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numpy.org/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matplotlib.org/" TargetMode="External"/><Relationship Id="rId6" Type="http://schemas.openxmlformats.org/officeDocument/2006/relationships/hyperlink" Target="https://scikit-learn.org/" TargetMode="External"/><Relationship Id="rId7" Type="http://schemas.openxmlformats.org/officeDocument/2006/relationships/hyperlink" Target="https://www.tensorflow.org/" TargetMode="External"/><Relationship Id="rId8" Type="http://schemas.openxmlformats.org/officeDocument/2006/relationships/hyperlink" Target="https://www.coursera.org/" TargetMode="External"/><Relationship Id="rId9" Type="http://schemas.openxmlformats.org/officeDocument/2006/relationships/hyperlink" Target="https://www.udemy.com/" TargetMode="External"/><Relationship Id="rId10" Type="http://schemas.openxmlformats.org/officeDocument/2006/relationships/hyperlink" Target="https://www.datacamp.com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y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May 2023</a:t>
            </a:r>
          </a:p>
        </p:txBody>
      </p:sp>
      <p:sp>
        <p:nvSpPr>
          <p:cNvPr id="152" name="Python for Data Scientis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Scientists</a:t>
            </a:r>
          </a:p>
        </p:txBody>
      </p:sp>
      <p:sp>
        <p:nvSpPr>
          <p:cNvPr id="153" name="How python can help us with data analyse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python can help us with data analyse?</a:t>
            </a:r>
          </a:p>
        </p:txBody>
      </p:sp>
      <p:sp>
        <p:nvSpPr>
          <p:cNvPr id="154" name="Dumitrovych Stanislav"/>
          <p:cNvSpPr txBox="1"/>
          <p:nvPr/>
        </p:nvSpPr>
        <p:spPr>
          <a:xfrm>
            <a:off x="1013503" y="11986162"/>
            <a:ext cx="415785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Dumitrovych Stanislav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ідсум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Підсумки</a:t>
            </a:r>
          </a:p>
        </p:txBody>
      </p:sp>
      <p:sp>
        <p:nvSpPr>
          <p:cNvPr id="196" name="Python є потужним інструментом для Data Science, який надає широкі можливості для обробки, аналізу та візуалізації даних, машинного навчання та роботи з великими обсягами даних.…"/>
          <p:cNvSpPr txBox="1"/>
          <p:nvPr>
            <p:ph type="body" idx="1"/>
          </p:nvPr>
        </p:nvSpPr>
        <p:spPr>
          <a:xfrm>
            <a:off x="1217711" y="2817254"/>
            <a:ext cx="21948578" cy="84836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Python є потужним інструментом для Data Science, який надає широкі можливості для обробки, аналізу та візуалізації даних, машинного навчання та роботи з великими обсягами даних.</a:t>
            </a: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Завдяки багатим наборам бібліотек, таких як NumPy, Pandas, Matplotlib, scikit-learn та TensorFlow, Python став популярним вибором для професіоналів у сфері Data Science.</a:t>
            </a: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Вивчення Python для Data Science відкриває безліч можливостей для розвитку кар'єри, розуміння даних та здійснення розумних прийняття рішень.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Ресурси для подальшого вивчення Python для Data Scienc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94816">
              <a:defRPr spc="-62" sz="6272"/>
            </a:lvl1pPr>
          </a:lstStyle>
          <a:p>
            <a:pPr/>
            <a:r>
              <a:t>Ресурси для подальшого вивчення Python для Data Science:</a:t>
            </a:r>
          </a:p>
        </p:txBody>
      </p:sp>
      <p:sp>
        <p:nvSpPr>
          <p:cNvPr id="199" name="Офіційна документація Python та його бібліотек:…"/>
          <p:cNvSpPr txBox="1"/>
          <p:nvPr>
            <p:ph type="body" idx="1"/>
          </p:nvPr>
        </p:nvSpPr>
        <p:spPr>
          <a:xfrm>
            <a:off x="1217711" y="2396458"/>
            <a:ext cx="21948578" cy="1068205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Офіційна документація Python та його бібліотек: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Python: </a:t>
            </a:r>
            <a:r>
              <a:rPr u="sng">
                <a:hlinkClick r:id="rId2" invalidUrl="" action="" tgtFrame="" tooltip="" history="1" highlightClick="0" endSnd="0"/>
              </a:rPr>
              <a:t>python.org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NumPy: </a:t>
            </a:r>
            <a:r>
              <a:rPr u="sng">
                <a:hlinkClick r:id="rId3" invalidUrl="" action="" tgtFrame="" tooltip="" history="1" highlightClick="0" endSnd="0"/>
              </a:rPr>
              <a:t>numpy.org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u="none"/>
              <a:t>Pandas: </a:t>
            </a:r>
            <a:r>
              <a:rPr>
                <a:hlinkClick r:id="rId4" invalidUrl="" action="" tgtFrame="" tooltip="" history="1" highlightClick="0" endSnd="0"/>
              </a:rPr>
              <a:t>pandas.pydata.org</a:t>
            </a:r>
            <a:endParaRPr u="none"/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Matplotlib: </a:t>
            </a:r>
            <a:r>
              <a:rPr u="sng">
                <a:hlinkClick r:id="rId5" invalidUrl="" action="" tgtFrame="" tooltip="" history="1" highlightClick="0" endSnd="0"/>
              </a:rPr>
              <a:t>matplotlib.org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scikit-learn: </a:t>
            </a:r>
            <a:r>
              <a:rPr u="sng">
                <a:hlinkClick r:id="rId6" invalidUrl="" action="" tgtFrame="" tooltip="" history="1" highlightClick="0" endSnd="0"/>
              </a:rPr>
              <a:t>scikit-learn.org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TensorFlow: </a:t>
            </a:r>
            <a:r>
              <a:rPr u="sng">
                <a:hlinkClick r:id="rId7" invalidUrl="" action="" tgtFrame="" tooltip="" history="1" highlightClick="0" endSnd="0"/>
              </a:rPr>
              <a:t>tensorflow.org</a:t>
            </a:r>
          </a:p>
          <a:p>
            <a:pPr marL="0" indent="1397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Font typeface="TimesNewRomanPSMT"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1397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Font typeface="TimesNewRomanPSMT"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Онлайн-курси та платформи навчання:</a:t>
            </a:r>
          </a:p>
          <a:p>
            <a:pPr marL="0" indent="1397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Font typeface="TimesNewRomanPSMT"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Coursera: </a:t>
            </a:r>
            <a:r>
              <a:rPr u="sng">
                <a:hlinkClick r:id="rId8" invalidUrl="" action="" tgtFrame="" tooltip="" history="1" highlightClick="0" endSnd="0"/>
              </a:rPr>
              <a:t>coursera.org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Udemy: </a:t>
            </a:r>
            <a:r>
              <a:rPr u="sng">
                <a:hlinkClick r:id="rId9" invalidUrl="" action="" tgtFrame="" tooltip="" history="1" highlightClick="0" endSnd="0"/>
              </a:rPr>
              <a:t>udemy.com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DataCamp: </a:t>
            </a:r>
            <a:r>
              <a:rPr u="sng">
                <a:hlinkClick r:id="rId10" invalidUrl="" action="" tgtFrame="" tooltip="" history="1" highlightClick="0" endSnd="0"/>
              </a:rPr>
              <a:t>datacamp.com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1397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Font typeface="TimesNewRomanPSMT"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Рекомендовані книги: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"Python для аналізу даних" (Python for Data Analysis) від Wes McKinney</a:t>
            </a:r>
          </a:p>
          <a:p>
            <a:pPr lvl="1" marL="1311275" indent="-714375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NewRomanPSMT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"Завантажуйте з Python" (Python for Data Loading) від Pratap Dangeti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hanks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202" name="Beautiful is better than ugly.…"/>
          <p:cNvSpPr txBox="1"/>
          <p:nvPr>
            <p:ph type="body" idx="1"/>
          </p:nvPr>
        </p:nvSpPr>
        <p:spPr>
          <a:xfrm>
            <a:off x="1219199" y="1301767"/>
            <a:ext cx="21945601" cy="976703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Beautiful is better than ugly.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Explicit is better than implicit.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Simple is better than complex.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Complex is better than complicated.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Flat is better than nested.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Sparse is better than dense.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Readability counts.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Special cases aren't special enough to break the rules.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Although practicality beats purity.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Errors should never pass silently.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Unless explicitly silenced.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In the face of ambiguity, refuse the temptation to guess.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There should be one-- and preferably only one --obvious way to do it.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Although that way may not be obvious at first unless you're Dutch.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Now is better than never.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Although never is often better than *right* now.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If the implementation is hard to explain, it's a bad idea.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If the implementation is easy to explain, it may be a good idea.</a:t>
            </a:r>
          </a:p>
          <a:p>
            <a:pPr defTabSz="457200">
              <a:lnSpc>
                <a:spcPct val="100000"/>
              </a:lnSpc>
              <a:defRPr sz="3250">
                <a:latin typeface="Helvetica"/>
                <a:ea typeface="Helvetica"/>
                <a:cs typeface="Helvetica"/>
                <a:sym typeface="Helvetica"/>
              </a:defRPr>
            </a:pPr>
            <a:r>
              <a:t>Namespaces are one honking great idea -- let's do more of those!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Що таке Data scie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Що таке Data science?</a:t>
            </a:r>
          </a:p>
        </p:txBody>
      </p:sp>
      <p:sp>
        <p:nvSpPr>
          <p:cNvPr id="157" name="Data Science - це міждисциплінарне поле, яке поєднує статистику, математику та програмування для витягування цінної інформації з великих обсягів даних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6454" indent="-496454" defTabSz="457200">
              <a:lnSpc>
                <a:spcPct val="100000"/>
              </a:lnSpc>
              <a:spcBef>
                <a:spcPts val="0"/>
              </a:spcBef>
              <a:defRPr sz="4000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Data Science - це міждисциплінарне поле, яке поєднує статистику, математику та програмування для витягування цінної інформації з великих обсягів даних.</a:t>
            </a:r>
          </a:p>
          <a:p>
            <a:pPr marL="496454" indent="-496454" defTabSz="457200">
              <a:lnSpc>
                <a:spcPct val="100000"/>
              </a:lnSpc>
              <a:spcBef>
                <a:spcPts val="0"/>
              </a:spcBef>
              <a:defRPr sz="4000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Роль Data Science у сучасному світі надзвичайно важлива, оскільки вона дозволяє аналізувати, розуміти та використовувати дані для прийняття обґрунтованих рішень.</a:t>
            </a:r>
          </a:p>
          <a:p>
            <a:pPr marL="496454" indent="-496454" defTabSz="457200">
              <a:lnSpc>
                <a:spcPct val="100000"/>
              </a:lnSpc>
              <a:spcBef>
                <a:spcPts val="0"/>
              </a:spcBef>
              <a:defRPr sz="4000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Застосування Data Science можна знайти у багатьох сферах, включаючи бізнес та фінанси, медицину, науку про клімат, маркетинг, соціальні мережі та багато інших.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Використання Python у Data Science"/>
          <p:cNvSpPr txBox="1"/>
          <p:nvPr>
            <p:ph type="title"/>
          </p:nvPr>
        </p:nvSpPr>
        <p:spPr>
          <a:xfrm>
            <a:off x="1219200" y="774700"/>
            <a:ext cx="21945601" cy="2746051"/>
          </a:xfrm>
          <a:prstGeom prst="rect">
            <a:avLst/>
          </a:prstGeom>
        </p:spPr>
        <p:txBody>
          <a:bodyPr/>
          <a:lstStyle>
            <a:lvl1pPr defTabSz="1438655">
              <a:defRPr spc="-75" sz="7551"/>
            </a:lvl1pPr>
          </a:lstStyle>
          <a:p>
            <a:pPr/>
            <a:r>
              <a:t>Використання Python у Data Science</a:t>
            </a:r>
          </a:p>
        </p:txBody>
      </p:sp>
      <p:sp>
        <p:nvSpPr>
          <p:cNvPr id="160" name="Python є однією з найпопулярніших мов програмування для Data Science.…"/>
          <p:cNvSpPr txBox="1"/>
          <p:nvPr>
            <p:ph type="body" idx="1"/>
          </p:nvPr>
        </p:nvSpPr>
        <p:spPr>
          <a:xfrm>
            <a:off x="1236117" y="3278492"/>
            <a:ext cx="21948577" cy="8483601"/>
          </a:xfrm>
          <a:prstGeom prst="rect">
            <a:avLst/>
          </a:prstGeom>
        </p:spPr>
        <p:txBody>
          <a:bodyPr/>
          <a:lstStyle/>
          <a:p>
            <a:pPr/>
            <a:r>
              <a:t>Python є однією з найпопулярніших мов програмування для Data Science.</a:t>
            </a:r>
          </a:p>
          <a:p>
            <a:pPr/>
            <a:r>
              <a:t>Python має безліч переваг, які роблять його ідеальним вибором для аналізу даних, включаючи простоту вивчення, широку підтримку бібліотек та активну спільноту розробників.</a:t>
            </a:r>
          </a:p>
          <a:p>
            <a:pPr/>
            <a:r>
              <a:t>В Python існує велика кількість потужних бібліотек для Data Science, які допомагають з обробкою даних, візуалізацією, машинним навчанням та багатьма іншими завданнями.</a:t>
            </a:r>
          </a:p>
        </p:txBody>
      </p:sp>
      <p:pic>
        <p:nvPicPr>
          <p:cNvPr id="161" name="Screenshot 2023-05-22 at 23.05.09.png" descr="Screenshot 2023-05-22 at 23.05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5412" y="9511435"/>
            <a:ext cx="4985787" cy="2173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shot 2023-05-22 at 23.06.03.png" descr="Screenshot 2023-05-22 at 23.06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2738" y="9540676"/>
            <a:ext cx="5528367" cy="211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shot 2023-05-22 at 23.07.03.png" descr="Screenshot 2023-05-22 at 23.07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59987" y="9461480"/>
            <a:ext cx="6056543" cy="2273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Вступ до бібліотеки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44">
              <a:defRPr spc="-84" sz="8448"/>
            </a:lvl1pPr>
          </a:lstStyle>
          <a:p>
            <a:pPr/>
            <a:r>
              <a:t>Вступ до бібліотеки NumPy</a:t>
            </a:r>
          </a:p>
        </p:txBody>
      </p:sp>
      <p:sp>
        <p:nvSpPr>
          <p:cNvPr id="166" name="NumPy (Numerical Python) - це основна бібліотека Python для наукових обчислень і роботи з багатовимірними масивами даних.…"/>
          <p:cNvSpPr txBox="1"/>
          <p:nvPr>
            <p:ph type="body" idx="1"/>
          </p:nvPr>
        </p:nvSpPr>
        <p:spPr>
          <a:xfrm>
            <a:off x="1217711" y="2418606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NumPy (Numerical Python) - це основна бібліотека Python для наукових обчислень і роботи з багатовимірними масивами даних.</a:t>
            </a:r>
          </a:p>
          <a:p>
            <a:pPr/>
            <a:r>
              <a:t>Використання NumPy дозволяє ефективно виконувати операції над великими обсягами даних, такі як матричні операції, обчислення статистики, генерування випадкових чисел тощо.</a:t>
            </a:r>
          </a:p>
          <a:p>
            <a:pPr/>
            <a:r>
              <a:t>Основна структура даних у NumPy - це N-вимірний масив (ndarray), який дозволяє зберігати та маніпулювати даними в ефективний спосіб.</a:t>
            </a:r>
          </a:p>
        </p:txBody>
      </p:sp>
      <p:pic>
        <p:nvPicPr>
          <p:cNvPr id="167" name="Screenshot 2023-05-22 at 23.09.50.png" descr="Screenshot 2023-05-22 at 23.0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9011" y="8518134"/>
            <a:ext cx="10445561" cy="4999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23-05-22 at 23.10.19.png" descr="Screenshot 2023-05-22 at 23.10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7515" y="12464513"/>
            <a:ext cx="20701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Робота з бібліотекою Pan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44">
              <a:defRPr spc="-84" sz="8448"/>
            </a:lvl1pPr>
          </a:lstStyle>
          <a:p>
            <a:pPr/>
            <a:r>
              <a:t>Робота з бібліотекою Pandas</a:t>
            </a:r>
          </a:p>
        </p:txBody>
      </p:sp>
      <p:sp>
        <p:nvSpPr>
          <p:cNvPr id="171" name="Pandas - це потужна бібліотека Python для обробки та аналізу даних.…"/>
          <p:cNvSpPr txBox="1"/>
          <p:nvPr>
            <p:ph type="body" idx="1"/>
          </p:nvPr>
        </p:nvSpPr>
        <p:spPr>
          <a:xfrm>
            <a:off x="1217711" y="2285723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Pandas - це потужна бібліотека Python для обробки та аналізу даних.</a:t>
            </a:r>
          </a:p>
          <a:p>
            <a:pPr/>
            <a:r>
              <a:t>Вона надає зручні структури даних, такі як DataFrame, які дозволяють легко індексувати, фільтрувати та маніпулювати даними.</a:t>
            </a:r>
          </a:p>
          <a:p>
            <a:pPr/>
            <a:r>
              <a:t>Завдяки Pandas можна здійснювати операції з даними, такі як злиття (merge) таблиць, групування (groupby), агрегування (aggregate) та багато інших.</a:t>
            </a:r>
          </a:p>
        </p:txBody>
      </p:sp>
      <p:pic>
        <p:nvPicPr>
          <p:cNvPr id="172" name="Screenshot 2023-05-22 at 23.12.48.png" descr="Screenshot 2023-05-22 at 23.1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688" y="6927936"/>
            <a:ext cx="16856624" cy="6790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Візуалізація даних з бібліотекою Matplotli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44">
              <a:defRPr spc="-84" sz="8448"/>
            </a:lvl1pPr>
          </a:lstStyle>
          <a:p>
            <a:pPr/>
            <a:r>
              <a:t>Візуалізація даних з бібліотекою Matplotlib</a:t>
            </a:r>
          </a:p>
        </p:txBody>
      </p:sp>
      <p:sp>
        <p:nvSpPr>
          <p:cNvPr id="175" name="Matplotlib - одна з найпопулярніших бібліотек для візуалізації даних в Python.…"/>
          <p:cNvSpPr txBox="1"/>
          <p:nvPr>
            <p:ph type="body" idx="1"/>
          </p:nvPr>
        </p:nvSpPr>
        <p:spPr>
          <a:xfrm>
            <a:off x="1217711" y="2772960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Matplotlib - одна з найпопулярніших бібліотек для візуалізації даних в Python.</a:t>
            </a:r>
          </a:p>
          <a:p>
            <a:pPr/>
            <a:r>
              <a:t>Вона надає широкі можливості для створення різноманітних графіків, діаграм, динамічних візуалізацій та інтерактивних графічних інтерфейсів.</a:t>
            </a:r>
          </a:p>
          <a:p>
            <a:pPr/>
            <a:r>
              <a:t>За допомогою Matplotlib можна відображати дані в зручний спосіб, надавати їм стиль, маркування та легенди, що допомагає в передачі інформації та розумінні даних.</a:t>
            </a:r>
          </a:p>
        </p:txBody>
      </p:sp>
      <p:pic>
        <p:nvPicPr>
          <p:cNvPr id="176" name="Screenshot 2023-05-22 at 23.15.10.png" descr="Screenshot 2023-05-22 at 23.1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9702" y="7467828"/>
            <a:ext cx="6524596" cy="1566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23-05-22 at 23.15.51.png" descr="Screenshot 2023-05-22 at 23.15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6302" y="9679926"/>
            <a:ext cx="17031396" cy="3360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Машинне навчання з використанням бібліотеки scikit-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94816">
              <a:defRPr spc="-62" sz="6272"/>
            </a:lvl1pPr>
          </a:lstStyle>
          <a:p>
            <a:pPr/>
            <a:r>
              <a:t>Машинне навчання з використанням бібліотеки scikit-learn</a:t>
            </a:r>
          </a:p>
        </p:txBody>
      </p:sp>
      <p:sp>
        <p:nvSpPr>
          <p:cNvPr id="180" name="scikit-learn - це відкрита бібліотека машинного навчання для Python, яка надає інструменти для класифікації, регресії, кластеризації, зменшення розмірності, підбору моделей та багато іншого.…"/>
          <p:cNvSpPr txBox="1"/>
          <p:nvPr>
            <p:ph type="body" idx="1"/>
          </p:nvPr>
        </p:nvSpPr>
        <p:spPr>
          <a:xfrm>
            <a:off x="1217711" y="2304018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scikit-learn - це відкрита бібліотека машинного навчання для Python, яка надає інструменти для класифікації, регресії, кластеризації, зменшення розмірності, підбору моделей та багато іншого.</a:t>
            </a:r>
          </a:p>
          <a:p>
            <a:pPr/>
            <a:r>
              <a:t>Вона має широкий вибір алгоритмів та утиліт для обробки та аналізу даних, побудови моделей та оцінки їх продуктивності.</a:t>
            </a:r>
          </a:p>
          <a:p>
            <a:pPr/>
            <a:r>
              <a:t>З scikit-learn можна ефективно виконувати завдання машинного навчання, незалежно від рівня досвіду.</a:t>
            </a:r>
          </a:p>
        </p:txBody>
      </p:sp>
      <p:pic>
        <p:nvPicPr>
          <p:cNvPr id="181" name="Screenshot 2023-05-22 at 23.18.18.png" descr="Screenshot 2023-05-22 at 23.1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629" y="8570614"/>
            <a:ext cx="7971063" cy="4642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3-05-22 at 23.18.45.png" descr="Screenshot 2023-05-22 at 23.18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7885" y="8079345"/>
            <a:ext cx="6522423" cy="4898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Розширення можливостей з бібліотекою Tensor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504">
              <a:defRPr spc="-71" sz="7168"/>
            </a:lvl1pPr>
          </a:lstStyle>
          <a:p>
            <a:pPr/>
            <a:r>
              <a:t>Розширення можливостей з бібліотекою TensorFlow</a:t>
            </a:r>
          </a:p>
        </p:txBody>
      </p:sp>
      <p:sp>
        <p:nvSpPr>
          <p:cNvPr id="185" name="TensorFlow - це популярна бібліотека для чисельних обчислень та машинного навчання, яка дозволяє створювати та навчати нейромережі.…"/>
          <p:cNvSpPr txBox="1"/>
          <p:nvPr>
            <p:ph type="body" idx="1"/>
          </p:nvPr>
        </p:nvSpPr>
        <p:spPr>
          <a:xfrm>
            <a:off x="1217711" y="2795107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TensorFlow - це популярна бібліотека для чисельних обчислень та машинного навчання, яка дозволяє створювати та навчати нейромережі.</a:t>
            </a:r>
          </a:p>
          <a:p>
            <a:pPr/>
            <a:r>
              <a:t>За допомогою TensorFlow можна виконувати складні операції над тензорами, які представляють дані, і побудовувати глибокі нейронні мережі.</a:t>
            </a:r>
          </a:p>
          <a:p>
            <a:pPr/>
            <a:r>
              <a:t>TensorFlow надає багато інструментів для оптимізації, розпаралелювання та розгортання моделей машинного навчання.</a:t>
            </a:r>
          </a:p>
        </p:txBody>
      </p:sp>
      <p:pic>
        <p:nvPicPr>
          <p:cNvPr id="186" name="Screenshot 2023-05-22 at 23.20.43.png" descr="Screenshot 2023-05-22 at 23.20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343" y="8918047"/>
            <a:ext cx="5925704" cy="3720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3-05-22 at 23.20.55.png" descr="Screenshot 2023-05-22 at 23.20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67932" y="8689140"/>
            <a:ext cx="7083534" cy="417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Застосування Python у великих обсягах даних (Big Dat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67967">
              <a:defRPr spc="-66" sz="6656"/>
            </a:lvl1pPr>
          </a:lstStyle>
          <a:p>
            <a:pPr/>
            <a:r>
              <a:t>Застосування Python у великих обсягах даних (Big Data)</a:t>
            </a:r>
          </a:p>
        </p:txBody>
      </p:sp>
      <p:sp>
        <p:nvSpPr>
          <p:cNvPr id="190" name="Python є потужним інструментом для роботи з великими обсягами даних (Big Data).…"/>
          <p:cNvSpPr txBox="1"/>
          <p:nvPr>
            <p:ph type="body" idx="1"/>
          </p:nvPr>
        </p:nvSpPr>
        <p:spPr>
          <a:xfrm>
            <a:off x="1217711" y="2883695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Python є потужним інструментом для роботи з великими обсягами даних (Big Data).</a:t>
            </a:r>
          </a:p>
          <a:p>
            <a:pPr/>
            <a:r>
              <a:t>Існують спеціалізовані бібліотеки, такі як PySpark та Dask, які дозволяють обробляти та аналізувати дані розподілено на кластерах або в хмарних середовищах.</a:t>
            </a:r>
          </a:p>
          <a:p>
            <a:pPr/>
            <a:r>
              <a:t>Python також інтегрується з популярними технологіями Big Data, такими як Hadoop та Apache Spark, що дозволяє зручно використовувати їх для обробки та аналізу даних.</a:t>
            </a:r>
          </a:p>
        </p:txBody>
      </p:sp>
      <p:pic>
        <p:nvPicPr>
          <p:cNvPr id="191" name="Screenshot 2023-05-22 at 23.23.38.png" descr="Screenshot 2023-05-22 at 23.2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0502" y="7982295"/>
            <a:ext cx="8318992" cy="4516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3-05-22 at 23.24.02.png" descr="Screenshot 2023-05-22 at 23.24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66701" y="7776795"/>
            <a:ext cx="7064938" cy="2602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3-05-22 at 23.24.24.png" descr="Screenshot 2023-05-22 at 23.24.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29278" y="10549772"/>
            <a:ext cx="5884042" cy="284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