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47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20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B1CF-640D-A145-8B0A-5A2D6FF6F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44B6D-FDEF-9F43-B312-CA6898C0C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0C28-41D1-7643-BB96-87B2EE15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83DF-A184-4244-82CE-EAAD4D90DE60}" type="datetimeFigureOut">
              <a:rPr lang="en-UA" smtClean="0"/>
              <a:t>11.05.2023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70B7-075E-C74F-AF8C-6A75B31C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11399-A399-264F-821D-1B03BA13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ED31-4D29-814E-B455-28C511C725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166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292A-D6AF-D24F-B36D-02013A6F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3B022-D394-2D47-A591-AEC564E8A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17F2-F6FD-FF42-9398-46D1027E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83DF-A184-4244-82CE-EAAD4D90DE60}" type="datetimeFigureOut">
              <a:rPr lang="en-UA" smtClean="0"/>
              <a:t>11.05.2023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D10D5-7428-B64F-BDEC-BE41EB7C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615E7-03DE-E84A-9E81-C8E47074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ED31-4D29-814E-B455-28C511C725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9003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D37AC-BB7E-0945-9CD2-7658C0F24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948E8-E3FA-B844-BDB6-D1EA10BBE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31FA0-3EF6-AB40-9AE2-040D35B3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83DF-A184-4244-82CE-EAAD4D90DE60}" type="datetimeFigureOut">
              <a:rPr lang="en-UA" smtClean="0"/>
              <a:t>11.05.2023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80F32-5A02-D64B-AE8E-5176E1BD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56DF-4096-FE43-804C-F48618FF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ED31-4D29-814E-B455-28C511C725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9810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F732-1C25-7647-8431-0253EA1F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2127-B1FF-2448-AA10-FBD8B3D7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FB1D-8605-0343-9627-1805B3D1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83DF-A184-4244-82CE-EAAD4D90DE60}" type="datetimeFigureOut">
              <a:rPr lang="en-UA" smtClean="0"/>
              <a:t>11.05.2023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4007-06AA-5D47-AB46-FC7F791A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9609-FB7A-DB48-9315-EF96CBB9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ED31-4D29-814E-B455-28C511C725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4340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89F6-010C-BC48-81AB-17417431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5A303-4D77-8841-9A4F-77584D97F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92B1-F0C3-4D43-A44A-17699EC1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83DF-A184-4244-82CE-EAAD4D90DE60}" type="datetimeFigureOut">
              <a:rPr lang="en-UA" smtClean="0"/>
              <a:t>11.05.2023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7EFE9-54D7-4C45-80C5-6BDA7685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5AE7-E3E8-AC4B-80AB-DC0D1248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ED31-4D29-814E-B455-28C511C725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2715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AFA0-6C0F-9A4C-AE44-CD933C56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EB78-16AD-7E47-9580-7C5D14612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DDAE9-72F3-794B-8E19-291A150E6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16A52-4206-3147-9E0A-C56B5B04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83DF-A184-4244-82CE-EAAD4D90DE60}" type="datetimeFigureOut">
              <a:rPr lang="en-UA" smtClean="0"/>
              <a:t>11.05.2023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FE92A-3820-5E4F-92FC-1C4BAB51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4B1D2-166B-4D44-ABC6-1A53AA25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ED31-4D29-814E-B455-28C511C725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1609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4888-458C-C44D-A0B2-3FE4C7E1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3C0FD-D1D6-5749-AA5B-91740906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32AEA-7DE6-EF43-AD58-F6B5F17BA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7A358-FD10-C94F-BF0C-3A8B7EF2F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6AC0B-CCCB-684C-8209-7218BBC59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8C96C-625E-854A-AFAD-2811CC47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83DF-A184-4244-82CE-EAAD4D90DE60}" type="datetimeFigureOut">
              <a:rPr lang="en-UA" smtClean="0"/>
              <a:t>11.05.2023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DDEF6-AEBC-4E48-BBE4-74ECD17D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07DA2-D3D0-9947-B9A3-D1672759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ED31-4D29-814E-B455-28C511C725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8028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37F7-77BE-0543-8D11-D56F1916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BD665-B225-B94D-B8D0-E07F9E6A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83DF-A184-4244-82CE-EAAD4D90DE60}" type="datetimeFigureOut">
              <a:rPr lang="en-UA" smtClean="0"/>
              <a:t>11.05.2023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01135-406F-C341-9727-963AA053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197A4-551C-BE44-9145-DE9E99CD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ED31-4D29-814E-B455-28C511C725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4863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B2D10-1D1C-2040-BF15-6F1C3958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83DF-A184-4244-82CE-EAAD4D90DE60}" type="datetimeFigureOut">
              <a:rPr lang="en-UA" smtClean="0"/>
              <a:t>11.05.2023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F1E7E-E27A-D64D-8A2B-63351547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3ED6E-9ADD-2642-95B8-2D0C791A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ED31-4D29-814E-B455-28C511C725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0067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6B49-095D-8E4A-A997-89F79895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E74-CBE9-0D4F-9158-8C8E0F52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CE848-BE0E-934A-ACB2-D960B2510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58C97-EFE4-774B-BAEF-B30ABB2B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83DF-A184-4244-82CE-EAAD4D90DE60}" type="datetimeFigureOut">
              <a:rPr lang="en-UA" smtClean="0"/>
              <a:t>11.05.2023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2FDBB-3A45-0A4E-B0E2-59830091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2186A-C35D-0041-A6C5-07164B64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ED31-4D29-814E-B455-28C511C725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4643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7000-73C1-D446-B8CF-CB314425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DDA6F-474D-864E-81CD-780EB2C6E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4072C-4145-9F41-B1C7-499464E89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8F395-335E-F946-8B4F-6CBBCC4F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83DF-A184-4244-82CE-EAAD4D90DE60}" type="datetimeFigureOut">
              <a:rPr lang="en-UA" smtClean="0"/>
              <a:t>11.05.2023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77EB6-1933-3F42-8DF3-A6D1F6D3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A8D41-906F-6D4B-A346-6E0342EF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ED31-4D29-814E-B455-28C511C725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710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F7F76-C950-4C41-9BB9-105344A2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B5CE4-743E-A346-A109-32076A7B0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6F56-AD04-4747-BD1A-C851459B1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683DF-A184-4244-82CE-EAAD4D90DE60}" type="datetimeFigureOut">
              <a:rPr lang="en-UA" smtClean="0"/>
              <a:t>11.05.2023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8930-A0B3-9D47-B20C-EFB9704AB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5E6D3-EFD0-B047-AFD1-D8961A055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ED31-4D29-814E-B455-28C511C725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174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F89F6-70CA-D44B-B00B-9E9E49319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3E3D9-847B-FC40-99D4-642BDD9D2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10831"/>
            <a:ext cx="6096000" cy="3006524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JSON</a:t>
            </a:r>
            <a:r>
              <a:rPr lang="uk-UA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uk-UA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для </a:t>
            </a:r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Web</a:t>
            </a:r>
            <a:endParaRPr lang="en-UA" sz="9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45FA7-2D4B-D244-B0EB-27EE9025D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5605" y="4598042"/>
            <a:ext cx="5575139" cy="659757"/>
          </a:xfrm>
        </p:spPr>
        <p:txBody>
          <a:bodyPr>
            <a:normAutofit/>
          </a:bodyPr>
          <a:lstStyle/>
          <a:p>
            <a:r>
              <a:rPr lang="uk-UA" sz="3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Буйновський</a:t>
            </a:r>
            <a:r>
              <a:rPr lang="uk-UA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Віктор</a:t>
            </a:r>
            <a:endParaRPr lang="en-UA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7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D974-83A7-BA42-85C3-7284A371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CC0AC0A-4921-B446-A8E6-9B669B2E4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C42291-B557-6445-8E9C-10394B641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808" y="2111636"/>
            <a:ext cx="2634728" cy="26347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266F88-6CEB-B04D-8287-96FCE3D5DEC9}"/>
              </a:ext>
            </a:extLst>
          </p:cNvPr>
          <p:cNvSpPr txBox="1"/>
          <p:nvPr/>
        </p:nvSpPr>
        <p:spPr>
          <a:xfrm>
            <a:off x="3247140" y="920621"/>
            <a:ext cx="618666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JSON (JavaScript Object Notation) - </a:t>
            </a:r>
            <a:r>
              <a:rPr lang="uk-UA" sz="32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це формат обміну даними, що використовується для передачі та зберігання структурованих даних. Він базується на синтаксисі мови </a:t>
            </a:r>
            <a:r>
              <a:rPr lang="en-GB" sz="32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JavaScript </a:t>
            </a:r>
            <a:r>
              <a:rPr lang="uk-UA" sz="32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і може бути використаний з будь-якою мовою програмування.</a:t>
            </a:r>
            <a:endParaRPr lang="en-UA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6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D974-83A7-BA42-85C3-7284A371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CC0AC0A-4921-B446-A8E6-9B669B2E4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266F88-6CEB-B04D-8287-96FCE3D5DEC9}"/>
              </a:ext>
            </a:extLst>
          </p:cNvPr>
          <p:cNvSpPr txBox="1"/>
          <p:nvPr/>
        </p:nvSpPr>
        <p:spPr>
          <a:xfrm>
            <a:off x="2187616" y="320457"/>
            <a:ext cx="96532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JSON </a:t>
            </a:r>
            <a:r>
              <a:rPr lang="uk-UA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працює на основі ключових-значенні пар. Всі дані, що передаються у форматі 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JSON, </a:t>
            </a:r>
            <a:r>
              <a:rPr lang="uk-UA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містяться в парах ключ-значення. Ключ - це ім'я, яке використовується для ідентифікації значення, а значення - це самі дані. Пари ключ-значення розділяються комами, а всі дані обгорнуті в фігурні дужки.</a:t>
            </a:r>
            <a:endParaRPr lang="en-UA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1B06D-AFE3-D349-ACD9-A29492748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703" y="2949238"/>
            <a:ext cx="5857111" cy="3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8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D974-83A7-BA42-85C3-7284A371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CC0AC0A-4921-B446-A8E6-9B669B2E4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C42291-B557-6445-8E9C-10394B641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984" y="2111636"/>
            <a:ext cx="1454551" cy="14545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266F88-6CEB-B04D-8287-96FCE3D5DEC9}"/>
              </a:ext>
            </a:extLst>
          </p:cNvPr>
          <p:cNvSpPr txBox="1"/>
          <p:nvPr/>
        </p:nvSpPr>
        <p:spPr>
          <a:xfrm>
            <a:off x="3331098" y="320020"/>
            <a:ext cx="6186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Найбільша місія 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JSON</a:t>
            </a:r>
            <a:endParaRPr lang="en-UA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607D1-BC98-2847-8896-BCE1078AFC43}"/>
              </a:ext>
            </a:extLst>
          </p:cNvPr>
          <p:cNvSpPr txBox="1"/>
          <p:nvPr/>
        </p:nvSpPr>
        <p:spPr>
          <a:xfrm>
            <a:off x="3123676" y="1393031"/>
            <a:ext cx="749030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З</a:t>
            </a:r>
            <a:r>
              <a:rPr lang="uk-UA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береження даних між різними програмами та платформами відкритим та стандартизованим способом.</a:t>
            </a:r>
          </a:p>
          <a:p>
            <a:pPr algn="ctr"/>
            <a:endParaRPr lang="uk-UA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JSON </a:t>
            </a:r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використовується як формат передачі даних у 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REST API. </a:t>
            </a:r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Клієнт формує запит до сервера, в якому можуть бути передані різні параметри, наприклад, яку інформацію він хоче отримати. Сервер оброблює запит та відправляє відповідь у форматі 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JSON, </a:t>
            </a:r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який містить необхідну інформацію. Клієнт отримує відповідь та може </a:t>
            </a:r>
            <a:r>
              <a:rPr lang="uk-UA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розпарсити</a:t>
            </a:r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її, щоб отримати необхідні дані.</a:t>
            </a:r>
            <a:endParaRPr lang="en-UA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D974-83A7-BA42-85C3-7284A371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CC0AC0A-4921-B446-A8E6-9B669B2E4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266F88-6CEB-B04D-8287-96FCE3D5DEC9}"/>
              </a:ext>
            </a:extLst>
          </p:cNvPr>
          <p:cNvSpPr txBox="1"/>
          <p:nvPr/>
        </p:nvSpPr>
        <p:spPr>
          <a:xfrm>
            <a:off x="2187616" y="320457"/>
            <a:ext cx="96532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Чи є аналоги або конкуренти у </a:t>
            </a: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JSON</a:t>
            </a:r>
            <a:r>
              <a:rPr lang="uk-UA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?</a:t>
            </a:r>
            <a:endParaRPr lang="en-UA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BEEC6-47C5-9C46-A71D-A9F9F73A7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352" y="1467484"/>
            <a:ext cx="7009999" cy="2205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02D891-EF6C-E14A-9A7F-5F43DAEF60BD}"/>
              </a:ext>
            </a:extLst>
          </p:cNvPr>
          <p:cNvSpPr txBox="1"/>
          <p:nvPr/>
        </p:nvSpPr>
        <p:spPr>
          <a:xfrm>
            <a:off x="2837728" y="2278031"/>
            <a:ext cx="1363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XML</a:t>
            </a:r>
            <a:endParaRPr lang="en-UA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D3DC1-5FD1-F54C-8346-A39298535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416" y="4641216"/>
            <a:ext cx="4711700" cy="1498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7941CF-FB4D-8E4B-BCF7-E13432A80383}"/>
              </a:ext>
            </a:extLst>
          </p:cNvPr>
          <p:cNvSpPr txBox="1"/>
          <p:nvPr/>
        </p:nvSpPr>
        <p:spPr>
          <a:xfrm>
            <a:off x="8499677" y="5098128"/>
            <a:ext cx="1363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CSV</a:t>
            </a:r>
            <a:endParaRPr lang="en-UA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5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D974-83A7-BA42-85C3-7284A371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CC0AC0A-4921-B446-A8E6-9B669B2E4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266F88-6CEB-B04D-8287-96FCE3D5DEC9}"/>
              </a:ext>
            </a:extLst>
          </p:cNvPr>
          <p:cNvSpPr txBox="1"/>
          <p:nvPr/>
        </p:nvSpPr>
        <p:spPr>
          <a:xfrm>
            <a:off x="3331098" y="320020"/>
            <a:ext cx="6186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Сумісність</a:t>
            </a:r>
            <a:endParaRPr lang="en-UA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607D1-BC98-2847-8896-BCE1078AFC43}"/>
              </a:ext>
            </a:extLst>
          </p:cNvPr>
          <p:cNvSpPr txBox="1"/>
          <p:nvPr/>
        </p:nvSpPr>
        <p:spPr>
          <a:xfrm>
            <a:off x="2869033" y="1229896"/>
            <a:ext cx="906832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Через сво</a:t>
            </a:r>
            <a:r>
              <a:rPr lang="uk-UA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ю простоту, зрозумілість та практичність, </a:t>
            </a: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JSON </a:t>
            </a:r>
            <a:r>
              <a:rPr lang="uk-UA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може працювати з великою кількістю мов програмування, серед найпопулярніших:</a:t>
            </a:r>
            <a:endParaRPr lang="uk-UA" sz="3200" b="1" i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endParaRPr lang="uk-UA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JavaScript | </a:t>
            </a:r>
            <a:r>
              <a:rPr lang="en-UA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Python</a:t>
            </a:r>
          </a:p>
          <a:p>
            <a:pPr algn="ctr"/>
            <a:r>
              <a:rPr lang="en-UA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Java | PHP</a:t>
            </a:r>
          </a:p>
          <a:p>
            <a:pPr algn="ctr"/>
            <a:r>
              <a:rPr lang="en-UA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Ruby | C#</a:t>
            </a:r>
          </a:p>
          <a:p>
            <a:pPr algn="ctr"/>
            <a:r>
              <a:rPr lang="en-UA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Swift</a:t>
            </a:r>
            <a:endParaRPr lang="en-US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3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D974-83A7-BA42-85C3-7284A371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CC0AC0A-4921-B446-A8E6-9B669B2E4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266F88-6CEB-B04D-8287-96FCE3D5DEC9}"/>
              </a:ext>
            </a:extLst>
          </p:cNvPr>
          <p:cNvSpPr txBox="1"/>
          <p:nvPr/>
        </p:nvSpPr>
        <p:spPr>
          <a:xfrm>
            <a:off x="1327713" y="217379"/>
            <a:ext cx="100260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Отримання даних з 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JSON</a:t>
            </a:r>
            <a:endParaRPr lang="en-UA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607D1-BC98-2847-8896-BCE1078AFC43}"/>
              </a:ext>
            </a:extLst>
          </p:cNvPr>
          <p:cNvSpPr txBox="1"/>
          <p:nvPr/>
        </p:nvSpPr>
        <p:spPr>
          <a:xfrm>
            <a:off x="2498642" y="1073011"/>
            <a:ext cx="95969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Основний підхід до отримання даних з 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JSON - </a:t>
            </a:r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це розбір (</a:t>
            </a:r>
            <a:r>
              <a:rPr lang="uk-UA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парсинг</a:t>
            </a:r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) цього формату даних із використанням стандартних функцій, що надаються в мові програмування. </a:t>
            </a:r>
            <a:b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uk-UA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Наприклад, використовуючи 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JavaScript, </a:t>
            </a:r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ви можете скористатися методом </a:t>
            </a:r>
            <a:r>
              <a:rPr lang="en-GB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JSON.parse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(), </a:t>
            </a:r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який розбирає рядок 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JSON </a:t>
            </a:r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і повертає об'єкт 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JavaScript</a:t>
            </a:r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. Приклад:</a:t>
            </a:r>
            <a:endParaRPr lang="en-UA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BF896-5D20-6A4E-8E9C-960CC2C1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742" y="4895592"/>
            <a:ext cx="7378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4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D974-83A7-BA42-85C3-7284A371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CC0AC0A-4921-B446-A8E6-9B669B2E4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266F88-6CEB-B04D-8287-96FCE3D5DEC9}"/>
              </a:ext>
            </a:extLst>
          </p:cNvPr>
          <p:cNvSpPr txBox="1"/>
          <p:nvPr/>
        </p:nvSpPr>
        <p:spPr>
          <a:xfrm>
            <a:off x="1327713" y="217379"/>
            <a:ext cx="100260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Внесення даних в 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JSON</a:t>
            </a:r>
            <a:endParaRPr lang="en-UA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607D1-BC98-2847-8896-BCE1078AFC43}"/>
              </a:ext>
            </a:extLst>
          </p:cNvPr>
          <p:cNvSpPr txBox="1"/>
          <p:nvPr/>
        </p:nvSpPr>
        <p:spPr>
          <a:xfrm>
            <a:off x="2498641" y="1290390"/>
            <a:ext cx="95969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Для занесення даних у файл використовують функції, які дозволяють </a:t>
            </a:r>
            <a:r>
              <a:rPr lang="uk-UA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серіалізувати</a:t>
            </a:r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дані у 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JSON-</a:t>
            </a:r>
            <a:r>
              <a:rPr lang="uk-UA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стрічку та записати цю стрічку у файл.</a:t>
            </a:r>
            <a:endParaRPr lang="en-UA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A1586-91A2-A846-9A5B-03D95DE62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91" y="2981078"/>
            <a:ext cx="7061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8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D974-83A7-BA42-85C3-7284A371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CC0AC0A-4921-B446-A8E6-9B669B2E4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266F88-6CEB-B04D-8287-96FCE3D5DEC9}"/>
              </a:ext>
            </a:extLst>
          </p:cNvPr>
          <p:cNvSpPr txBox="1"/>
          <p:nvPr/>
        </p:nvSpPr>
        <p:spPr>
          <a:xfrm>
            <a:off x="2068493" y="345758"/>
            <a:ext cx="100260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Заключення</a:t>
            </a:r>
            <a:endParaRPr lang="en-UA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607D1-BC98-2847-8896-BCE1078AFC43}"/>
              </a:ext>
            </a:extLst>
          </p:cNvPr>
          <p:cNvSpPr txBox="1"/>
          <p:nvPr/>
        </p:nvSpPr>
        <p:spPr>
          <a:xfrm>
            <a:off x="2917742" y="1199199"/>
            <a:ext cx="885515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Кожна раніше зазначення мова програмування має бібліотеку яка дає змогу зручно працювати з 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JSON, </a:t>
            </a:r>
            <a:r>
              <a:rPr lang="uk-UA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це показує що 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JSON </a:t>
            </a:r>
            <a:r>
              <a:rPr lang="uk-UA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займає хороше місце в розробці та широко застосовується.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uk-UA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Але найбільша перевага 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JSON</a:t>
            </a:r>
            <a:r>
              <a:rPr lang="uk-UA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це зручна передача даних та їх збереження з сервера до користувача.</a:t>
            </a:r>
            <a:br>
              <a:rPr lang="uk-UA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br>
              <a:rPr lang="uk-UA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uk-UA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Дякую за Увагу!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6E18D-A25C-4C4F-A663-A53B47973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4568">
            <a:off x="313077" y="4877979"/>
            <a:ext cx="3008855" cy="1207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FABC43-8DAA-B44A-9D39-92A9B5BBD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2000">
            <a:off x="157064" y="1399233"/>
            <a:ext cx="2120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3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344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JSON  для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 для Web</dc:title>
  <dc:creator>Den Burak</dc:creator>
  <cp:lastModifiedBy>Den Burak</cp:lastModifiedBy>
  <cp:revision>2</cp:revision>
  <dcterms:created xsi:type="dcterms:W3CDTF">2023-05-04T19:54:12Z</dcterms:created>
  <dcterms:modified xsi:type="dcterms:W3CDTF">2023-05-11T20:02:22Z</dcterms:modified>
</cp:coreProperties>
</file>