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0"/>
  </p:normalViewPr>
  <p:slideViewPr>
    <p:cSldViewPr snapToGrid="0" snapToObjects="1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56FC32-38E0-0947-A059-02A86C6C8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029539B-465C-A64D-BC03-BC4573AB0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61703F-81C8-D645-8163-CBBCDD16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A05E-3485-114F-879E-F7AD2BBB0521}" type="datetimeFigureOut">
              <a:rPr lang="x-none" smtClean="0"/>
              <a:pPr/>
              <a:t>12.05.2023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541D21-6A37-824E-B08C-0A415DAD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0ACBEC-0952-DE4E-ADFB-CAE64C3E4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A01B-2963-174A-BEE9-4A44332ADD24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46382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574D1-924C-F048-AFBD-14E6D75C3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C36891-68F6-3A46-9CE2-AEC5717B3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040111-72C6-3A4D-9DA5-15A03783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A05E-3485-114F-879E-F7AD2BBB0521}" type="datetimeFigureOut">
              <a:rPr lang="x-none" smtClean="0"/>
              <a:pPr/>
              <a:t>12.05.2023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0B9D81-4484-3840-8E03-CDC78B02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F51414-B466-A249-A65E-F831B92B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A01B-2963-174A-BEE9-4A44332ADD24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99185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63C2D3C-9BBB-E749-98FF-6663EA274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0515032-25F9-CB45-B052-84D971610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A731F9-9C5C-4244-A074-C6B5B7DD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A05E-3485-114F-879E-F7AD2BBB0521}" type="datetimeFigureOut">
              <a:rPr lang="x-none" smtClean="0"/>
              <a:pPr/>
              <a:t>12.05.2023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8F4F5D-78AA-BE4A-8B9D-51327DEB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88737D-E9BA-424C-90F8-0FCAE487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A01B-2963-174A-BEE9-4A44332ADD24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81875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86732B-31A9-404B-965B-2518E56D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BF1A66-DB58-944C-BA6C-80DE7743D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D1CD9E-9F84-AE49-8D35-C8897A1E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A05E-3485-114F-879E-F7AD2BBB0521}" type="datetimeFigureOut">
              <a:rPr lang="x-none" smtClean="0"/>
              <a:pPr/>
              <a:t>12.05.2023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364314-AF86-7E43-BDF1-A85B80AF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69CB17-1270-4B44-9D79-833BEA3E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A01B-2963-174A-BEE9-4A44332ADD24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26994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7CD3DA-F531-7048-8A0E-072660F7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9103D0-4F1C-3948-979B-0B4EA9BC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F22E7C-870A-1C44-A0D4-3E1E9A61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A05E-3485-114F-879E-F7AD2BBB0521}" type="datetimeFigureOut">
              <a:rPr lang="x-none" smtClean="0"/>
              <a:pPr/>
              <a:t>12.05.2023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B5629F-C249-7F45-9206-B6F13F44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852B66-1A80-DF4E-B1B9-F0DDBEE8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A01B-2963-174A-BEE9-4A44332ADD24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58795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169C5F-FDC8-4845-BEC7-492ADA99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440E16-513A-AB46-9533-1C436077A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59D1BF4-680B-E041-AF18-AD41EA322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699491-4EAB-C240-A7CA-222AA851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A05E-3485-114F-879E-F7AD2BBB0521}" type="datetimeFigureOut">
              <a:rPr lang="x-none" smtClean="0"/>
              <a:pPr/>
              <a:t>12.05.2023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BFA50EC-5AE5-364C-B94C-73DB665F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D8C617-CF6A-E14D-9F31-9E1892E1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A01B-2963-174A-BEE9-4A44332ADD24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49089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18E952-8AFF-C54F-B408-596BC09A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F7CBFA-2B21-8243-A0FF-33DEBE0E1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0FBD1E3-5780-1B49-BC56-2A85659E8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3A598DE-E887-6145-92ED-B04C002DC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0104CE7-5EBD-D24B-8F24-FEE9C66F6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38D7E46-D32A-3342-9B88-7F4704AF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A05E-3485-114F-879E-F7AD2BBB0521}" type="datetimeFigureOut">
              <a:rPr lang="x-none" smtClean="0"/>
              <a:pPr/>
              <a:t>12.05.2023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7D245D8-1FE9-9941-B96B-A7FEF3C3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F49E22D-2514-FF4C-9CE7-7961C73E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A01B-2963-174A-BEE9-4A44332ADD24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61389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398C0F-6775-164D-B333-2939DD3E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D967AAE-E78D-B54C-8AA6-8FC4D8A4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A05E-3485-114F-879E-F7AD2BBB0521}" type="datetimeFigureOut">
              <a:rPr lang="x-none" smtClean="0"/>
              <a:pPr/>
              <a:t>12.05.2023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0381C7-1122-1A40-9261-492D2A1D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7B937F-4AB4-D941-ACF6-CCE4F8D7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A01B-2963-174A-BEE9-4A44332ADD24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64821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7594FD6-F9CB-5347-B744-041CC3BF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A05E-3485-114F-879E-F7AD2BBB0521}" type="datetimeFigureOut">
              <a:rPr lang="x-none" smtClean="0"/>
              <a:pPr/>
              <a:t>12.05.2023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6AF11D7-AFE2-9847-AFCD-B885F855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0C3475-2300-6A4A-A183-D7704F23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A01B-2963-174A-BEE9-4A44332ADD24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92939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EA623-3680-0342-B457-F7EC4227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683A65-C8EE-2241-867F-12E25BD3C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2F12203-DE02-CA46-9F92-C4FDF3227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FB371B-A42F-584F-917B-BC043F4A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A05E-3485-114F-879E-F7AD2BBB0521}" type="datetimeFigureOut">
              <a:rPr lang="x-none" smtClean="0"/>
              <a:pPr/>
              <a:t>12.05.2023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D0F2A1F-FBDA-6C4B-A377-2136EDCA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3B4B91D-B5A5-FC41-B7FC-C839784B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A01B-2963-174A-BEE9-4A44332ADD24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424235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E2EAF8-AFEB-8347-B59B-72FC5B79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83850AD-05A0-4741-89F6-C86D1D818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C8C3D5-E8EE-974C-917A-066B01DAB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0E0B37C-C52D-7E40-89AB-A48B6ED0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A05E-3485-114F-879E-F7AD2BBB0521}" type="datetimeFigureOut">
              <a:rPr lang="x-none" smtClean="0"/>
              <a:pPr/>
              <a:t>12.05.2023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A683BF-4FBD-014B-8C74-120CDA20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B58043-79C2-0B40-8013-8F35B4C2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A01B-2963-174A-BEE9-4A44332ADD24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06357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410D4DE-EB81-FD4A-8E21-AE2BEC46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8D8DBD-709F-3949-A58E-DFA685223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55DCAE-05B7-2B47-980A-389E04730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CA05E-3485-114F-879E-F7AD2BBB0521}" type="datetimeFigureOut">
              <a:rPr lang="x-none" smtClean="0"/>
              <a:pPr/>
              <a:t>12.05.2023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D364B9-8406-5E43-AFC2-CEC950D09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8B4E61-96F8-2E40-B1A2-84F700EC1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A01B-2963-174A-BEE9-4A44332ADD24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87473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237891-FEBB-3A42-B258-8C558F6E5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A6373CD-B65D-C84E-8AC0-947115D5D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/>
          </a:p>
        </p:txBody>
      </p:sp>
      <p:pic>
        <p:nvPicPr>
          <p:cNvPr id="1026" name="Picture 2" descr="Figma and Collaboration - Smart Animate Presentation | Figma Community">
            <a:extLst>
              <a:ext uri="{FF2B5EF4-FFF2-40B4-BE49-F238E27FC236}">
                <a16:creationId xmlns:a16="http://schemas.microsoft.com/office/drawing/2014/main" xmlns="" id="{A360C21D-EB87-4946-B78E-03C523BA1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00" y="0"/>
            <a:ext cx="1371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B199025-C3F2-7F48-B952-2ADAD3D5F55A}"/>
              </a:ext>
            </a:extLst>
          </p:cNvPr>
          <p:cNvSpPr txBox="1"/>
          <p:nvPr/>
        </p:nvSpPr>
        <p:spPr>
          <a:xfrm>
            <a:off x="3126768" y="5765512"/>
            <a:ext cx="5938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Орелецький Валентин</a:t>
            </a:r>
            <a:endParaRPr lang="x-none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4710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1CD699-C02D-3444-9E72-4C81D569F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7820"/>
            <a:ext cx="10515600" cy="550914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uk-UA" sz="5400" b="1" dirty="0">
                <a:latin typeface="Century Gothic" panose="020B0502020202020204" pitchFamily="34" charset="0"/>
              </a:rPr>
              <a:t>Дякую за увагу!</a:t>
            </a:r>
            <a:endParaRPr lang="x-none" sz="5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534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CFDC25-39DF-9F43-A7F8-88E9716C2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82" y="4078839"/>
            <a:ext cx="11373492" cy="2098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000" b="1" dirty="0">
                <a:latin typeface="Century Gothic" panose="020B0502020202020204" pitchFamily="34" charset="0"/>
              </a:rPr>
              <a:t>Figma</a:t>
            </a:r>
            <a:r>
              <a:rPr lang="en-GB" sz="3000" dirty="0">
                <a:latin typeface="Century Gothic" panose="020B0502020202020204" pitchFamily="34" charset="0"/>
              </a:rPr>
              <a:t> — </a:t>
            </a:r>
            <a:r>
              <a:rPr lang="uk-UA" sz="3000" dirty="0">
                <a:latin typeface="Century Gothic" panose="020B0502020202020204" pitchFamily="34" charset="0"/>
              </a:rPr>
              <a:t>векторний онлайн-сервіс розробки інтерфейсів та </a:t>
            </a:r>
            <a:r>
              <a:rPr lang="uk-UA" sz="3000" dirty="0">
                <a:latin typeface="Century Gothic" panose="020B0502020202020204" pitchFamily="34" charset="0"/>
              </a:rPr>
              <a:t>прототипування</a:t>
            </a:r>
            <a:r>
              <a:rPr lang="uk-UA" sz="3000" dirty="0">
                <a:latin typeface="Century Gothic" panose="020B0502020202020204" pitchFamily="34" charset="0"/>
              </a:rPr>
              <a:t> з можливістю організації спільної роботи</a:t>
            </a:r>
            <a:r>
              <a:rPr lang="en-US" sz="3000" dirty="0">
                <a:latin typeface="Century Gothic" panose="020B0502020202020204" pitchFamily="34" charset="0"/>
              </a:rPr>
              <a:t> </a:t>
            </a:r>
            <a:r>
              <a:rPr lang="uk-UA" sz="3000" dirty="0">
                <a:latin typeface="Century Gothic" panose="020B0502020202020204" pitchFamily="34" charset="0"/>
              </a:rPr>
              <a:t>та що широким спектром можливостей.</a:t>
            </a:r>
            <a:endParaRPr lang="x-none" sz="3000" dirty="0">
              <a:latin typeface="Century Gothic" panose="020B0502020202020204" pitchFamily="34" charset="0"/>
            </a:endParaRPr>
          </a:p>
        </p:txBody>
      </p:sp>
      <p:pic>
        <p:nvPicPr>
          <p:cNvPr id="2054" name="Picture 6" descr="Figma SVG Vector Logos - Vector Logo Zone">
            <a:extLst>
              <a:ext uri="{FF2B5EF4-FFF2-40B4-BE49-F238E27FC236}">
                <a16:creationId xmlns:a16="http://schemas.microsoft.com/office/drawing/2014/main" xmlns="" id="{58644D5D-BDB7-AC46-BE54-E53AD7A37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7820" y="1254303"/>
            <a:ext cx="5176462" cy="258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3886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9738DA-9CE4-F14A-905B-2A008985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Century Gothic" panose="020B0502020202020204" pitchFamily="34" charset="0"/>
              </a:rPr>
              <a:t>Для чого це нам?</a:t>
            </a:r>
            <a:endParaRPr lang="x-none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578641-C95A-E84F-91F7-9102EAD68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8435"/>
            <a:ext cx="11059274" cy="1941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600" dirty="0">
                <a:latin typeface="Century Gothic" panose="020B0502020202020204" pitchFamily="34" charset="0"/>
              </a:rPr>
              <a:t>Раніше до 2019 року, коли </a:t>
            </a:r>
            <a:r>
              <a:rPr lang="en-US" sz="2600" b="1" dirty="0">
                <a:latin typeface="Century Gothic" panose="020B0502020202020204" pitchFamily="34" charset="0"/>
              </a:rPr>
              <a:t>Figma</a:t>
            </a:r>
            <a:r>
              <a:rPr lang="en-US" sz="2600" dirty="0">
                <a:latin typeface="Century Gothic" panose="020B0502020202020204" pitchFamily="34" charset="0"/>
              </a:rPr>
              <a:t> </a:t>
            </a:r>
            <a:r>
              <a:rPr lang="uk-UA" sz="2600" dirty="0">
                <a:latin typeface="Century Gothic" panose="020B0502020202020204" pitchFamily="34" charset="0"/>
              </a:rPr>
              <a:t>вийшла на ринок, цю нішу займали такі додатки як </a:t>
            </a:r>
            <a:r>
              <a:rPr lang="en-US" sz="2600" b="1" dirty="0">
                <a:latin typeface="Century Gothic" panose="020B0502020202020204" pitchFamily="34" charset="0"/>
              </a:rPr>
              <a:t>Adobe Photoshop </a:t>
            </a:r>
            <a:r>
              <a:rPr lang="uk-UA" sz="2600" dirty="0">
                <a:latin typeface="Century Gothic" panose="020B0502020202020204" pitchFamily="34" charset="0"/>
              </a:rPr>
              <a:t>або </a:t>
            </a:r>
            <a:r>
              <a:rPr lang="en-US" sz="2600" b="1" dirty="0">
                <a:latin typeface="Century Gothic" panose="020B0502020202020204" pitchFamily="34" charset="0"/>
              </a:rPr>
              <a:t>Illustrator</a:t>
            </a:r>
            <a:r>
              <a:rPr lang="en-US" sz="2600" dirty="0">
                <a:latin typeface="Century Gothic" panose="020B0502020202020204" pitchFamily="34" charset="0"/>
              </a:rPr>
              <a:t>. </a:t>
            </a:r>
            <a:r>
              <a:rPr lang="uk-UA" sz="2600" dirty="0">
                <a:latin typeface="Century Gothic" panose="020B0502020202020204" pitchFamily="34" charset="0"/>
              </a:rPr>
              <a:t>Макети в </a:t>
            </a:r>
            <a:r>
              <a:rPr lang="en-US" sz="2600" b="1" dirty="0">
                <a:latin typeface="Century Gothic" panose="020B0502020202020204" pitchFamily="34" charset="0"/>
              </a:rPr>
              <a:t>.psd </a:t>
            </a:r>
            <a:r>
              <a:rPr lang="uk-UA" sz="2600" dirty="0">
                <a:latin typeface="Century Gothic" panose="020B0502020202020204" pitchFamily="34" charset="0"/>
              </a:rPr>
              <a:t>з ними було важко працювати, порівнюючи з тим функціоналом який зараз є в додатках спеціалізованих для розробки макетів. Також зустрічалась і документація до дизайну.</a:t>
            </a:r>
            <a:endParaRPr lang="x-none" sz="2600" dirty="0">
              <a:latin typeface="Century Gothic" panose="020B0502020202020204" pitchFamily="34" charset="0"/>
            </a:endParaRPr>
          </a:p>
        </p:txBody>
      </p:sp>
      <p:pic>
        <p:nvPicPr>
          <p:cNvPr id="3074" name="Picture 2" descr="Logo Design Photoshop or Illustrator - YouTube">
            <a:extLst>
              <a:ext uri="{FF2B5EF4-FFF2-40B4-BE49-F238E27FC236}">
                <a16:creationId xmlns:a16="http://schemas.microsoft.com/office/drawing/2014/main" xmlns="" id="{19D2F8DD-574F-2944-950E-48BC121123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66" t="27928" r="7568" b="15055"/>
          <a:stretch/>
        </p:blipFill>
        <p:spPr bwMode="auto">
          <a:xfrm>
            <a:off x="838200" y="1690688"/>
            <a:ext cx="6140595" cy="229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2061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7AB6D8-4B31-374E-A46C-79534678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Century Gothic" panose="020B0502020202020204" pitchFamily="34" charset="0"/>
              </a:rPr>
              <a:t>Чи було погано?</a:t>
            </a:r>
            <a:endParaRPr lang="x-none" b="1" dirty="0">
              <a:latin typeface="Century Gothic" panose="020B0502020202020204" pitchFamily="34" charset="0"/>
            </a:endParaRPr>
          </a:p>
        </p:txBody>
      </p:sp>
      <p:pic>
        <p:nvPicPr>
          <p:cNvPr id="4098" name="Picture 2" descr="1,000 Conflict Illustrations - Free in SVG, PNG, EPS - IconScout">
            <a:extLst>
              <a:ext uri="{FF2B5EF4-FFF2-40B4-BE49-F238E27FC236}">
                <a16:creationId xmlns:a16="http://schemas.microsoft.com/office/drawing/2014/main" xmlns="" id="{0598F171-9ED2-8249-BEAB-A60D85D992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250719" cy="425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ABE7339-32AF-364E-897D-E01B4A884C14}"/>
              </a:ext>
            </a:extLst>
          </p:cNvPr>
          <p:cNvSpPr txBox="1"/>
          <p:nvPr/>
        </p:nvSpPr>
        <p:spPr>
          <a:xfrm>
            <a:off x="5640512" y="2107887"/>
            <a:ext cx="57132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Century Gothic" panose="020B0502020202020204" pitchFamily="34" charset="0"/>
              </a:rPr>
              <a:t>Було багато труднощів для веб дизайнерів та верстальників.</a:t>
            </a:r>
          </a:p>
          <a:p>
            <a:r>
              <a:rPr lang="uk-UA" sz="2400" dirty="0">
                <a:latin typeface="Century Gothic" panose="020B0502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Century Gothic" panose="020B0502020202020204" pitchFamily="34" charset="0"/>
              </a:rPr>
              <a:t>Часто макет відрізнявся від того що було зверстано.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Century Gothic" panose="020B0502020202020204" pitchFamily="34" charset="0"/>
              </a:rPr>
              <a:t>Важко було підтримувати дизайн через обмеженість.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latin typeface="Century Gothic" panose="020B0502020202020204" pitchFamily="34" charset="0"/>
              </a:rPr>
              <a:t>Витрачалось багато часу на розрбку.</a:t>
            </a:r>
            <a:endParaRPr lang="x-none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658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515278-8F08-F547-B622-897CD07B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Century Gothic" panose="020B0502020202020204" pitchFamily="34" charset="0"/>
              </a:rPr>
              <a:t>Які ж переваги у </a:t>
            </a:r>
            <a:r>
              <a:rPr lang="en-US" b="1" dirty="0">
                <a:latin typeface="Century Gothic" panose="020B0502020202020204" pitchFamily="34" charset="0"/>
              </a:rPr>
              <a:t>Figma</a:t>
            </a:r>
            <a:endParaRPr lang="x-none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071363-CB8C-184F-AA2E-4FB0F8499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uk-UA" dirty="0">
                <a:latin typeface="Century Gothic" panose="020B0502020202020204" pitchFamily="34" charset="0"/>
              </a:rPr>
              <a:t>Кросплатформенність для </a:t>
            </a:r>
            <a:r>
              <a:rPr lang="en-US" dirty="0">
                <a:latin typeface="Century Gothic" panose="020B0502020202020204" pitchFamily="34" charset="0"/>
              </a:rPr>
              <a:t>Windows</a:t>
            </a:r>
            <a:r>
              <a:rPr lang="uk-UA" dirty="0">
                <a:latin typeface="Century Gothic" panose="020B0502020202020204" pitchFamily="34" charset="0"/>
              </a:rPr>
              <a:t> та</a:t>
            </a:r>
            <a:r>
              <a:rPr lang="en-US" dirty="0">
                <a:latin typeface="Century Gothic" panose="020B0502020202020204" pitchFamily="34" charset="0"/>
              </a:rPr>
              <a:t> MacOs</a:t>
            </a:r>
            <a:r>
              <a:rPr lang="uk-UA" dirty="0">
                <a:latin typeface="Century Gothic" panose="020B0502020202020204" pitchFamily="34" charset="0"/>
              </a:rPr>
              <a:t>.</a:t>
            </a:r>
          </a:p>
          <a:p>
            <a:r>
              <a:rPr lang="uk-UA" dirty="0">
                <a:latin typeface="Century Gothic" panose="020B0502020202020204" pitchFamily="34" charset="0"/>
              </a:rPr>
              <a:t>Онлайн доступ до проектів.</a:t>
            </a:r>
          </a:p>
          <a:p>
            <a:r>
              <a:rPr lang="uk-UA" dirty="0">
                <a:latin typeface="Century Gothic" panose="020B0502020202020204" pitchFamily="34" charset="0"/>
              </a:rPr>
              <a:t>Командна робота в реальному часі.</a:t>
            </a:r>
          </a:p>
          <a:p>
            <a:r>
              <a:rPr lang="uk-UA" dirty="0">
                <a:latin typeface="Century Gothic" panose="020B0502020202020204" pitchFamily="34" charset="0"/>
              </a:rPr>
              <a:t>Можна додавати коментарі на макеті.</a:t>
            </a:r>
          </a:p>
          <a:p>
            <a:r>
              <a:rPr lang="uk-UA" dirty="0">
                <a:latin typeface="Century Gothic" panose="020B0502020202020204" pitchFamily="34" charset="0"/>
              </a:rPr>
              <a:t>Також є контроль версій як на </a:t>
            </a:r>
            <a:r>
              <a:rPr lang="en-US" dirty="0">
                <a:latin typeface="Century Gothic" panose="020B0502020202020204" pitchFamily="34" charset="0"/>
              </a:rPr>
              <a:t>Git.</a:t>
            </a:r>
          </a:p>
          <a:p>
            <a:r>
              <a:rPr lang="uk-UA" dirty="0">
                <a:latin typeface="Century Gothic" panose="020B0502020202020204" pitchFamily="34" charset="0"/>
              </a:rPr>
              <a:t>Конвертація стилів з макету в </a:t>
            </a:r>
            <a:r>
              <a:rPr lang="en-US" dirty="0">
                <a:latin typeface="Century Gothic" panose="020B0502020202020204" pitchFamily="34" charset="0"/>
              </a:rPr>
              <a:t>CSS.</a:t>
            </a:r>
            <a:endParaRPr lang="uk-UA" dirty="0">
              <a:latin typeface="Century Gothic" panose="020B0502020202020204" pitchFamily="34" charset="0"/>
            </a:endParaRPr>
          </a:p>
          <a:p>
            <a:r>
              <a:rPr lang="uk-UA" dirty="0">
                <a:latin typeface="Century Gothic" panose="020B0502020202020204" pitchFamily="34" charset="0"/>
              </a:rPr>
              <a:t>Зручні інструменти для роботи з адаптивню версткою.</a:t>
            </a:r>
          </a:p>
          <a:p>
            <a:r>
              <a:rPr lang="uk-UA" dirty="0">
                <a:latin typeface="Century Gothic" panose="020B0502020202020204" pitchFamily="34" charset="0"/>
              </a:rPr>
              <a:t>Створення інтерактивних прототипів.</a:t>
            </a:r>
          </a:p>
        </p:txBody>
      </p:sp>
    </p:spTree>
    <p:extLst>
      <p:ext uri="{BB962C8B-B14F-4D97-AF65-F5344CB8AC3E}">
        <p14:creationId xmlns:p14="http://schemas.microsoft.com/office/powerpoint/2010/main" xmlns="" val="268576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F380CD-36C5-1842-ADCD-7AA61263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uk-UA" b="1" dirty="0">
                <a:latin typeface="Century Gothic" panose="020B0502020202020204" pitchFamily="34" charset="0"/>
              </a:rPr>
              <a:t>Також має ще дуже багато переваг перед конкурентами</a:t>
            </a:r>
            <a:endParaRPr lang="x-none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341C2E-8BAF-7F43-8702-BB6D3BBC1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27" y="2085653"/>
            <a:ext cx="10768173" cy="4592549"/>
          </a:xfrm>
        </p:spPr>
        <p:txBody>
          <a:bodyPr>
            <a:normAutofit fontScale="92500" lnSpcReduction="20000"/>
          </a:bodyPr>
          <a:lstStyle/>
          <a:p>
            <a:r>
              <a:rPr lang="uk-UA" b="0" i="0" dirty="0">
                <a:effectLst/>
                <a:latin typeface="Century Gothic" panose="020B0502020202020204" pitchFamily="34" charset="0"/>
              </a:rPr>
              <a:t>Легкість використання</a:t>
            </a:r>
            <a:r>
              <a:rPr lang="en-US" b="0" i="0" dirty="0">
                <a:effectLst/>
                <a:latin typeface="Century Gothic" panose="020B0502020202020204" pitchFamily="34" charset="0"/>
              </a:rPr>
              <a:t>: </a:t>
            </a:r>
            <a:r>
              <a:rPr lang="uk-UA" b="0" i="0" dirty="0">
                <a:effectLst/>
                <a:latin typeface="Century Gothic" panose="020B0502020202020204" pitchFamily="34" charset="0"/>
              </a:rPr>
              <a:t>дуже простий інтерфейс.</a:t>
            </a:r>
          </a:p>
          <a:p>
            <a:r>
              <a:rPr lang="uk-UA" b="0" i="0" dirty="0">
                <a:effectLst/>
                <a:latin typeface="Century Gothic" panose="020B0502020202020204" pitchFamily="34" charset="0"/>
              </a:rPr>
              <a:t>Хмарне зберігання та спільна робота: командна робота, як вже зазначалолось</a:t>
            </a:r>
          </a:p>
          <a:p>
            <a:r>
              <a:rPr lang="uk-UA" dirty="0">
                <a:latin typeface="Century Gothic" panose="020B0502020202020204" pitchFamily="34" charset="0"/>
              </a:rPr>
              <a:t>Автоматизація рутинних завдань: </a:t>
            </a:r>
            <a:r>
              <a:rPr lang="en-GB" dirty="0">
                <a:latin typeface="Century Gothic" panose="020B0502020202020204" pitchFamily="34" charset="0"/>
              </a:rPr>
              <a:t>Figma </a:t>
            </a:r>
            <a:r>
              <a:rPr lang="uk-UA" dirty="0">
                <a:latin typeface="Century Gothic" panose="020B0502020202020204" pitchFamily="34" charset="0"/>
              </a:rPr>
              <a:t>має функції, які дозволяють автоматизувати рутинні завдання, такі як розміщення об'єктів на сторінці, позиціювання, налаштування прив'язок, та інші.</a:t>
            </a:r>
          </a:p>
          <a:p>
            <a:r>
              <a:rPr lang="uk-UA" b="0" i="0" dirty="0">
                <a:effectLst/>
                <a:latin typeface="Century Gothic" panose="020B0502020202020204" pitchFamily="34" charset="0"/>
              </a:rPr>
              <a:t>Інтеграція з іншими інструментами: </a:t>
            </a:r>
            <a:r>
              <a:rPr lang="en-GB" b="0" i="0" dirty="0">
                <a:effectLst/>
                <a:latin typeface="Century Gothic" panose="020B0502020202020204" pitchFamily="34" charset="0"/>
              </a:rPr>
              <a:t>Figma </a:t>
            </a:r>
            <a:r>
              <a:rPr lang="uk-UA" b="0" i="0" dirty="0">
                <a:effectLst/>
                <a:latin typeface="Century Gothic" panose="020B0502020202020204" pitchFamily="34" charset="0"/>
              </a:rPr>
              <a:t>підтримує інтеграцію з іншими інструментами, такими як </a:t>
            </a:r>
            <a:r>
              <a:rPr lang="en-GB" b="0" i="0" dirty="0">
                <a:effectLst/>
                <a:latin typeface="Century Gothic" panose="020B0502020202020204" pitchFamily="34" charset="0"/>
              </a:rPr>
              <a:t>Slack, Trello, Jira </a:t>
            </a:r>
            <a:r>
              <a:rPr lang="uk-UA" b="0" i="0" dirty="0">
                <a:effectLst/>
                <a:latin typeface="Century Gothic" panose="020B0502020202020204" pitchFamily="34" charset="0"/>
              </a:rPr>
              <a:t>та інші.</a:t>
            </a:r>
          </a:p>
          <a:p>
            <a:r>
              <a:rPr lang="uk-UA" dirty="0">
                <a:latin typeface="Century Gothic" panose="020B0502020202020204" pitchFamily="34" charset="0"/>
              </a:rPr>
              <a:t>Багатофункціональність: </a:t>
            </a:r>
            <a:r>
              <a:rPr lang="en-GB" dirty="0">
                <a:latin typeface="Century Gothic" panose="020B0502020202020204" pitchFamily="34" charset="0"/>
              </a:rPr>
              <a:t>Figma </a:t>
            </a:r>
            <a:r>
              <a:rPr lang="uk-UA" dirty="0">
                <a:latin typeface="Century Gothic" panose="020B0502020202020204" pitchFamily="34" charset="0"/>
              </a:rPr>
              <a:t>має багато функцій, таких як інструменти для створення інтерактивних прототипів, робота з анімацією, створення стилів та бібліотеки компонентів.</a:t>
            </a:r>
            <a:endParaRPr lang="x-none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980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E848E9-B533-A443-B506-9E385413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Century Gothic" panose="020B0502020202020204" pitchFamily="34" charset="0"/>
              </a:rPr>
              <a:t>Недоліки</a:t>
            </a:r>
            <a:endParaRPr lang="x-none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A3F341-722E-C74D-A753-3B16FFE2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uk-UA" sz="3600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Обмеження бібліотеки компонентів: Незважаючи на те, що </a:t>
            </a:r>
            <a:r>
              <a:rPr lang="en-GB" sz="3600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Figma </a:t>
            </a:r>
            <a:r>
              <a:rPr lang="uk-UA" sz="3600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має багато вбудованих компонентів, користувачам може бракувати певних компонентів, що відповідають їх потребам.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3600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Швидкість: Іноді </a:t>
            </a:r>
            <a:r>
              <a:rPr lang="en-GB" sz="3600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Figma </a:t>
            </a:r>
            <a:r>
              <a:rPr lang="uk-UA" sz="3600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може працювати повільно, особливо при роботі з великими проектами або на старих комп'ютерах.</a:t>
            </a:r>
          </a:p>
        </p:txBody>
      </p:sp>
    </p:spTree>
    <p:extLst>
      <p:ext uri="{BB962C8B-B14F-4D97-AF65-F5344CB8AC3E}">
        <p14:creationId xmlns:p14="http://schemas.microsoft.com/office/powerpoint/2010/main" xmlns="" val="227937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4416AB-AC0A-E547-97CC-80C7736D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Century Gothic" panose="020B0502020202020204" pitchFamily="34" charset="0"/>
              </a:rPr>
              <a:t>Також до недоліків варто додати</a:t>
            </a:r>
            <a:endParaRPr lang="x-none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156ED8-3BE4-974A-9B08-E858F4CD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3119"/>
            <a:ext cx="10515600" cy="3486114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entury Gothic" panose="020B0502020202020204" pitchFamily="34" charset="0"/>
              </a:rPr>
              <a:t>Потрібен доступ до інтеренету для повноцінної роботи.</a:t>
            </a:r>
          </a:p>
          <a:p>
            <a:r>
              <a:rPr lang="uk-UA" sz="3200" dirty="0">
                <a:latin typeface="Century Gothic" panose="020B0502020202020204" pitchFamily="34" charset="0"/>
              </a:rPr>
              <a:t>Інтерфейс англійською, не знаючи базові слова буде важко.</a:t>
            </a:r>
          </a:p>
          <a:p>
            <a:r>
              <a:rPr lang="uk-UA" sz="3200" b="0" i="0" dirty="0">
                <a:effectLst/>
                <a:latin typeface="Century Gothic" panose="020B0502020202020204" pitchFamily="34" charset="0"/>
              </a:rPr>
              <a:t>С</a:t>
            </a:r>
            <a:r>
              <a:rPr lang="uk-UA" sz="3200" dirty="0">
                <a:latin typeface="Century Gothic" panose="020B0502020202020204" pitchFamily="34" charset="0"/>
              </a:rPr>
              <a:t>пільнота у</a:t>
            </a:r>
            <a:r>
              <a:rPr lang="uk-UA" sz="3200" b="0" i="0" dirty="0">
                <a:effectLst/>
                <a:latin typeface="Century Gothic" panose="020B0502020202020204" pitchFamily="34" charset="0"/>
              </a:rPr>
              <a:t> </a:t>
            </a:r>
            <a:r>
              <a:rPr lang="en-GB" sz="3200" b="0" i="0" dirty="0">
                <a:effectLst/>
                <a:latin typeface="Century Gothic" panose="020B0502020202020204" pitchFamily="34" charset="0"/>
              </a:rPr>
              <a:t>Figma </a:t>
            </a:r>
            <a:r>
              <a:rPr lang="uk-UA" sz="3200" b="0" i="0" dirty="0">
                <a:effectLst/>
                <a:latin typeface="Century Gothic" panose="020B0502020202020204" pitchFamily="34" charset="0"/>
              </a:rPr>
              <a:t>не така велика, як до прикладу у </a:t>
            </a:r>
            <a:r>
              <a:rPr lang="en-GB" sz="3200" b="0" i="0" dirty="0">
                <a:effectLst/>
                <a:latin typeface="Century Gothic" panose="020B0502020202020204" pitchFamily="34" charset="0"/>
              </a:rPr>
              <a:t>Photoshop </a:t>
            </a:r>
            <a:r>
              <a:rPr lang="uk-UA" sz="3200" b="0" i="0" dirty="0">
                <a:effectLst/>
                <a:latin typeface="Century Gothic" panose="020B0502020202020204" pitchFamily="34" charset="0"/>
              </a:rPr>
              <a:t>або </a:t>
            </a:r>
            <a:r>
              <a:rPr lang="en-GB" sz="3200" b="0" i="0" dirty="0">
                <a:effectLst/>
                <a:latin typeface="Century Gothic" panose="020B0502020202020204" pitchFamily="34" charset="0"/>
              </a:rPr>
              <a:t>Sketch</a:t>
            </a:r>
            <a:r>
              <a:rPr lang="uk-UA" sz="3200" b="0" i="0" dirty="0">
                <a:effectLst/>
                <a:latin typeface="Century Gothic" panose="020B0502020202020204" pitchFamily="34" charset="0"/>
              </a:rPr>
              <a:t>, так як вони довше на ринку</a:t>
            </a:r>
            <a:r>
              <a:rPr lang="en-GB" sz="3200" b="0" i="0" dirty="0">
                <a:effectLst/>
                <a:latin typeface="Century Gothic" panose="020B0502020202020204" pitchFamily="34" charset="0"/>
              </a:rPr>
              <a:t>.</a:t>
            </a:r>
            <a:endParaRPr lang="x-none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453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727BE-CB3F-2546-AA12-8277058F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400" b="1" dirty="0">
                <a:latin typeface="Century Gothic" panose="020B0502020202020204" pitchFamily="34" charset="0"/>
              </a:rPr>
              <a:t>Найбільш крута можливість на мою </a:t>
            </a:r>
            <a:r>
              <a:rPr lang="en-US" sz="3400" b="1" dirty="0">
                <a:latin typeface="Century Gothic" panose="020B0502020202020204" pitchFamily="34" charset="0"/>
              </a:rPr>
              <a:t>Figma </a:t>
            </a:r>
            <a:r>
              <a:rPr lang="uk-UA" sz="3400" b="1" dirty="0">
                <a:latin typeface="Century Gothic" panose="020B0502020202020204" pitchFamily="34" charset="0"/>
              </a:rPr>
              <a:t>це прототипи, а саме гнучка робота з ними.</a:t>
            </a:r>
            <a:endParaRPr lang="x-none" sz="3400" b="1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F7037C6-B497-FC44-9D94-88B9932F5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967" y="1544773"/>
            <a:ext cx="9192066" cy="516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456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384</Words>
  <Application>Microsoft Office PowerPoint</Application>
  <PresentationFormat>Произвольный</PresentationFormat>
  <Paragraphs>34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Слайд 1</vt:lpstr>
      <vt:lpstr>Слайд 2</vt:lpstr>
      <vt:lpstr>Для чого це нам?</vt:lpstr>
      <vt:lpstr>Чи було погано?</vt:lpstr>
      <vt:lpstr>Які ж переваги у Figma</vt:lpstr>
      <vt:lpstr>Також має ще дуже багато переваг перед конкурентами</vt:lpstr>
      <vt:lpstr>Недоліки</vt:lpstr>
      <vt:lpstr>Також до недоліків варто додати</vt:lpstr>
      <vt:lpstr>Найбільш крута можливість на мою Figma це прототипи, а саме гнучка робота з ними.</vt:lpstr>
      <vt:lpstr>Слайд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 Burak</dc:creator>
  <cp:lastModifiedBy>ASUS</cp:lastModifiedBy>
  <cp:revision>3</cp:revision>
  <dcterms:created xsi:type="dcterms:W3CDTF">2023-05-12T05:01:57Z</dcterms:created>
  <dcterms:modified xsi:type="dcterms:W3CDTF">2023-05-12T07:21:31Z</dcterms:modified>
</cp:coreProperties>
</file>