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 Golovaci" userId="fa1b4c95e77f3127" providerId="LiveId" clId="{43777667-9D49-4615-8A16-349FF2B3AFD8}"/>
    <pc:docChg chg="undo custSel addSld delSld modSld sldOrd">
      <pc:chgData name="Dima Golovaci" userId="fa1b4c95e77f3127" providerId="LiveId" clId="{43777667-9D49-4615-8A16-349FF2B3AFD8}" dt="2023-05-12T06:30:58.097" v="555" actId="2"/>
      <pc:docMkLst>
        <pc:docMk/>
      </pc:docMkLst>
      <pc:sldChg chg="addSp delSp modSp new mod">
        <pc:chgData name="Dima Golovaci" userId="fa1b4c95e77f3127" providerId="LiveId" clId="{43777667-9D49-4615-8A16-349FF2B3AFD8}" dt="2023-05-12T06:26:34.252" v="432" actId="790"/>
        <pc:sldMkLst>
          <pc:docMk/>
          <pc:sldMk cId="3626797262" sldId="256"/>
        </pc:sldMkLst>
        <pc:spChg chg="mod">
          <ac:chgData name="Dima Golovaci" userId="fa1b4c95e77f3127" providerId="LiveId" clId="{43777667-9D49-4615-8A16-349FF2B3AFD8}" dt="2023-05-12T06:26:34.252" v="432" actId="790"/>
          <ac:spMkLst>
            <pc:docMk/>
            <pc:sldMk cId="3626797262" sldId="256"/>
            <ac:spMk id="2" creationId="{B8D68F01-F115-5CB6-9896-7A25816EA8E0}"/>
          </ac:spMkLst>
        </pc:spChg>
        <pc:spChg chg="add mod">
          <ac:chgData name="Dima Golovaci" userId="fa1b4c95e77f3127" providerId="LiveId" clId="{43777667-9D49-4615-8A16-349FF2B3AFD8}" dt="2023-05-12T06:25:23.050" v="431" actId="1076"/>
          <ac:spMkLst>
            <pc:docMk/>
            <pc:sldMk cId="3626797262" sldId="256"/>
            <ac:spMk id="4" creationId="{67D91742-389D-87B5-BD0C-BCCE71020078}"/>
          </ac:spMkLst>
        </pc:spChg>
        <pc:picChg chg="add del mod">
          <ac:chgData name="Dima Golovaci" userId="fa1b4c95e77f3127" providerId="LiveId" clId="{43777667-9D49-4615-8A16-349FF2B3AFD8}" dt="2023-05-12T06:19:14.201" v="378" actId="478"/>
          <ac:picMkLst>
            <pc:docMk/>
            <pc:sldMk cId="3626797262" sldId="256"/>
            <ac:picMk id="3" creationId="{715C02D2-3F6D-4C17-B5C2-95282282758B}"/>
          </ac:picMkLst>
        </pc:picChg>
        <pc:picChg chg="add del mod">
          <ac:chgData name="Dima Golovaci" userId="fa1b4c95e77f3127" providerId="LiveId" clId="{43777667-9D49-4615-8A16-349FF2B3AFD8}" dt="2023-05-12T05:10:04.514" v="12" actId="478"/>
          <ac:picMkLst>
            <pc:docMk/>
            <pc:sldMk cId="3626797262" sldId="256"/>
            <ac:picMk id="4" creationId="{33D9D2CB-7DA6-0D4B-41AB-5356950B9268}"/>
          </ac:picMkLst>
        </pc:picChg>
        <pc:picChg chg="add mod">
          <ac:chgData name="Dima Golovaci" userId="fa1b4c95e77f3127" providerId="LiveId" clId="{43777667-9D49-4615-8A16-349FF2B3AFD8}" dt="2023-05-12T06:24:19.526" v="424" actId="1076"/>
          <ac:picMkLst>
            <pc:docMk/>
            <pc:sldMk cId="3626797262" sldId="256"/>
            <ac:picMk id="6" creationId="{2B6A890D-E699-7229-1E79-CA7D3498D5FC}"/>
          </ac:picMkLst>
        </pc:picChg>
      </pc:sldChg>
      <pc:sldChg chg="add del">
        <pc:chgData name="Dima Golovaci" userId="fa1b4c95e77f3127" providerId="LiveId" clId="{43777667-9D49-4615-8A16-349FF2B3AFD8}" dt="2023-05-12T05:13:11.114" v="26" actId="47"/>
        <pc:sldMkLst>
          <pc:docMk/>
          <pc:sldMk cId="3639359309" sldId="257"/>
        </pc:sldMkLst>
      </pc:sldChg>
      <pc:sldChg chg="addSp delSp modSp add mod">
        <pc:chgData name="Dima Golovaci" userId="fa1b4c95e77f3127" providerId="LiveId" clId="{43777667-9D49-4615-8A16-349FF2B3AFD8}" dt="2023-05-12T06:29:13.906" v="437" actId="790"/>
        <pc:sldMkLst>
          <pc:docMk/>
          <pc:sldMk cId="3888264174" sldId="257"/>
        </pc:sldMkLst>
        <pc:spChg chg="mod">
          <ac:chgData name="Dima Golovaci" userId="fa1b4c95e77f3127" providerId="LiveId" clId="{43777667-9D49-4615-8A16-349FF2B3AFD8}" dt="2023-05-12T06:26:40.906" v="433" actId="790"/>
          <ac:spMkLst>
            <pc:docMk/>
            <pc:sldMk cId="3888264174" sldId="257"/>
            <ac:spMk id="2" creationId="{B8D68F01-F115-5CB6-9896-7A25816EA8E0}"/>
          </ac:spMkLst>
        </pc:spChg>
        <pc:spChg chg="add mod">
          <ac:chgData name="Dima Golovaci" userId="fa1b4c95e77f3127" providerId="LiveId" clId="{43777667-9D49-4615-8A16-349FF2B3AFD8}" dt="2023-05-12T06:28:44.721" v="435" actId="790"/>
          <ac:spMkLst>
            <pc:docMk/>
            <pc:sldMk cId="3888264174" sldId="257"/>
            <ac:spMk id="5" creationId="{A933D891-CF28-C203-0374-69465130D46F}"/>
          </ac:spMkLst>
        </pc:spChg>
        <pc:spChg chg="add mod">
          <ac:chgData name="Dima Golovaci" userId="fa1b4c95e77f3127" providerId="LiveId" clId="{43777667-9D49-4615-8A16-349FF2B3AFD8}" dt="2023-05-12T06:29:13.906" v="437" actId="790"/>
          <ac:spMkLst>
            <pc:docMk/>
            <pc:sldMk cId="3888264174" sldId="257"/>
            <ac:spMk id="7" creationId="{36B732F2-40B6-9F93-8095-2D99693D962F}"/>
          </ac:spMkLst>
        </pc:spChg>
        <pc:picChg chg="add mod">
          <ac:chgData name="Dima Golovaci" userId="fa1b4c95e77f3127" providerId="LiveId" clId="{43777667-9D49-4615-8A16-349FF2B3AFD8}" dt="2023-05-12T05:16:14.253" v="90" actId="1440"/>
          <ac:picMkLst>
            <pc:docMk/>
            <pc:sldMk cId="3888264174" sldId="257"/>
            <ac:picMk id="4" creationId="{D0156C4F-F9F8-D49C-CBDC-8ABD3DDA3254}"/>
          </ac:picMkLst>
        </pc:picChg>
        <pc:picChg chg="del">
          <ac:chgData name="Dima Golovaci" userId="fa1b4c95e77f3127" providerId="LiveId" clId="{43777667-9D49-4615-8A16-349FF2B3AFD8}" dt="2023-05-12T05:15:29.999" v="85" actId="478"/>
          <ac:picMkLst>
            <pc:docMk/>
            <pc:sldMk cId="3888264174" sldId="257"/>
            <ac:picMk id="6" creationId="{2B6A890D-E699-7229-1E79-CA7D3498D5FC}"/>
          </ac:picMkLst>
        </pc:picChg>
      </pc:sldChg>
      <pc:sldChg chg="addSp delSp modSp add mod">
        <pc:chgData name="Dima Golovaci" userId="fa1b4c95e77f3127" providerId="LiveId" clId="{43777667-9D49-4615-8A16-349FF2B3AFD8}" dt="2023-05-12T06:30:38.619" v="452" actId="2"/>
        <pc:sldMkLst>
          <pc:docMk/>
          <pc:sldMk cId="4130076386" sldId="258"/>
        </pc:sldMkLst>
        <pc:spChg chg="mod">
          <ac:chgData name="Dima Golovaci" userId="fa1b4c95e77f3127" providerId="LiveId" clId="{43777667-9D49-4615-8A16-349FF2B3AFD8}" dt="2023-05-12T05:19:38.689" v="122" actId="27636"/>
          <ac:spMkLst>
            <pc:docMk/>
            <pc:sldMk cId="4130076386" sldId="258"/>
            <ac:spMk id="2" creationId="{B8D68F01-F115-5CB6-9896-7A25816EA8E0}"/>
          </ac:spMkLst>
        </pc:spChg>
        <pc:spChg chg="mod">
          <ac:chgData name="Dima Golovaci" userId="fa1b4c95e77f3127" providerId="LiveId" clId="{43777667-9D49-4615-8A16-349FF2B3AFD8}" dt="2023-05-12T06:30:36.937" v="444" actId="2"/>
          <ac:spMkLst>
            <pc:docMk/>
            <pc:sldMk cId="4130076386" sldId="258"/>
            <ac:spMk id="5" creationId="{A933D891-CF28-C203-0374-69465130D46F}"/>
          </ac:spMkLst>
        </pc:spChg>
        <pc:spChg chg="add del">
          <ac:chgData name="Dima Golovaci" userId="fa1b4c95e77f3127" providerId="LiveId" clId="{43777667-9D49-4615-8A16-349FF2B3AFD8}" dt="2023-05-12T05:19:22.058" v="115" actId="22"/>
          <ac:spMkLst>
            <pc:docMk/>
            <pc:sldMk cId="4130076386" sldId="258"/>
            <ac:spMk id="6" creationId="{6BB866C1-126D-C655-D88A-5546BA849484}"/>
          </ac:spMkLst>
        </pc:spChg>
        <pc:spChg chg="mod">
          <ac:chgData name="Dima Golovaci" userId="fa1b4c95e77f3127" providerId="LiveId" clId="{43777667-9D49-4615-8A16-349FF2B3AFD8}" dt="2023-05-12T06:30:38.619" v="452" actId="2"/>
          <ac:spMkLst>
            <pc:docMk/>
            <pc:sldMk cId="4130076386" sldId="258"/>
            <ac:spMk id="7" creationId="{36B732F2-40B6-9F93-8095-2D99693D962F}"/>
          </ac:spMkLst>
        </pc:spChg>
        <pc:picChg chg="del">
          <ac:chgData name="Dima Golovaci" userId="fa1b4c95e77f3127" providerId="LiveId" clId="{43777667-9D49-4615-8A16-349FF2B3AFD8}" dt="2023-05-12T05:19:46.254" v="123" actId="478"/>
          <ac:picMkLst>
            <pc:docMk/>
            <pc:sldMk cId="4130076386" sldId="258"/>
            <ac:picMk id="4" creationId="{D0156C4F-F9F8-D49C-CBDC-8ABD3DDA3254}"/>
          </ac:picMkLst>
        </pc:picChg>
        <pc:picChg chg="add mod modCrop">
          <ac:chgData name="Dima Golovaci" userId="fa1b4c95e77f3127" providerId="LiveId" clId="{43777667-9D49-4615-8A16-349FF2B3AFD8}" dt="2023-05-12T05:20:59.862" v="131" actId="1440"/>
          <ac:picMkLst>
            <pc:docMk/>
            <pc:sldMk cId="4130076386" sldId="258"/>
            <ac:picMk id="9" creationId="{420587AC-D632-672B-D097-D1A0BDB1A1BB}"/>
          </ac:picMkLst>
        </pc:picChg>
      </pc:sldChg>
      <pc:sldChg chg="addSp delSp modSp add mod">
        <pc:chgData name="Dima Golovaci" userId="fa1b4c95e77f3127" providerId="LiveId" clId="{43777667-9D49-4615-8A16-349FF2B3AFD8}" dt="2023-05-12T06:30:43.364" v="476" actId="2"/>
        <pc:sldMkLst>
          <pc:docMk/>
          <pc:sldMk cId="1267942901" sldId="259"/>
        </pc:sldMkLst>
        <pc:spChg chg="mod">
          <ac:chgData name="Dima Golovaci" userId="fa1b4c95e77f3127" providerId="LiveId" clId="{43777667-9D49-4615-8A16-349FF2B3AFD8}" dt="2023-05-12T06:30:39.759" v="453" actId="2"/>
          <ac:spMkLst>
            <pc:docMk/>
            <pc:sldMk cId="1267942901" sldId="259"/>
            <ac:spMk id="2" creationId="{B8D68F01-F115-5CB6-9896-7A25816EA8E0}"/>
          </ac:spMkLst>
        </pc:spChg>
        <pc:spChg chg="mod">
          <ac:chgData name="Dima Golovaci" userId="fa1b4c95e77f3127" providerId="LiveId" clId="{43777667-9D49-4615-8A16-349FF2B3AFD8}" dt="2023-05-12T06:30:42.351" v="470" actId="2"/>
          <ac:spMkLst>
            <pc:docMk/>
            <pc:sldMk cId="1267942901" sldId="259"/>
            <ac:spMk id="5" creationId="{A933D891-CF28-C203-0374-69465130D46F}"/>
          </ac:spMkLst>
        </pc:spChg>
        <pc:spChg chg="mod">
          <ac:chgData name="Dima Golovaci" userId="fa1b4c95e77f3127" providerId="LiveId" clId="{43777667-9D49-4615-8A16-349FF2B3AFD8}" dt="2023-05-12T06:30:43.364" v="476" actId="2"/>
          <ac:spMkLst>
            <pc:docMk/>
            <pc:sldMk cId="1267942901" sldId="259"/>
            <ac:spMk id="7" creationId="{36B732F2-40B6-9F93-8095-2D99693D962F}"/>
          </ac:spMkLst>
        </pc:spChg>
        <pc:graphicFrameChg chg="add del mod">
          <ac:chgData name="Dima Golovaci" userId="fa1b4c95e77f3127" providerId="LiveId" clId="{43777667-9D49-4615-8A16-349FF2B3AFD8}" dt="2023-05-12T05:27:43.155" v="186" actId="478"/>
          <ac:graphicFrameMkLst>
            <pc:docMk/>
            <pc:sldMk cId="1267942901" sldId="259"/>
            <ac:graphicFrameMk id="3" creationId="{D597B60A-E708-907A-9289-B4A2B9CFB188}"/>
          </ac:graphicFrameMkLst>
        </pc:graphicFrameChg>
        <pc:picChg chg="add mod">
          <ac:chgData name="Dima Golovaci" userId="fa1b4c95e77f3127" providerId="LiveId" clId="{43777667-9D49-4615-8A16-349FF2B3AFD8}" dt="2023-05-12T05:29:23.465" v="195" actId="1440"/>
          <ac:picMkLst>
            <pc:docMk/>
            <pc:sldMk cId="1267942901" sldId="259"/>
            <ac:picMk id="6" creationId="{3B1A5560-5BF3-D900-BCED-06DF3830136A}"/>
          </ac:picMkLst>
        </pc:picChg>
        <pc:picChg chg="del">
          <ac:chgData name="Dima Golovaci" userId="fa1b4c95e77f3127" providerId="LiveId" clId="{43777667-9D49-4615-8A16-349FF2B3AFD8}" dt="2023-05-12T05:24:33.632" v="167" actId="478"/>
          <ac:picMkLst>
            <pc:docMk/>
            <pc:sldMk cId="1267942901" sldId="259"/>
            <ac:picMk id="9" creationId="{420587AC-D632-672B-D097-D1A0BDB1A1BB}"/>
          </ac:picMkLst>
        </pc:picChg>
      </pc:sldChg>
      <pc:sldChg chg="addSp delSp modSp add mod ord">
        <pc:chgData name="Dima Golovaci" userId="fa1b4c95e77f3127" providerId="LiveId" clId="{43777667-9D49-4615-8A16-349FF2B3AFD8}" dt="2023-05-12T06:30:49.921" v="509" actId="2"/>
        <pc:sldMkLst>
          <pc:docMk/>
          <pc:sldMk cId="836279965" sldId="260"/>
        </pc:sldMkLst>
        <pc:spChg chg="mod">
          <ac:chgData name="Dima Golovaci" userId="fa1b4c95e77f3127" providerId="LiveId" clId="{43777667-9D49-4615-8A16-349FF2B3AFD8}" dt="2023-05-12T06:30:44.351" v="479" actId="2"/>
          <ac:spMkLst>
            <pc:docMk/>
            <pc:sldMk cId="836279965" sldId="260"/>
            <ac:spMk id="2" creationId="{B8D68F01-F115-5CB6-9896-7A25816EA8E0}"/>
          </ac:spMkLst>
        </pc:spChg>
        <pc:spChg chg="add del">
          <ac:chgData name="Dima Golovaci" userId="fa1b4c95e77f3127" providerId="LiveId" clId="{43777667-9D49-4615-8A16-349FF2B3AFD8}" dt="2023-05-12T05:30:21.145" v="200" actId="22"/>
          <ac:spMkLst>
            <pc:docMk/>
            <pc:sldMk cId="836279965" sldId="260"/>
            <ac:spMk id="4" creationId="{CC61A8D8-4E3E-7328-2F63-AF906420410A}"/>
          </ac:spMkLst>
        </pc:spChg>
        <pc:spChg chg="mod">
          <ac:chgData name="Dima Golovaci" userId="fa1b4c95e77f3127" providerId="LiveId" clId="{43777667-9D49-4615-8A16-349FF2B3AFD8}" dt="2023-05-12T06:30:47.560" v="498" actId="2"/>
          <ac:spMkLst>
            <pc:docMk/>
            <pc:sldMk cId="836279965" sldId="260"/>
            <ac:spMk id="5" creationId="{A933D891-CF28-C203-0374-69465130D46F}"/>
          </ac:spMkLst>
        </pc:spChg>
        <pc:spChg chg="mod">
          <ac:chgData name="Dima Golovaci" userId="fa1b4c95e77f3127" providerId="LiveId" clId="{43777667-9D49-4615-8A16-349FF2B3AFD8}" dt="2023-05-12T06:30:49.921" v="509" actId="2"/>
          <ac:spMkLst>
            <pc:docMk/>
            <pc:sldMk cId="836279965" sldId="260"/>
            <ac:spMk id="7" creationId="{36B732F2-40B6-9F93-8095-2D99693D962F}"/>
          </ac:spMkLst>
        </pc:spChg>
        <pc:graphicFrameChg chg="add del mod">
          <ac:chgData name="Dima Golovaci" userId="fa1b4c95e77f3127" providerId="LiveId" clId="{43777667-9D49-4615-8A16-349FF2B3AFD8}" dt="2023-05-12T05:31:42.483" v="214" actId="478"/>
          <ac:graphicFrameMkLst>
            <pc:docMk/>
            <pc:sldMk cId="836279965" sldId="260"/>
            <ac:graphicFrameMk id="6" creationId="{8B5E4425-4E75-6C0D-9C71-28A59E8E7922}"/>
          </ac:graphicFrameMkLst>
        </pc:graphicFrameChg>
        <pc:picChg chg="del">
          <ac:chgData name="Dima Golovaci" userId="fa1b4c95e77f3127" providerId="LiveId" clId="{43777667-9D49-4615-8A16-349FF2B3AFD8}" dt="2023-05-12T05:30:43.464" v="204" actId="478"/>
          <ac:picMkLst>
            <pc:docMk/>
            <pc:sldMk cId="836279965" sldId="260"/>
            <ac:picMk id="9" creationId="{420587AC-D632-672B-D097-D1A0BDB1A1BB}"/>
          </ac:picMkLst>
        </pc:picChg>
        <pc:picChg chg="add mod">
          <ac:chgData name="Dima Golovaci" userId="fa1b4c95e77f3127" providerId="LiveId" clId="{43777667-9D49-4615-8A16-349FF2B3AFD8}" dt="2023-05-12T05:33:48.372" v="242" actId="1076"/>
          <ac:picMkLst>
            <pc:docMk/>
            <pc:sldMk cId="836279965" sldId="260"/>
            <ac:picMk id="10" creationId="{94D5101C-85D5-1D48-1A79-D03D66D1BE33}"/>
          </ac:picMkLst>
        </pc:picChg>
      </pc:sldChg>
      <pc:sldChg chg="addSp delSp modSp add mod ord">
        <pc:chgData name="Dima Golovaci" userId="fa1b4c95e77f3127" providerId="LiveId" clId="{43777667-9D49-4615-8A16-349FF2B3AFD8}" dt="2023-05-12T06:30:53.874" v="530" actId="2"/>
        <pc:sldMkLst>
          <pc:docMk/>
          <pc:sldMk cId="320497522" sldId="261"/>
        </pc:sldMkLst>
        <pc:spChg chg="mod">
          <ac:chgData name="Dima Golovaci" userId="fa1b4c95e77f3127" providerId="LiveId" clId="{43777667-9D49-4615-8A16-349FF2B3AFD8}" dt="2023-05-12T06:30:50.720" v="511" actId="2"/>
          <ac:spMkLst>
            <pc:docMk/>
            <pc:sldMk cId="320497522" sldId="261"/>
            <ac:spMk id="2" creationId="{B8D68F01-F115-5CB6-9896-7A25816EA8E0}"/>
          </ac:spMkLst>
        </pc:spChg>
        <pc:spChg chg="add del">
          <ac:chgData name="Dima Golovaci" userId="fa1b4c95e77f3127" providerId="LiveId" clId="{43777667-9D49-4615-8A16-349FF2B3AFD8}" dt="2023-05-12T05:34:16.022" v="247" actId="22"/>
          <ac:spMkLst>
            <pc:docMk/>
            <pc:sldMk cId="320497522" sldId="261"/>
            <ac:spMk id="4" creationId="{0100B74D-9568-17B1-3AF5-8A47AE330F20}"/>
          </ac:spMkLst>
        </pc:spChg>
        <pc:spChg chg="mod">
          <ac:chgData name="Dima Golovaci" userId="fa1b4c95e77f3127" providerId="LiveId" clId="{43777667-9D49-4615-8A16-349FF2B3AFD8}" dt="2023-05-12T06:30:53.008" v="525" actId="2"/>
          <ac:spMkLst>
            <pc:docMk/>
            <pc:sldMk cId="320497522" sldId="261"/>
            <ac:spMk id="5" creationId="{A933D891-CF28-C203-0374-69465130D46F}"/>
          </ac:spMkLst>
        </pc:spChg>
        <pc:spChg chg="mod">
          <ac:chgData name="Dima Golovaci" userId="fa1b4c95e77f3127" providerId="LiveId" clId="{43777667-9D49-4615-8A16-349FF2B3AFD8}" dt="2023-05-12T06:30:53.874" v="530" actId="2"/>
          <ac:spMkLst>
            <pc:docMk/>
            <pc:sldMk cId="320497522" sldId="261"/>
            <ac:spMk id="7" creationId="{36B732F2-40B6-9F93-8095-2D99693D962F}"/>
          </ac:spMkLst>
        </pc:spChg>
        <pc:picChg chg="add mod">
          <ac:chgData name="Dima Golovaci" userId="fa1b4c95e77f3127" providerId="LiveId" clId="{43777667-9D49-4615-8A16-349FF2B3AFD8}" dt="2023-05-12T05:35:47.999" v="267" actId="1076"/>
          <ac:picMkLst>
            <pc:docMk/>
            <pc:sldMk cId="320497522" sldId="261"/>
            <ac:picMk id="8" creationId="{B2819DDE-355C-A225-2194-C71C1C8BD04E}"/>
          </ac:picMkLst>
        </pc:picChg>
        <pc:picChg chg="del">
          <ac:chgData name="Dima Golovaci" userId="fa1b4c95e77f3127" providerId="LiveId" clId="{43777667-9D49-4615-8A16-349FF2B3AFD8}" dt="2023-05-12T05:34:26.867" v="249" actId="478"/>
          <ac:picMkLst>
            <pc:docMk/>
            <pc:sldMk cId="320497522" sldId="261"/>
            <ac:picMk id="9" creationId="{420587AC-D632-672B-D097-D1A0BDB1A1BB}"/>
          </ac:picMkLst>
        </pc:picChg>
      </pc:sldChg>
      <pc:sldChg chg="addSp delSp modSp add mod ord">
        <pc:chgData name="Dima Golovaci" userId="fa1b4c95e77f3127" providerId="LiveId" clId="{43777667-9D49-4615-8A16-349FF2B3AFD8}" dt="2023-05-12T06:30:58.097" v="555" actId="2"/>
        <pc:sldMkLst>
          <pc:docMk/>
          <pc:sldMk cId="815587268" sldId="262"/>
        </pc:sldMkLst>
        <pc:spChg chg="mod">
          <ac:chgData name="Dima Golovaci" userId="fa1b4c95e77f3127" providerId="LiveId" clId="{43777667-9D49-4615-8A16-349FF2B3AFD8}" dt="2023-05-12T06:30:54.045" v="531" actId="2"/>
          <ac:spMkLst>
            <pc:docMk/>
            <pc:sldMk cId="815587268" sldId="262"/>
            <ac:spMk id="2" creationId="{B8D68F01-F115-5CB6-9896-7A25816EA8E0}"/>
          </ac:spMkLst>
        </pc:spChg>
        <pc:spChg chg="add del mod">
          <ac:chgData name="Dima Golovaci" userId="fa1b4c95e77f3127" providerId="LiveId" clId="{43777667-9D49-4615-8A16-349FF2B3AFD8}" dt="2023-05-12T06:11:06.709" v="335" actId="478"/>
          <ac:spMkLst>
            <pc:docMk/>
            <pc:sldMk cId="815587268" sldId="262"/>
            <ac:spMk id="5" creationId="{1D3B7C76-0E55-3BB0-9F3A-49A18EFCE434}"/>
          </ac:spMkLst>
        </pc:spChg>
        <pc:spChg chg="add mod">
          <ac:chgData name="Dima Golovaci" userId="fa1b4c95e77f3127" providerId="LiveId" clId="{43777667-9D49-4615-8A16-349FF2B3AFD8}" dt="2023-05-12T06:30:58.097" v="555" actId="2"/>
          <ac:spMkLst>
            <pc:docMk/>
            <pc:sldMk cId="815587268" sldId="262"/>
            <ac:spMk id="6" creationId="{CB940A74-B1DE-FF51-7FF8-5112CE4B4B92}"/>
          </ac:spMkLst>
        </pc:spChg>
        <pc:picChg chg="add mod">
          <ac:chgData name="Dima Golovaci" userId="fa1b4c95e77f3127" providerId="LiveId" clId="{43777667-9D49-4615-8A16-349FF2B3AFD8}" dt="2023-05-12T06:11:44.941" v="341" actId="1076"/>
          <ac:picMkLst>
            <pc:docMk/>
            <pc:sldMk cId="815587268" sldId="262"/>
            <ac:picMk id="4" creationId="{FEA35F2C-B6FB-BA3C-2EE7-2D04796FDA4D}"/>
          </ac:picMkLst>
        </pc:picChg>
        <pc:picChg chg="del">
          <ac:chgData name="Dima Golovaci" userId="fa1b4c95e77f3127" providerId="LiveId" clId="{43777667-9D49-4615-8A16-349FF2B3AFD8}" dt="2023-05-12T05:37:24.455" v="288" actId="478"/>
          <ac:picMkLst>
            <pc:docMk/>
            <pc:sldMk cId="815587268" sldId="262"/>
            <ac:picMk id="6" creationId="{2B6A890D-E699-7229-1E79-CA7D3498D5FC}"/>
          </ac:picMkLst>
        </pc:picChg>
      </pc:sldChg>
      <pc:sldChg chg="addSp delSp modSp add mod">
        <pc:chgData name="Dima Golovaci" userId="fa1b4c95e77f3127" providerId="LiveId" clId="{43777667-9D49-4615-8A16-349FF2B3AFD8}" dt="2023-05-12T05:42:05.560" v="322" actId="1076"/>
        <pc:sldMkLst>
          <pc:docMk/>
          <pc:sldMk cId="3969835099" sldId="263"/>
        </pc:sldMkLst>
        <pc:spChg chg="del mod">
          <ac:chgData name="Dima Golovaci" userId="fa1b4c95e77f3127" providerId="LiveId" clId="{43777667-9D49-4615-8A16-349FF2B3AFD8}" dt="2023-05-12T05:41:05.297" v="313" actId="478"/>
          <ac:spMkLst>
            <pc:docMk/>
            <pc:sldMk cId="3969835099" sldId="263"/>
            <ac:spMk id="2" creationId="{B8D68F01-F115-5CB6-9896-7A25816EA8E0}"/>
          </ac:spMkLst>
        </pc:spChg>
        <pc:spChg chg="add del mod">
          <ac:chgData name="Dima Golovaci" userId="fa1b4c95e77f3127" providerId="LiveId" clId="{43777667-9D49-4615-8A16-349FF2B3AFD8}" dt="2023-05-12T05:41:09.289" v="314" actId="478"/>
          <ac:spMkLst>
            <pc:docMk/>
            <pc:sldMk cId="3969835099" sldId="263"/>
            <ac:spMk id="5" creationId="{C93192C7-CBEB-3173-868F-843E7A0D9136}"/>
          </ac:spMkLst>
        </pc:spChg>
        <pc:picChg chg="del">
          <ac:chgData name="Dima Golovaci" userId="fa1b4c95e77f3127" providerId="LiveId" clId="{43777667-9D49-4615-8A16-349FF2B3AFD8}" dt="2023-05-12T05:38:37.865" v="293" actId="478"/>
          <ac:picMkLst>
            <pc:docMk/>
            <pc:sldMk cId="3969835099" sldId="263"/>
            <ac:picMk id="4" creationId="{FEA35F2C-B6FB-BA3C-2EE7-2D04796FDA4D}"/>
          </ac:picMkLst>
        </pc:picChg>
        <pc:picChg chg="add mod modCrop">
          <ac:chgData name="Dima Golovaci" userId="fa1b4c95e77f3127" providerId="LiveId" clId="{43777667-9D49-4615-8A16-349FF2B3AFD8}" dt="2023-05-12T05:42:05.560" v="322" actId="1076"/>
          <ac:picMkLst>
            <pc:docMk/>
            <pc:sldMk cId="3969835099" sldId="263"/>
            <ac:picMk id="7" creationId="{A448DD58-127B-6358-81C0-315A6E4DF0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6294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964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38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328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38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70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84728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7478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91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685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889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899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245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450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275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183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D4C61E-83D2-4C4B-9D2D-DCDF79A29E8E}" type="datetimeFigureOut">
              <a:rPr lang="ru-UA" smtClean="0"/>
              <a:t>12.05.2023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9AA17C-6F2C-44E4-AC79-792BB1BF964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6729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020" y="0"/>
            <a:ext cx="8111958" cy="125175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uk-UA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Покриття тестами </a:t>
            </a:r>
            <a:br>
              <a:rPr lang="uk-UA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uk-UA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визначення та інструменти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6A890D-E699-7229-1E79-CA7D3498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01" y="1358760"/>
            <a:ext cx="7129397" cy="4666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D91742-389D-87B5-BD0C-BCCE71020078}"/>
              </a:ext>
            </a:extLst>
          </p:cNvPr>
          <p:cNvSpPr txBox="1">
            <a:spLocks/>
          </p:cNvSpPr>
          <p:nvPr/>
        </p:nvSpPr>
        <p:spPr>
          <a:xfrm>
            <a:off x="8646760" y="6024978"/>
            <a:ext cx="3638793" cy="8330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Головач Дмитро</a:t>
            </a:r>
            <a:endParaRPr lang="ru-UA" sz="2800" b="1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9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153" y="71022"/>
            <a:ext cx="6045693" cy="9901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Визначення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56C4F-F9F8-D49C-CBDC-8ABD3DDA3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35" y="1138028"/>
            <a:ext cx="4841822" cy="48418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3D891-CF28-C203-0374-69465130D46F}"/>
              </a:ext>
            </a:extLst>
          </p:cNvPr>
          <p:cNvSpPr txBox="1"/>
          <p:nvPr/>
        </p:nvSpPr>
        <p:spPr>
          <a:xfrm>
            <a:off x="652243" y="2052295"/>
            <a:ext cx="460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coverage </a:t>
            </a:r>
            <a:r>
              <a:rPr lang="uk-U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(покриття тестами) - це метрика, яка відображає обсяг програмного коду, який був перевірений тестами.</a:t>
            </a:r>
            <a:endParaRPr lang="uk-UA" sz="24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2F2-40B6-9F93-8095-2D99693D962F}"/>
              </a:ext>
            </a:extLst>
          </p:cNvPr>
          <p:cNvSpPr txBox="1"/>
          <p:nvPr/>
        </p:nvSpPr>
        <p:spPr>
          <a:xfrm>
            <a:off x="652243" y="4320112"/>
            <a:ext cx="508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18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Вона вказує на те, наскільки пов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є тестов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набір, що </a:t>
            </a:r>
            <a:r>
              <a:rPr lang="ru-UA" sz="18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застосовується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перевірки функціональності програми.</a:t>
            </a:r>
            <a:endParaRPr lang="ru-U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153" y="71022"/>
            <a:ext cx="6045693" cy="9901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ru-UA" sz="32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інструменти вимірювання покриття коду</a:t>
            </a:r>
            <a:endParaRPr lang="ru-UA" sz="6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3D891-CF28-C203-0374-69465130D46F}"/>
              </a:ext>
            </a:extLst>
          </p:cNvPr>
          <p:cNvSpPr txBox="1"/>
          <p:nvPr/>
        </p:nvSpPr>
        <p:spPr>
          <a:xfrm>
            <a:off x="568654" y="1688060"/>
            <a:ext cx="54437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24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Code coverage tools - ці інструменти використовуються для визначення, який відсоток коду був перевірений тестами.</a:t>
            </a:r>
            <a:r>
              <a:rPr lang="ru-RU" sz="24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Вони показують, які рядки коду були виконані і які були пропущені.</a:t>
            </a:r>
            <a:r>
              <a:rPr lang="uk-UA" sz="2400" dirty="0"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endParaRPr lang="ru-UA" sz="3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2F2-40B6-9F93-8095-2D99693D962F}"/>
              </a:ext>
            </a:extLst>
          </p:cNvPr>
          <p:cNvSpPr txBox="1"/>
          <p:nvPr/>
        </p:nvSpPr>
        <p:spPr>
          <a:xfrm>
            <a:off x="568654" y="4488789"/>
            <a:ext cx="508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Деякі з найпопулярніших інструментів включають </a:t>
            </a:r>
            <a:r>
              <a:rPr lang="ru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Cobertura</a:t>
            </a:r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ru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JaCoCo</a:t>
            </a:r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ru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Emma</a:t>
            </a:r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ru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Istanbul</a:t>
            </a:r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та </a:t>
            </a:r>
            <a:r>
              <a:rPr lang="ru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LCOV</a:t>
            </a:r>
            <a:r>
              <a:rPr lang="ru-UA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</a:t>
            </a:r>
            <a:endParaRPr lang="ru-U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0587AC-D632-672B-D097-D1A0BDB1A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>
          <a:xfrm>
            <a:off x="6614345" y="1840457"/>
            <a:ext cx="5009001" cy="36903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00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153" y="71021"/>
            <a:ext cx="6045693" cy="126653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ru-UA" sz="32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інструменти управління тестами</a:t>
            </a:r>
            <a:endParaRPr lang="ru-UA" sz="8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3D891-CF28-C203-0374-69465130D46F}"/>
              </a:ext>
            </a:extLst>
          </p:cNvPr>
          <p:cNvSpPr txBox="1"/>
          <p:nvPr/>
        </p:nvSpPr>
        <p:spPr>
          <a:xfrm>
            <a:off x="365925" y="1804846"/>
            <a:ext cx="4407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Test management tools </a:t>
            </a:r>
            <a:r>
              <a:rPr lang="ru-RU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- ці інструменти дозволяють керувати процесом тестування і відслідковувати покриття тестами. Вони можуть допомогти відстежувати виконання тестів, контролювати кількість тестів, що запускаються, та зберігати результати тестування.</a:t>
            </a:r>
            <a:endParaRPr lang="ru-UA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2F2-40B6-9F93-8095-2D99693D962F}"/>
              </a:ext>
            </a:extLst>
          </p:cNvPr>
          <p:cNvSpPr txBox="1"/>
          <p:nvPr/>
        </p:nvSpPr>
        <p:spPr>
          <a:xfrm>
            <a:off x="2569819" y="5675309"/>
            <a:ext cx="81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Деякі з найбільш популярних інструментів включають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TestRail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Zephyr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HP Quality Center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та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PractiTest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</a:t>
            </a:r>
            <a:endParaRPr lang="ru-U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1A5560-5BF3-D900-BCED-06DF3830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51" y="1867499"/>
            <a:ext cx="6957275" cy="3352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679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594" y="162512"/>
            <a:ext cx="7029635" cy="9901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інструменти автоматичного генерування тестових сценаріїв</a:t>
            </a:r>
            <a:endParaRPr lang="ru-UA" sz="6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3D891-CF28-C203-0374-69465130D46F}"/>
              </a:ext>
            </a:extLst>
          </p:cNvPr>
          <p:cNvSpPr txBox="1"/>
          <p:nvPr/>
        </p:nvSpPr>
        <p:spPr>
          <a:xfrm>
            <a:off x="568653" y="1861570"/>
            <a:ext cx="5443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Test case generation tools</a:t>
            </a:r>
            <a:r>
              <a:rPr lang="uk-UA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ru-RU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- ці інструменти використовуються для автоматичного створення тестових сценаріїв на основі вхідних даних, параметрів та очікуваних результатів. Вони можуть допомогти збільшити покриття тестами, а також зменшити час, необхідний для створення тестових сценаріїв вручну.</a:t>
            </a:r>
            <a:endParaRPr lang="ru-UA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2F2-40B6-9F93-8095-2D99693D962F}"/>
              </a:ext>
            </a:extLst>
          </p:cNvPr>
          <p:cNvSpPr txBox="1"/>
          <p:nvPr/>
        </p:nvSpPr>
        <p:spPr>
          <a:xfrm>
            <a:off x="1031530" y="5740538"/>
            <a:ext cx="10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Деякі з інструментів для автоматичного генерування тестових сценаріїв включають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Tricentis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Tosca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Parasoft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SOAtest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та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SmartBear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TestComplete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</a:t>
            </a:r>
            <a:endParaRPr lang="ru-U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D5101C-85D5-1D48-1A79-D03D66D1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33" y="1600725"/>
            <a:ext cx="5529138" cy="3691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62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153" y="71022"/>
            <a:ext cx="6045693" cy="9901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інструменти автоматизації тестування</a:t>
            </a:r>
            <a:endParaRPr lang="ru-UA" sz="6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3D891-CF28-C203-0374-69465130D46F}"/>
              </a:ext>
            </a:extLst>
          </p:cNvPr>
          <p:cNvSpPr txBox="1"/>
          <p:nvPr/>
        </p:nvSpPr>
        <p:spPr>
          <a:xfrm>
            <a:off x="542018" y="1688977"/>
            <a:ext cx="4083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Test automation tools </a:t>
            </a:r>
            <a:r>
              <a:rPr lang="ru-RU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- ці інструменти дозволяють автоматизувати виконання тестів. Вони можуть допомогти збільшити швидкість виконання тестів та знизити ризик людських помилок.</a:t>
            </a:r>
            <a:endParaRPr lang="ru-UA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2F2-40B6-9F93-8095-2D99693D962F}"/>
              </a:ext>
            </a:extLst>
          </p:cNvPr>
          <p:cNvSpPr txBox="1"/>
          <p:nvPr/>
        </p:nvSpPr>
        <p:spPr>
          <a:xfrm>
            <a:off x="542017" y="4675637"/>
            <a:ext cx="408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Деякі з найбільш популярних інструментів включають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Selenium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Appium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JMeter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, </a:t>
            </a:r>
            <a:r>
              <a:rPr lang="ru-RU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та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SoapUI</a:t>
            </a:r>
            <a:r>
              <a:rPr lang="en-US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</a:t>
            </a:r>
            <a:endParaRPr lang="ru-U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819DDE-355C-A225-2194-C71C1C8BD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99" y="1600200"/>
            <a:ext cx="7067365" cy="4136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8F01-F115-5CB6-9896-7A2581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253"/>
            <a:ext cx="8534400" cy="83926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Висновки</a:t>
            </a:r>
            <a:endParaRPr lang="ru-UA" sz="4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A35F2C-B6FB-BA3C-2EE7-2D04796F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1561582"/>
            <a:ext cx="6124528" cy="37348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40A74-B1DE-FF51-7FF8-5112CE4B4B92}"/>
              </a:ext>
            </a:extLst>
          </p:cNvPr>
          <p:cNvSpPr txBox="1"/>
          <p:nvPr/>
        </p:nvSpPr>
        <p:spPr>
          <a:xfrm>
            <a:off x="302320" y="1635711"/>
            <a:ext cx="4837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Отже, використання інструментів для вимірювання покриття тестами може допомогти забезпечити високу якість програмного забезпечення та знизити ризик виявлення помилок у продукті. Рекомендується використовувати комбінацію різних інструментів, щоб забезпечити максимально повне покриття тестами програмного коду.</a:t>
            </a:r>
            <a:endParaRPr lang="ru-UA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8DD58-127B-6358-81C0-315A6E4D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"/>
          <a:stretch/>
        </p:blipFill>
        <p:spPr>
          <a:xfrm>
            <a:off x="2382521" y="1015330"/>
            <a:ext cx="7426958" cy="48273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83509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299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Cascadia Code</vt:lpstr>
      <vt:lpstr>Century Gothic</vt:lpstr>
      <vt:lpstr>Wingdings 3</vt:lpstr>
      <vt:lpstr>Сектор</vt:lpstr>
      <vt:lpstr>Покриття тестами  визначення та інструменти</vt:lpstr>
      <vt:lpstr>Визначення</vt:lpstr>
      <vt:lpstr>інструменти вимірювання покриття коду</vt:lpstr>
      <vt:lpstr>інструменти управління тестами</vt:lpstr>
      <vt:lpstr>інструменти автоматичного генерування тестових сценаріїв</vt:lpstr>
      <vt:lpstr>інструменти автоматизації тестування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Покриття тестами  визначення та інструменти</dc:title>
  <dc:creator>Dima Golovaci</dc:creator>
  <cp:lastModifiedBy>Dima Golovaci</cp:lastModifiedBy>
  <cp:revision>1</cp:revision>
  <dcterms:created xsi:type="dcterms:W3CDTF">2023-05-12T04:52:24Z</dcterms:created>
  <dcterms:modified xsi:type="dcterms:W3CDTF">2023-05-12T06:31:13Z</dcterms:modified>
</cp:coreProperties>
</file>