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3c90d89b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3c90d89b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2b3ab14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2b3ab14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b3ab14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2b3ab14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b3ab14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2b3ab14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b3ab14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2b3ab14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b3ab14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b3ab14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b3ab14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2b3ab14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2b3ab14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2b3ab14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2b3ab14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2b3ab14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2b3ab142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2b3ab14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800"/>
              <a:t>Angular: basics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384600" y="4533625"/>
            <a:ext cx="17592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uk" sz="1610"/>
              <a:t>501</a:t>
            </a:r>
            <a:endParaRPr sz="161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uk" sz="1610"/>
              <a:t>Pavliuk Maksym</a:t>
            </a:r>
            <a:endParaRPr sz="16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Banana in a Box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P.S. Two-Way Data Binding</a:t>
            </a:r>
            <a:endParaRPr sz="32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50" y="1592575"/>
            <a:ext cx="7811403" cy="33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Full Picture</a:t>
            </a:r>
            <a:endParaRPr sz="320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25" y="1307850"/>
            <a:ext cx="560505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86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Modules</a:t>
            </a:r>
            <a:r>
              <a:rPr lang="uk" sz="3200"/>
              <a:t>:</a:t>
            </a:r>
            <a:endParaRPr sz="32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75" y="1300500"/>
            <a:ext cx="5299960" cy="35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Components:</a:t>
            </a:r>
            <a:endParaRPr sz="32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50" y="1307850"/>
            <a:ext cx="504140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Directives:</a:t>
            </a:r>
            <a:endParaRPr sz="32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25" y="1307850"/>
            <a:ext cx="62978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Pipes:</a:t>
            </a:r>
            <a:endParaRPr sz="32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25" y="1307850"/>
            <a:ext cx="4438562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Property Binding: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763" y="1307850"/>
            <a:ext cx="382046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Event Binding:</a:t>
            </a:r>
            <a:endParaRPr sz="32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913" y="1307850"/>
            <a:ext cx="495207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Interpolation:</a:t>
            </a:r>
            <a:endParaRPr sz="32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963" y="1307850"/>
            <a:ext cx="541396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