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7007760" y="317700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1575000" y="315828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2;p2"/>
          <p:cNvGrpSpPr/>
          <p:nvPr/>
        </p:nvGrpSpPr>
        <p:grpSpPr>
          <a:xfrm>
            <a:off x="1004400" y="1021680"/>
            <a:ext cx="7136280" cy="152640"/>
            <a:chOff x="1004400" y="1021680"/>
            <a:chExt cx="7136280" cy="152640"/>
          </a:xfrm>
        </p:grpSpPr>
        <p:sp>
          <p:nvSpPr>
            <p:cNvPr id="3" name="Google Shape;13;p2"/>
            <p:cNvSpPr/>
            <p:nvPr/>
          </p:nvSpPr>
          <p:spPr>
            <a:xfrm rot="10800000">
              <a:off x="1004400" y="102132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0800000">
              <a:off x="1004400" y="11736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5;p2"/>
          <p:cNvGrpSpPr/>
          <p:nvPr/>
        </p:nvGrpSpPr>
        <p:grpSpPr>
          <a:xfrm>
            <a:off x="1004040" y="3969000"/>
            <a:ext cx="7136280" cy="153000"/>
            <a:chOff x="1004040" y="3969000"/>
            <a:chExt cx="7136280" cy="153000"/>
          </a:xfrm>
        </p:grpSpPr>
        <p:sp>
          <p:nvSpPr>
            <p:cNvPr id="6" name="Google Shape;16;p2"/>
            <p:cNvSpPr/>
            <p:nvPr/>
          </p:nvSpPr>
          <p:spPr>
            <a:xfrm>
              <a:off x="1004040" y="412164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1004040" y="39690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</p:spPr>
        <p:txBody>
          <a:bodyPr tIns="91440" bIns="91440" anchor="b">
            <a:normAutofit fontScale="40000"/>
          </a:bodyPr>
          <a:p>
            <a:r>
              <a:rPr b="0" lang="uk-UA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uk-UA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69E03F9-EC84-4D4D-AA57-51CD256F37A6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uk-UA" sz="10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uk-UA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1EDE370-89F3-4A91-A83F-F3130ED0F5E6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uk-U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66;p13"/>
          <p:cNvSpPr txBox="1"/>
          <p:nvPr/>
        </p:nvSpPr>
        <p:spPr>
          <a:xfrm>
            <a:off x="1004040" y="1751760"/>
            <a:ext cx="7136280" cy="102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4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Cloud Application Architecture </a:t>
            </a:r>
            <a:endParaRPr b="0" lang="uk-UA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67;p13"/>
          <p:cNvSpPr txBox="1"/>
          <p:nvPr/>
        </p:nvSpPr>
        <p:spPr>
          <a:xfrm>
            <a:off x="5267160" y="4263480"/>
            <a:ext cx="311976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95d46"/>
                </a:solidFill>
                <a:latin typeface="Open Sans"/>
                <a:ea typeface="Open Sans"/>
              </a:rPr>
              <a:t>Сидорчук Володимир</a:t>
            </a:r>
            <a:endParaRPr b="0" lang="uk-UA" sz="15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95d46"/>
                </a:solidFill>
                <a:latin typeface="Open Sans"/>
                <a:ea typeface="Open Sans"/>
              </a:rPr>
              <a:t>511 група</a:t>
            </a:r>
            <a:endParaRPr b="0" lang="uk-UA" sz="1500" spc="-1" strike="noStrike">
              <a:latin typeface="Arial"/>
            </a:endParaRPr>
          </a:p>
        </p:txBody>
      </p:sp>
      <p:sp>
        <p:nvSpPr>
          <p:cNvPr id="89" name="Google Shape;68;p13"/>
          <p:cNvSpPr txBox="1"/>
          <p:nvPr/>
        </p:nvSpPr>
        <p:spPr>
          <a:xfrm>
            <a:off x="1168560" y="3270240"/>
            <a:ext cx="687204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Хмарна архітектура додатків</a:t>
            </a:r>
            <a:endParaRPr b="0" lang="uk-U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21;p22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Хмарна архітектура PaaS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22;p2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Платформа як сервіс (PaaS) є ще однією моделлю хмарних сервісів, яка надає платформу для розробки, тестування та розгортання додатків. Основні компоненти хмарної архітектури PaaS включають: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Розробка додатків: середовище для розробки та виконання додатків, включаючи мови програмування, фреймворки та інструменти.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Сервіси бази даних: надання керованих баз даних для зберігання даних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Розгортання та масштабування: забезпечення автоматизованого розгортання та масштабування додатків на платформі.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27;p23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Хмарна архітектура SaaS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28;p23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Програмне забезпечення як сервіс (SaaS) є моделлю хмарних сервісів, де додатки доступні в якості послуги через Інтернет. Основні компоненти хмарної архітектури SaaS включають: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Прикладні додатки: готові додатки, які можна використовувати безпосередньо через Інтернет.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Багатоманданість: здатність обслуговувати одночасно багато користувачів на великій інфраструктурі.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Керування доступом: механізми аутентифікації та авторизації для забезпечення безпеки та контролю доступу до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33;p24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Безпека в хмарній архітектурі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34;p24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8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Безпека є важливим аспектом хмарної архітектури додатків. Основні аспекти безпеки включають: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Шифрування даних: захист конфіденційності даних шляхом застосування шифрування.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Аутентифікація та авторизація: перевірка ідентифікації користувачів та надання прав доступу.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Захист мережі: використання брандмауерів, мережевих шлюзів та інших заходів для захисту мережі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4. Моніторинг та аудит: відстеження активності та аудит дій користувачів для виявлення можливих загроз безпеці.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39;p25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Масштабування в хмарній архітектурі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40;p25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Масштабування є важливою характеристикою хмарної архітектури додатків. Існують два типи масштабування: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Вертикальне масштабування: збільшення обсягу ресурсів на окремому сервері, наприклад, шляхом додавання більш потужного процесора або пам'яті.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Горизонтальне масштабування: збільшення кількості серверів, на яких розгортані додатки, шляхом додавання нових серверів до хмарної інфраструктури.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45;p26" descr=""/>
          <p:cNvPicPr/>
          <p:nvPr/>
        </p:nvPicPr>
        <p:blipFill>
          <a:blip r:embed="rId1"/>
          <a:stretch/>
        </p:blipFill>
        <p:spPr>
          <a:xfrm>
            <a:off x="1216800" y="171360"/>
            <a:ext cx="6299280" cy="394992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146;p26"/>
          <p:cNvSpPr/>
          <p:nvPr/>
        </p:nvSpPr>
        <p:spPr>
          <a:xfrm>
            <a:off x="2111760" y="4465080"/>
            <a:ext cx="47833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Архітектура автоматичного масштабування в хмарі</a:t>
            </a:r>
            <a:endParaRPr b="0" lang="uk-U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51;p27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Оркестрація в хмарній архітектурі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52;p27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2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Оркестрація відіграє важливу роль в керуванні хмарною архітектурою додатків. Основні аспекти оркестрації включають: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Керування контейнерами: використання контейнерних технологій, таких як Docker, для упаковки та розгортання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Автоматизоване розгортання: використання інструментів автоматизації для швидкого та безпомилкового розгортання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Керування конфігурацією: управління налаштуваннями та параметрами додатків для забезпечення їх вірного функціонування.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57;p28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Приклад хмарної архітектури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58;p28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Для кращого розуміння хмарної архітектури додатків, ось приклад: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Клієнтський інтерфейс: веб-браузер або мобільний додаток.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Хмарний балансувальник навантаження: розподіл навантаження між серверами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Сервери додатків: розгортання додатків на кількох серверах для масштабування та високої доступності.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4. Хмарна база даних: зберігання та керування даними додатків у хмарному середовищі.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5. Хмарні сервіси: використання хмарних сервісів для додаткового функціоналу, такого як автентифікація, електронна пошта тощо.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63;p29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Приклади хмарних платформ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64;p29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На ринку існує кілька популярних хмарних платформ, які надають хмарну архітектуру додатків: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Amazon Web Services (AWS): найбільший провайдер хмарних послуг, який пропонує широкий спектр сервісів та інструментів для хмарної архітектури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Microsoft Azure: хмарна платформа Microsoft, яка має багато сервісів та інструментів для розробки та розгортання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Google Cloud Platform (GCP): хмарна платформа Google, яка надає інфраструктуру, сервіси та інструменти для хмарної архітектури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69;p30" descr=""/>
          <p:cNvPicPr/>
          <p:nvPr/>
        </p:nvPicPr>
        <p:blipFill>
          <a:blip r:embed="rId1"/>
          <a:stretch/>
        </p:blipFill>
        <p:spPr>
          <a:xfrm>
            <a:off x="1175040" y="195120"/>
            <a:ext cx="6793200" cy="4222800"/>
          </a:xfrm>
          <a:prstGeom prst="rect">
            <a:avLst/>
          </a:prstGeom>
          <a:ln w="0">
            <a:noFill/>
          </a:ln>
        </p:spPr>
      </p:pic>
      <p:sp>
        <p:nvSpPr>
          <p:cNvPr id="123" name="Google Shape;170;p30"/>
          <p:cNvSpPr/>
          <p:nvPr/>
        </p:nvSpPr>
        <p:spPr>
          <a:xfrm>
            <a:off x="2874600" y="4617360"/>
            <a:ext cx="3562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Порівняльна таблиця хмарних платформ</a:t>
            </a:r>
            <a:endParaRPr b="0" lang="uk-U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75;p3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Питання безпеки в хмарній архітектурі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76;p31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8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Коли розглядається хмарна архітектура додатків, важливо враховувати наступні питання безпеки: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Конфіденційність даних: як забезпечити безпеку конфіденційної інформації, яка зберігається та передається через хмару?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Аутентифікація та авторизація: як перевіряти ідентичність користувачів та контролювати їх доступ до ресурсів?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Захист мережі: як забезпечити безпеку мережевого середовища та запобігти несанкціонованому доступу?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4. Управління інцидентами: як реагувати на можливі безпечні випадки та виявляти атаки на хмарну інфраструктуру?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73;p14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Вступ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74;p14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Хмарна архітектура додатків є сучасним підходом до розробки, розгортання та керування додатками у хмарних середовищах. Ця презентація пропонує огляд основних аспектів хмарної архітектури додатків і висвітлює її переваги та використання в сучасному світі.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81;p32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Висновок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2;p3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56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Хмарна архітектура додатків є потужним інструментом для розробки та розгортання сучасних додатків. Вона надає масштабованість, ефективність, гнучкість та швидкість розгортання. Хмарна архітектура IaaS, PaaS та SaaS надає різні рівні абстракції та функціональності.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При використанні хмарної архітектури додатків важливо враховувати аспекти безпеки, масштабування та оркестрації. Крім того, на ринку існує кілька хмарних платформ, які надають інфраструктуру та сервіси для розгортання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Застосування хмарної архітектури додатків може покращити продуктивність, знизити витрати та забезпечити більшу гнучкість для розробників та користувачів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87;p33"/>
          <p:cNvSpPr txBox="1"/>
          <p:nvPr/>
        </p:nvSpPr>
        <p:spPr>
          <a:xfrm>
            <a:off x="2678040" y="2217960"/>
            <a:ext cx="374616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 </a:t>
            </a:r>
            <a:r>
              <a:rPr b="1" lang="en" sz="35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Дякую за увагу!</a:t>
            </a:r>
            <a:endParaRPr b="0" lang="uk-UA" sz="3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9;p15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Основи хмарної архітектури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80;p15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Хмарна архітектура додатків передбачає розробку додатків з орієнтацією на хмарні середовища. Вона включає в себе використання хмарних інфраструктур, платформ та сервісів для створення масштабованих, надійних і ефективних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85;p16" descr=""/>
          <p:cNvPicPr/>
          <p:nvPr/>
        </p:nvPicPr>
        <p:blipFill>
          <a:blip r:embed="rId1"/>
          <a:stretch/>
        </p:blipFill>
        <p:spPr>
          <a:xfrm>
            <a:off x="2026080" y="184680"/>
            <a:ext cx="4954680" cy="4127760"/>
          </a:xfrm>
          <a:prstGeom prst="rect">
            <a:avLst/>
          </a:prstGeom>
          <a:ln w="0">
            <a:noFill/>
          </a:ln>
        </p:spPr>
      </p:pic>
      <p:sp>
        <p:nvSpPr>
          <p:cNvPr id="95" name="Google Shape;86;p16"/>
          <p:cNvSpPr/>
          <p:nvPr/>
        </p:nvSpPr>
        <p:spPr>
          <a:xfrm>
            <a:off x="2721960" y="4465080"/>
            <a:ext cx="3562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Діаграма ресурсів хмарної платморми GCP</a:t>
            </a:r>
            <a:endParaRPr b="0" lang="uk-U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1;p17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Елементи хмарної архітектури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92;p17"/>
          <p:cNvSpPr txBox="1"/>
          <p:nvPr/>
        </p:nvSpPr>
        <p:spPr>
          <a:xfrm>
            <a:off x="311760" y="1266480"/>
            <a:ext cx="8520120" cy="3637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50" spc="-1" strike="noStrike">
                <a:solidFill>
                  <a:srgbClr val="695d46"/>
                </a:solidFill>
                <a:latin typeface="Open Sans"/>
                <a:ea typeface="Open Sans"/>
              </a:rPr>
              <a:t>Основними елементами хмарної архітектури додатків є:</a:t>
            </a:r>
            <a:endParaRPr b="0" lang="uk-UA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uk-UA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" sz="1350" spc="-1" strike="noStrike">
                <a:solidFill>
                  <a:srgbClr val="695d46"/>
                </a:solidFill>
                <a:latin typeface="Open Sans"/>
                <a:ea typeface="Open Sans"/>
              </a:rPr>
              <a:t>1. Хмарні сервіси: інфраструктура як сервіс (IaaS), платформа як сервіс (PaaS) та програмне забезпечення як сервіс (SaaS).</a:t>
            </a:r>
            <a:endParaRPr b="0" lang="uk-UA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" sz="1350" spc="-1" strike="noStrike">
                <a:solidFill>
                  <a:srgbClr val="695d46"/>
                </a:solidFill>
                <a:latin typeface="Open Sans"/>
                <a:ea typeface="Open Sans"/>
              </a:rPr>
              <a:t>2. Масштабування: здатність додатку автоматично збільшувати або зменшувати свої ресурси залежно від навантаження.</a:t>
            </a:r>
            <a:endParaRPr b="0" lang="uk-UA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" sz="1350" spc="-1" strike="noStrike">
                <a:solidFill>
                  <a:srgbClr val="695d46"/>
                </a:solidFill>
                <a:latin typeface="Open Sans"/>
                <a:ea typeface="Open Sans"/>
              </a:rPr>
              <a:t>3. Висока доступність: забезпечення постійної доступності додатків шляхом використання резервування та дублювання ресурсів.</a:t>
            </a:r>
            <a:endParaRPr b="0" lang="uk-UA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" sz="1350" spc="-1" strike="noStrike">
                <a:solidFill>
                  <a:srgbClr val="695d46"/>
                </a:solidFill>
                <a:latin typeface="Open Sans"/>
                <a:ea typeface="Open Sans"/>
              </a:rPr>
              <a:t>4. Безпека: захист додатків та даних шляхом використання механізмів шифрування, аутентифікації та авторизації.</a:t>
            </a:r>
            <a:endParaRPr b="0" lang="uk-UA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" sz="1350" spc="-1" strike="noStrike">
                <a:solidFill>
                  <a:srgbClr val="695d46"/>
                </a:solidFill>
                <a:latin typeface="Open Sans"/>
                <a:ea typeface="Open Sans"/>
              </a:rPr>
              <a:t>5. Оркестрація: керування та управління хмарними ресурсами та компонентами додатків.</a:t>
            </a:r>
            <a:endParaRPr b="0" lang="uk-UA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7;p18" descr=""/>
          <p:cNvPicPr/>
          <p:nvPr/>
        </p:nvPicPr>
        <p:blipFill>
          <a:blip r:embed="rId1"/>
          <a:stretch/>
        </p:blipFill>
        <p:spPr>
          <a:xfrm>
            <a:off x="1973160" y="152280"/>
            <a:ext cx="4795920" cy="446472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98;p18"/>
          <p:cNvSpPr/>
          <p:nvPr/>
        </p:nvSpPr>
        <p:spPr>
          <a:xfrm>
            <a:off x="2874600" y="4617360"/>
            <a:ext cx="3562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Основні моделі хмарних сервісів</a:t>
            </a:r>
            <a:endParaRPr b="0" lang="uk-U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3;p19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Переваги хмарної архітектури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04;p19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76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Хмарна архітектура додатків надає кілька переваг: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Масштабованість: здатність збільшувати або зменшувати ресурси додатків залежно від потреб.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Ефективність: оптимізація використання ресурсів шляхом спільного використання інфраструктури.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Гнучкість: здатність швидко реагувати на змінні вимоги додатків та ринкові умови.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4. Швидкість розгортання: можливість швидко розгортати та оновлювати додатки у хмарному середовищі.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9;p20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Використання хмарної архітектури додатків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10;p20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Хмарна архітектура додатків широко використовується в різних галузях: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Бізнес-додатки: електронна комерція, управління відносинами з клієнтами (CRM), управління проектами та багато іншого.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Медіа та розваги: потокове мультимедіа, онлайн-ігри, медіа-сховища тощо.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Аналітика даних: обробка та аналіз великих обсягів даних у реальному часі.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4. Інтернет речей (IoT): збір, обробка та аналіз даних від підключених пристроїв.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15;p2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Хмарна архітектура IaaS</a:t>
            </a:r>
            <a:endParaRPr b="0" lang="uk-U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16;p21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Інфраструктура як сервіс (IaaS) є одним із моделей хмарних сервісів, де інфраструктура, така як сервери, сховища даних та мережі, надається як послуга. Основні компоненти хмарної архітектури IaaS включають: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1. Віртуалізація серверів: створення віртуальних серверів на фізичному обладнанні для розгортання додатків.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2. Масштабування ресурсів: здатність автоматично збільшувати або зменшувати обсяги обчислювальних та сховищевих ресурсів.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3. Мережеві сервіси: надання мережевої інфраструктури, включаючи мережеві комутатори, маршрутизатори та брандмауери.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uk-UA</dc:language>
  <cp:lastModifiedBy/>
  <dcterms:modified xsi:type="dcterms:W3CDTF">2023-05-26T09:06:30Z</dcterms:modified>
  <cp:revision>2</cp:revision>
  <dc:subject/>
  <dc:title/>
</cp:coreProperties>
</file>