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6A9DD-A3C6-4644-82EA-2A9D2C1E2500}" v="77" dt="2023-05-26T07:05:5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presProps" Target="presProps.xml" Id="rId13" /><Relationship Type="http://schemas.microsoft.com/office/2015/10/relationships/revisionInfo" Target="revisionInfo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.xml" Id="rId2" /><Relationship Type="http://schemas.openxmlformats.org/officeDocument/2006/relationships/tableStyles" Target="tableStyle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viewProps" Target="viewProps.xml" Id="rId14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кут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іліні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іліні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кут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іліні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іліні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іліні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іліні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іліні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іліні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іліні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іліні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іліні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іліні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іліні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іліні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іліні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іліні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іліні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іліні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іліні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іліні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іліні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іліні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іліні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іліні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іліні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іліні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кут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іліні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іліні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іліні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іліні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іліні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іліні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іліні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іліні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іліні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іліні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іліні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кут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іліні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іліні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іліні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іліні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іліні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іліні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іліні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іліні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іліні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іліні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іліні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іліні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іліні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"/>
              <a:t>Клацніть, щоб змінити стиль зразка підзаголовка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uk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12" name="Місце для тексту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60" name="Текстове поле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uk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Текстове поле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uk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з і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впець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7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8" name="Місце для тексту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9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10" name="Місце для тексту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11" name="Місце для тексту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12" name="Місце для тексту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впці зображе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19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20" name="Місце для зображення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uk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Місце для тексту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22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23" name="Місце для зображення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uk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Місце для тексту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25" name="Місце для тексту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26" name="Місце для зображення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uk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Місце для тексту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uk"/>
              <a:t>Зразок заголовка</a:t>
            </a:r>
            <a:endParaRPr lang="en-US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"/>
              <a:t>Зразки заголовків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кут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іліні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іліні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іліні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іліні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іліні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іліні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іліні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іліні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іліні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іліні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інія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іліні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іліні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іліні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іліні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кут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іліні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іліні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іліні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іліні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іліні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іліні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іліні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іліні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іліні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іліні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іліні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іліні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іліні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іліні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іліні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іліні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іліні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іліні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іліні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кут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US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"/>
              <a:t>Зразки заголовків</a:t>
            </a:r>
          </a:p>
          <a:p>
            <a:pPr lvl="1" rtl="0"/>
            <a:r>
              <a:rPr lang="uk"/>
              <a:t>Другий рівень</a:t>
            </a:r>
          </a:p>
          <a:p>
            <a:pPr lvl="2" rtl="0"/>
            <a:r>
              <a:rPr lang="uk"/>
              <a:t>Третій рівень</a:t>
            </a:r>
          </a:p>
          <a:p>
            <a:pPr lvl="3" rtl="0"/>
            <a:r>
              <a:rPr lang="uk"/>
              <a:t>Четвертий рівень</a:t>
            </a:r>
          </a:p>
          <a:p>
            <a:pPr lvl="4" rtl="0"/>
            <a:r>
              <a:rPr lang="uk"/>
              <a:t>П’ятий рівень</a:t>
            </a:r>
            <a:endParaRPr lang="en-US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5/25/2023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Fundamental Design Techniques: Modularization, Hierarchy, Abstraction, Encapsulation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82FFFF"/>
                </a:solidFill>
              </a:rPr>
              <a:t>Yaroslav </a:t>
            </a:r>
            <a:r>
              <a:rPr lang="en-US" dirty="0" err="1">
                <a:solidFill>
                  <a:srgbClr val="82FFFF"/>
                </a:solidFill>
              </a:rPr>
              <a:t>Kvasetskiy</a:t>
            </a:r>
            <a:endParaRPr lang="uk-UA" dirty="0" err="1">
              <a:solidFill>
                <a:srgbClr val="82FFFF"/>
              </a:solidFill>
            </a:endParaRPr>
          </a:p>
          <a:p>
            <a:r>
              <a:rPr lang="en-US" dirty="0">
                <a:solidFill>
                  <a:srgbClr val="82FFFF"/>
                </a:solidFill>
              </a:rPr>
              <a:t>511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B7AF2-51FA-8469-8D48-49DED8DF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Encapsulation</a:t>
            </a:r>
            <a:r>
              <a:rPr lang="uk-UA" dirty="0">
                <a:ea typeface="+mj-lt"/>
                <a:cs typeface="+mj-lt"/>
              </a:rPr>
              <a:t> (</a:t>
            </a:r>
            <a:r>
              <a:rPr lang="uk-UA" dirty="0" err="1">
                <a:ea typeface="+mj-lt"/>
                <a:cs typeface="+mj-lt"/>
              </a:rPr>
              <a:t>contd</a:t>
            </a:r>
            <a:r>
              <a:rPr lang="uk-UA" dirty="0">
                <a:ea typeface="+mj-lt"/>
                <a:cs typeface="+mj-lt"/>
              </a:rPr>
              <a:t>.)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8529FB3-8348-98DA-4143-4119C8D3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Encapsulation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Object-Oriented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Programming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>
                <a:ea typeface="+mn-lt"/>
                <a:cs typeface="+mn-lt"/>
              </a:rPr>
              <a:t>Access </a:t>
            </a:r>
            <a:r>
              <a:rPr lang="uk-UA" dirty="0" err="1">
                <a:ea typeface="+mn-lt"/>
                <a:cs typeface="+mn-lt"/>
              </a:rPr>
              <a:t>modifiers</a:t>
            </a:r>
            <a:r>
              <a:rPr lang="uk-UA" dirty="0">
                <a:ea typeface="+mn-lt"/>
                <a:cs typeface="+mn-lt"/>
              </a:rPr>
              <a:t> (</a:t>
            </a:r>
            <a:r>
              <a:rPr lang="uk-UA" dirty="0" err="1">
                <a:ea typeface="+mn-lt"/>
                <a:cs typeface="+mn-lt"/>
              </a:rPr>
              <a:t>public</a:t>
            </a:r>
            <a:r>
              <a:rPr lang="uk-UA" dirty="0">
                <a:ea typeface="+mn-lt"/>
                <a:cs typeface="+mn-lt"/>
              </a:rPr>
              <a:t>, </a:t>
            </a:r>
            <a:r>
              <a:rPr lang="uk-UA" dirty="0" err="1">
                <a:ea typeface="+mn-lt"/>
                <a:cs typeface="+mn-lt"/>
              </a:rPr>
              <a:t>private</a:t>
            </a:r>
            <a:r>
              <a:rPr lang="uk-UA" dirty="0">
                <a:ea typeface="+mn-lt"/>
                <a:cs typeface="+mn-lt"/>
              </a:rPr>
              <a:t>, </a:t>
            </a:r>
            <a:r>
              <a:rPr lang="uk-UA" dirty="0" err="1">
                <a:ea typeface="+mn-lt"/>
                <a:cs typeface="+mn-lt"/>
              </a:rPr>
              <a:t>protected</a:t>
            </a:r>
            <a:r>
              <a:rPr lang="uk-UA" dirty="0">
                <a:ea typeface="+mn-lt"/>
                <a:cs typeface="+mn-lt"/>
              </a:rPr>
              <a:t>)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Getters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setters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Example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Encapsulation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Class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089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4D77B-9B63-8F5A-44C3-30A8EB75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Conclusion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88EDBC-6C93-89BD-CACF-2990E5A3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Recap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Fundamental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Design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Techniques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Modularization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Hierarchy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Abstraction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Encapsulation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Importance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these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techniques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software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development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Final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thoughts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Q&amp;A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640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A9747-3068-C33D-652A-D212E351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Introduction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2358BE-5788-C672-9B4F-BEBF799B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Welcome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Introduction</a:t>
            </a:r>
          </a:p>
          <a:p>
            <a:r>
              <a:rPr lang="uk-UA" dirty="0" err="1">
                <a:ea typeface="+mn-lt"/>
                <a:cs typeface="+mn-lt"/>
              </a:rPr>
              <a:t>Overview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Fundamental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Design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249584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DC0BA-D133-9C04-36ED-8F38A3C7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Modularization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8AB443-4AB7-860F-11C3-00BB3CB6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Definition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Modularization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Benefits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Modularization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Reusability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maintainability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Improved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code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readability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Easier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debugging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testing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Examples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Modularization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Software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Development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5353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E5324-22C5-AAEF-D5A7-C6A3A7F0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Modularization</a:t>
            </a:r>
            <a:r>
              <a:rPr lang="uk-UA" dirty="0">
                <a:ea typeface="+mj-lt"/>
                <a:cs typeface="+mj-lt"/>
              </a:rPr>
              <a:t> (</a:t>
            </a:r>
            <a:r>
              <a:rPr lang="uk-UA" dirty="0" err="1">
                <a:ea typeface="+mj-lt"/>
                <a:cs typeface="+mj-lt"/>
              </a:rPr>
              <a:t>contd</a:t>
            </a:r>
            <a:r>
              <a:rPr lang="uk-UA" dirty="0">
                <a:ea typeface="+mj-lt"/>
                <a:cs typeface="+mj-lt"/>
              </a:rPr>
              <a:t>.)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098083A-DC60-A0AD-1B58-B30D962A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Techniques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achieving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modularization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Functional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decomposition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Object-oriented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programming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Component-based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development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Best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practices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modular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design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High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cohesion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Loose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coupling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3300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17805-1EB1-C656-9C5E-80DAD5E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Hierarchy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3A2517-2937-547F-9428-711BBCC2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Definition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Hierarchy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Design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Benefits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Hierarchy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Organization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categorization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components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Clear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relationships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dependencies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Scalability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flexibility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21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46361-66C4-15DA-535E-8F632CFE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Hierarchy</a:t>
            </a:r>
            <a:r>
              <a:rPr lang="uk-UA" dirty="0">
                <a:ea typeface="+mj-lt"/>
                <a:cs typeface="+mj-lt"/>
              </a:rPr>
              <a:t> (</a:t>
            </a:r>
            <a:r>
              <a:rPr lang="uk-UA" dirty="0" err="1">
                <a:ea typeface="+mj-lt"/>
                <a:cs typeface="+mj-lt"/>
              </a:rPr>
              <a:t>contd</a:t>
            </a:r>
            <a:r>
              <a:rPr lang="uk-UA" dirty="0">
                <a:ea typeface="+mj-lt"/>
                <a:cs typeface="+mj-lt"/>
              </a:rPr>
              <a:t>.)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201057-FEE6-AB26-5128-F9C3035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Types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hierarchy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err="1">
                <a:ea typeface="+mn-lt"/>
                <a:cs typeface="+mn-lt"/>
              </a:rPr>
              <a:t>Class</a:t>
            </a:r>
            <a:r>
              <a:rPr lang="uk-UA">
                <a:ea typeface="+mn-lt"/>
                <a:cs typeface="+mn-lt"/>
              </a:rPr>
              <a:t> </a:t>
            </a:r>
            <a:r>
              <a:rPr lang="uk-UA" err="1">
                <a:ea typeface="+mn-lt"/>
                <a:cs typeface="+mn-lt"/>
              </a:rPr>
              <a:t>hierarchy</a:t>
            </a:r>
            <a:endParaRPr lang="uk-UA" err="1"/>
          </a:p>
          <a:p>
            <a:pPr lvl="1"/>
            <a:r>
              <a:rPr lang="uk-UA" dirty="0" err="1">
                <a:ea typeface="+mn-lt"/>
                <a:cs typeface="+mn-lt"/>
              </a:rPr>
              <a:t>Inheritance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hierarchy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Module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hierarchy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Example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Class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Hierarchy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Object-Oriented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Programming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009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1B868-7B94-BF2E-5985-1ED5DF63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Abstraction</a:t>
            </a:r>
            <a:endParaRPr lang="uk-UA" dirty="0" err="1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4EA177-1436-6936-15D5-92394FF6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Definition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Abstraction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Importance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Abstraction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Design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Simplification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conceptualization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Information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hiding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Higher-level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view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system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Levels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Abstraction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Interface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vs</a:t>
            </a:r>
            <a:r>
              <a:rPr lang="uk-UA" dirty="0">
                <a:ea typeface="+mn-lt"/>
                <a:cs typeface="+mn-lt"/>
              </a:rPr>
              <a:t>. </a:t>
            </a:r>
            <a:r>
              <a:rPr lang="uk-UA" dirty="0" err="1">
                <a:ea typeface="+mn-lt"/>
                <a:cs typeface="+mn-lt"/>
              </a:rPr>
              <a:t>Implementation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70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5B6BF-0DF3-79CA-BB8D-848B71B3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ea typeface="+mj-lt"/>
                <a:cs typeface="+mj-lt"/>
              </a:rPr>
              <a:t>Abstraction</a:t>
            </a:r>
            <a:r>
              <a:rPr lang="uk-UA" dirty="0">
                <a:ea typeface="+mj-lt"/>
                <a:cs typeface="+mj-lt"/>
              </a:rPr>
              <a:t> (</a:t>
            </a:r>
            <a:r>
              <a:rPr lang="uk-UA" dirty="0" err="1">
                <a:ea typeface="+mj-lt"/>
                <a:cs typeface="+mj-lt"/>
              </a:rPr>
              <a:t>contd</a:t>
            </a:r>
            <a:r>
              <a:rPr lang="uk-UA" dirty="0">
                <a:ea typeface="+mj-lt"/>
                <a:cs typeface="+mj-lt"/>
              </a:rPr>
              <a:t>.)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86FFFCC-B9D1-4298-10FB-0A994DBA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Techniques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achieving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abstraction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Abstract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classes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interfaces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Encapsulation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implementation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details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Example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Abstraction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Real-world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Scenario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4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9FC33-96BE-EC92-EF74-98C37E46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>
                <a:ea typeface="+mj-lt"/>
                <a:cs typeface="+mj-lt"/>
              </a:rPr>
              <a:t>Encapsulation</a:t>
            </a:r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B9EB97-8833-188A-8C17-B98CF6FC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>
                <a:ea typeface="+mn-lt"/>
                <a:cs typeface="+mn-lt"/>
              </a:rPr>
              <a:t>Definition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Encapsulation</a:t>
            </a:r>
            <a:endParaRPr lang="uk-UA" dirty="0" err="1"/>
          </a:p>
          <a:p>
            <a:r>
              <a:rPr lang="uk-UA" dirty="0" err="1">
                <a:ea typeface="+mn-lt"/>
                <a:cs typeface="+mn-lt"/>
              </a:rPr>
              <a:t>Benefits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Encapsulation</a:t>
            </a:r>
            <a:r>
              <a:rPr lang="uk-UA" dirty="0">
                <a:ea typeface="+mn-lt"/>
                <a:cs typeface="+mn-lt"/>
              </a:rPr>
              <a:t>:</a:t>
            </a:r>
            <a:endParaRPr lang="uk-UA" dirty="0"/>
          </a:p>
          <a:p>
            <a:pPr lvl="1"/>
            <a:r>
              <a:rPr lang="uk-UA" dirty="0" err="1">
                <a:ea typeface="+mn-lt"/>
                <a:cs typeface="+mn-lt"/>
              </a:rPr>
              <a:t>Data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behavior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hiding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Modularity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reusability</a:t>
            </a:r>
            <a:endParaRPr lang="uk-UA" dirty="0" err="1"/>
          </a:p>
          <a:p>
            <a:pPr lvl="1"/>
            <a:r>
              <a:rPr lang="uk-UA" dirty="0" err="1">
                <a:ea typeface="+mn-lt"/>
                <a:cs typeface="+mn-lt"/>
              </a:rPr>
              <a:t>Enhanced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security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integrity</a:t>
            </a:r>
            <a:endParaRPr lang="uk-UA" dirty="0" err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3777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Схема</vt:lpstr>
      <vt:lpstr>Fundamental Design Techniques: Modularization, Hierarchy, Abstraction, Encapsulation</vt:lpstr>
      <vt:lpstr>Introduction</vt:lpstr>
      <vt:lpstr>Modularization</vt:lpstr>
      <vt:lpstr>Modularization (contd.)</vt:lpstr>
      <vt:lpstr>Hierarchy</vt:lpstr>
      <vt:lpstr>Hierarchy (contd.)</vt:lpstr>
      <vt:lpstr>Abstraction</vt:lpstr>
      <vt:lpstr>Abstraction (contd.)</vt:lpstr>
      <vt:lpstr>Encapsulation</vt:lpstr>
      <vt:lpstr>Encapsulation (contd.)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27</cp:revision>
  <dcterms:created xsi:type="dcterms:W3CDTF">2023-05-26T06:59:18Z</dcterms:created>
  <dcterms:modified xsi:type="dcterms:W3CDTF">2023-05-26T07:06:05Z</dcterms:modified>
</cp:coreProperties>
</file>