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sldIdLst>
    <p:sldId id="291" r:id="rId5"/>
    <p:sldId id="258" r:id="rId6"/>
    <p:sldId id="257" r:id="rId7"/>
    <p:sldId id="264" r:id="rId8"/>
    <p:sldId id="263" r:id="rId9"/>
    <p:sldId id="265" r:id="rId10"/>
    <p:sldId id="266" r:id="rId11"/>
    <p:sldId id="267" r:id="rId12"/>
    <p:sldId id="268" r:id="rId13"/>
    <p:sldId id="292" r:id="rId14"/>
    <p:sldId id="271" r:id="rId15"/>
    <p:sldId id="282" r:id="rId16"/>
    <p:sldId id="281" r:id="rId17"/>
    <p:sldId id="283" r:id="rId18"/>
    <p:sldId id="289" r:id="rId19"/>
    <p:sldId id="277" r:id="rId20"/>
    <p:sldId id="286" r:id="rId21"/>
    <p:sldId id="288" r:id="rId22"/>
    <p:sldId id="284" r:id="rId23"/>
    <p:sldId id="293" r:id="rId24"/>
    <p:sldId id="290" r:id="rId25"/>
    <p:sldId id="259" r:id="rId26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9E43C-41ED-F44C-A022-658DDF92A67C}" v="86" dt="2023-03-05T14:03:30.574"/>
    <p1510:client id="{47269463-87B9-4AEC-AF04-516A02354C57}" v="3230" dt="2023-03-06T10:34:17.110"/>
    <p1510:client id="{88DB0A02-3839-45C8-A714-9C5C15A8B49C}" v="2" dt="2023-03-05T13:44:00.902"/>
    <p1510:client id="{AB9A26D4-B624-4BD7-B6A5-43C45D5ED535}" v="1847" dt="2023-03-05T14:00:08.792"/>
    <p1510:client id="{D7FAA77D-4EE0-4516-B855-F671C47463B6}" v="30" dt="2023-03-05T13:04:05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-Lukas Arold / IFWS420D" userId="ff9e1773-c243-4919-981f-85cdc7765740" providerId="ADAL" clId="{0789E43C-41ED-F44C-A022-658DDF92A67C}"/>
    <pc:docChg chg="undo custSel addSld delSld modSld sldOrd">
      <pc:chgData name="Tim-Lukas Arold / IFWS420D" userId="ff9e1773-c243-4919-981f-85cdc7765740" providerId="ADAL" clId="{0789E43C-41ED-F44C-A022-658DDF92A67C}" dt="2023-03-05T14:03:30.574" v="679" actId="20577"/>
      <pc:docMkLst>
        <pc:docMk/>
      </pc:docMkLst>
      <pc:sldChg chg="modSp mod">
        <pc:chgData name="Tim-Lukas Arold / IFWS420D" userId="ff9e1773-c243-4919-981f-85cdc7765740" providerId="ADAL" clId="{0789E43C-41ED-F44C-A022-658DDF92A67C}" dt="2023-03-04T10:06:44.817" v="102" actId="20577"/>
        <pc:sldMkLst>
          <pc:docMk/>
          <pc:sldMk cId="1399680635" sldId="256"/>
        </pc:sldMkLst>
        <pc:spChg chg="mod">
          <ac:chgData name="Tim-Lukas Arold / IFWS420D" userId="ff9e1773-c243-4919-981f-85cdc7765740" providerId="ADAL" clId="{0789E43C-41ED-F44C-A022-658DDF92A67C}" dt="2023-03-04T10:06:44.817" v="102" actId="20577"/>
          <ac:spMkLst>
            <pc:docMk/>
            <pc:sldMk cId="1399680635" sldId="256"/>
            <ac:spMk id="2" creationId="{28EABC5C-4794-37D7-7CA1-E71D2B8A86E6}"/>
          </ac:spMkLst>
        </pc:spChg>
      </pc:sldChg>
      <pc:sldChg chg="modNotesTx">
        <pc:chgData name="Tim-Lukas Arold / IFWS420D" userId="ff9e1773-c243-4919-981f-85cdc7765740" providerId="ADAL" clId="{0789E43C-41ED-F44C-A022-658DDF92A67C}" dt="2023-03-05T14:03:30.574" v="679" actId="20577"/>
        <pc:sldMkLst>
          <pc:docMk/>
          <pc:sldMk cId="2162001902" sldId="257"/>
        </pc:sldMkLst>
      </pc:sldChg>
      <pc:sldChg chg="modNotesTx">
        <pc:chgData name="Tim-Lukas Arold / IFWS420D" userId="ff9e1773-c243-4919-981f-85cdc7765740" providerId="ADAL" clId="{0789E43C-41ED-F44C-A022-658DDF92A67C}" dt="2023-03-04T11:28:42.942" v="429" actId="20577"/>
        <pc:sldMkLst>
          <pc:docMk/>
          <pc:sldMk cId="1277683592" sldId="258"/>
        </pc:sldMkLst>
      </pc:sldChg>
      <pc:sldChg chg="ord">
        <pc:chgData name="Tim-Lukas Arold / IFWS420D" userId="ff9e1773-c243-4919-981f-85cdc7765740" providerId="ADAL" clId="{0789E43C-41ED-F44C-A022-658DDF92A67C}" dt="2023-03-04T10:05:20.971" v="84" actId="20578"/>
        <pc:sldMkLst>
          <pc:docMk/>
          <pc:sldMk cId="4204071947" sldId="260"/>
        </pc:sldMkLst>
      </pc:sldChg>
      <pc:sldChg chg="mod ord modShow">
        <pc:chgData name="Tim-Lukas Arold / IFWS420D" userId="ff9e1773-c243-4919-981f-85cdc7765740" providerId="ADAL" clId="{0789E43C-41ED-F44C-A022-658DDF92A67C}" dt="2023-03-04T11:34:53.359" v="513" actId="20578"/>
        <pc:sldMkLst>
          <pc:docMk/>
          <pc:sldMk cId="1375376225" sldId="263"/>
        </pc:sldMkLst>
      </pc:sldChg>
      <pc:sldChg chg="addSp delSp modSp mod modNotesTx">
        <pc:chgData name="Tim-Lukas Arold / IFWS420D" userId="ff9e1773-c243-4919-981f-85cdc7765740" providerId="ADAL" clId="{0789E43C-41ED-F44C-A022-658DDF92A67C}" dt="2023-03-04T11:27:04.397" v="372" actId="20577"/>
        <pc:sldMkLst>
          <pc:docMk/>
          <pc:sldMk cId="3688409177" sldId="264"/>
        </pc:sldMkLst>
        <pc:spChg chg="add del mod">
          <ac:chgData name="Tim-Lukas Arold / IFWS420D" userId="ff9e1773-c243-4919-981f-85cdc7765740" providerId="ADAL" clId="{0789E43C-41ED-F44C-A022-658DDF92A67C}" dt="2023-03-04T09:34:10.853" v="2"/>
          <ac:spMkLst>
            <pc:docMk/>
            <pc:sldMk cId="3688409177" sldId="264"/>
            <ac:spMk id="2" creationId="{4165C76B-AABB-C10B-6017-2B97377C4292}"/>
          </ac:spMkLst>
        </pc:spChg>
      </pc:sldChg>
      <pc:sldChg chg="modNotesTx">
        <pc:chgData name="Tim-Lukas Arold / IFWS420D" userId="ff9e1773-c243-4919-981f-85cdc7765740" providerId="ADAL" clId="{0789E43C-41ED-F44C-A022-658DDF92A67C}" dt="2023-03-04T11:27:15.637" v="377" actId="20577"/>
        <pc:sldMkLst>
          <pc:docMk/>
          <pc:sldMk cId="1892289175" sldId="265"/>
        </pc:sldMkLst>
      </pc:sldChg>
      <pc:sldChg chg="mod ord modShow">
        <pc:chgData name="Tim-Lukas Arold / IFWS420D" userId="ff9e1773-c243-4919-981f-85cdc7765740" providerId="ADAL" clId="{0789E43C-41ED-F44C-A022-658DDF92A67C}" dt="2023-03-04T11:34:53.359" v="513" actId="20578"/>
        <pc:sldMkLst>
          <pc:docMk/>
          <pc:sldMk cId="3848830192" sldId="266"/>
        </pc:sldMkLst>
      </pc:sldChg>
      <pc:sldChg chg="modNotesTx">
        <pc:chgData name="Tim-Lukas Arold / IFWS420D" userId="ff9e1773-c243-4919-981f-85cdc7765740" providerId="ADAL" clId="{0789E43C-41ED-F44C-A022-658DDF92A67C}" dt="2023-03-04T11:27:20.209" v="384" actId="20577"/>
        <pc:sldMkLst>
          <pc:docMk/>
          <pc:sldMk cId="125542385" sldId="267"/>
        </pc:sldMkLst>
      </pc:sldChg>
      <pc:sldChg chg="mod ord modShow">
        <pc:chgData name="Tim-Lukas Arold / IFWS420D" userId="ff9e1773-c243-4919-981f-85cdc7765740" providerId="ADAL" clId="{0789E43C-41ED-F44C-A022-658DDF92A67C}" dt="2023-03-04T11:34:53.359" v="513" actId="20578"/>
        <pc:sldMkLst>
          <pc:docMk/>
          <pc:sldMk cId="649328745" sldId="268"/>
        </pc:sldMkLst>
      </pc:sldChg>
      <pc:sldChg chg="modSp mod ord">
        <pc:chgData name="Tim-Lukas Arold / IFWS420D" userId="ff9e1773-c243-4919-981f-85cdc7765740" providerId="ADAL" clId="{0789E43C-41ED-F44C-A022-658DDF92A67C}" dt="2023-03-04T11:21:08.677" v="356" actId="20577"/>
        <pc:sldMkLst>
          <pc:docMk/>
          <pc:sldMk cId="4156378707" sldId="269"/>
        </pc:sldMkLst>
        <pc:spChg chg="mod">
          <ac:chgData name="Tim-Lukas Arold / IFWS420D" userId="ff9e1773-c243-4919-981f-85cdc7765740" providerId="ADAL" clId="{0789E43C-41ED-F44C-A022-658DDF92A67C}" dt="2023-03-04T11:21:08.677" v="356" actId="20577"/>
          <ac:spMkLst>
            <pc:docMk/>
            <pc:sldMk cId="4156378707" sldId="269"/>
            <ac:spMk id="2" creationId="{8DC5AF39-0F35-FDEB-DB29-289BDD96035A}"/>
          </ac:spMkLst>
        </pc:spChg>
      </pc:sldChg>
      <pc:sldChg chg="addSp modSp modNotesTx">
        <pc:chgData name="Tim-Lukas Arold / IFWS420D" userId="ff9e1773-c243-4919-981f-85cdc7765740" providerId="ADAL" clId="{0789E43C-41ED-F44C-A022-658DDF92A67C}" dt="2023-03-04T11:27:58.094" v="395" actId="20577"/>
        <pc:sldMkLst>
          <pc:docMk/>
          <pc:sldMk cId="831418750" sldId="271"/>
        </pc:sldMkLst>
        <pc:spChg chg="add mod">
          <ac:chgData name="Tim-Lukas Arold / IFWS420D" userId="ff9e1773-c243-4919-981f-85cdc7765740" providerId="ADAL" clId="{0789E43C-41ED-F44C-A022-658DDF92A67C}" dt="2023-03-04T11:27:46.813" v="388"/>
          <ac:spMkLst>
            <pc:docMk/>
            <pc:sldMk cId="831418750" sldId="271"/>
            <ac:spMk id="3" creationId="{9577556D-4EE8-CD69-8DBD-9E4840B0C008}"/>
          </ac:spMkLst>
        </pc:spChg>
        <pc:spChg chg="add mod">
          <ac:chgData name="Tim-Lukas Arold / IFWS420D" userId="ff9e1773-c243-4919-981f-85cdc7765740" providerId="ADAL" clId="{0789E43C-41ED-F44C-A022-658DDF92A67C}" dt="2023-03-04T11:27:46.813" v="388"/>
          <ac:spMkLst>
            <pc:docMk/>
            <pc:sldMk cId="831418750" sldId="271"/>
            <ac:spMk id="5" creationId="{AA9977E8-3A76-A9CF-32EF-FF720BB1B047}"/>
          </ac:spMkLst>
        </pc:spChg>
        <pc:cxnChg chg="add mod">
          <ac:chgData name="Tim-Lukas Arold / IFWS420D" userId="ff9e1773-c243-4919-981f-85cdc7765740" providerId="ADAL" clId="{0789E43C-41ED-F44C-A022-658DDF92A67C}" dt="2023-03-04T11:27:46.813" v="388"/>
          <ac:cxnSpMkLst>
            <pc:docMk/>
            <pc:sldMk cId="831418750" sldId="271"/>
            <ac:cxnSpMk id="4" creationId="{CEF8A57E-0004-1341-CE4B-3FDF066DA537}"/>
          </ac:cxnSpMkLst>
        </pc:cxnChg>
      </pc:sldChg>
      <pc:sldChg chg="addSp delSp modSp mod setBg modNotesTx">
        <pc:chgData name="Tim-Lukas Arold / IFWS420D" userId="ff9e1773-c243-4919-981f-85cdc7765740" providerId="ADAL" clId="{0789E43C-41ED-F44C-A022-658DDF92A67C}" dt="2023-03-04T13:52:47.764" v="593" actId="2711"/>
        <pc:sldMkLst>
          <pc:docMk/>
          <pc:sldMk cId="3084517312" sldId="277"/>
        </pc:sldMkLst>
        <pc:spChg chg="mod">
          <ac:chgData name="Tim-Lukas Arold / IFWS420D" userId="ff9e1773-c243-4919-981f-85cdc7765740" providerId="ADAL" clId="{0789E43C-41ED-F44C-A022-658DDF92A67C}" dt="2023-03-04T13:52:47.764" v="593" actId="2711"/>
          <ac:spMkLst>
            <pc:docMk/>
            <pc:sldMk cId="3084517312" sldId="277"/>
            <ac:spMk id="2" creationId="{D601FE29-B61F-087A-16EE-A9CA5CEF94B5}"/>
          </ac:spMkLst>
        </pc:spChg>
        <pc:spChg chg="mod ord">
          <ac:chgData name="Tim-Lukas Arold / IFWS420D" userId="ff9e1773-c243-4919-981f-85cdc7765740" providerId="ADAL" clId="{0789E43C-41ED-F44C-A022-658DDF92A67C}" dt="2023-03-04T09:49:57.505" v="34" actId="26606"/>
          <ac:spMkLst>
            <pc:docMk/>
            <pc:sldMk cId="3084517312" sldId="277"/>
            <ac:spMk id="3" creationId="{89700DE2-DC17-D726-0B5E-AFF909001401}"/>
          </ac:spMkLst>
        </pc:spChg>
        <pc:spChg chg="add del">
          <ac:chgData name="Tim-Lukas Arold / IFWS420D" userId="ff9e1773-c243-4919-981f-85cdc7765740" providerId="ADAL" clId="{0789E43C-41ED-F44C-A022-658DDF92A67C}" dt="2023-03-04T09:45:01.046" v="15" actId="26606"/>
          <ac:spMkLst>
            <pc:docMk/>
            <pc:sldMk cId="3084517312" sldId="277"/>
            <ac:spMk id="10" creationId="{A2679492-7988-4050-9056-542444452411}"/>
          </ac:spMkLst>
        </pc:spChg>
        <pc:spChg chg="add del">
          <ac:chgData name="Tim-Lukas Arold / IFWS420D" userId="ff9e1773-c243-4919-981f-85cdc7765740" providerId="ADAL" clId="{0789E43C-41ED-F44C-A022-658DDF92A67C}" dt="2023-03-04T09:45:01.046" v="15" actId="26606"/>
          <ac:spMkLst>
            <pc:docMk/>
            <pc:sldMk cId="3084517312" sldId="277"/>
            <ac:spMk id="12" creationId="{B091B163-7D61-4891-ABCF-5C13D9C418D0}"/>
          </ac:spMkLst>
        </pc:spChg>
        <pc:spChg chg="add del">
          <ac:chgData name="Tim-Lukas Arold / IFWS420D" userId="ff9e1773-c243-4919-981f-85cdc7765740" providerId="ADAL" clId="{0789E43C-41ED-F44C-A022-658DDF92A67C}" dt="2023-03-04T09:45:11.504" v="17" actId="26606"/>
          <ac:spMkLst>
            <pc:docMk/>
            <pc:sldMk cId="3084517312" sldId="277"/>
            <ac:spMk id="16" creationId="{E3020543-B24B-4EC4-8FFC-8DD88EEA91A8}"/>
          </ac:spMkLst>
        </pc:spChg>
        <pc:spChg chg="add del">
          <ac:chgData name="Tim-Lukas Arold / IFWS420D" userId="ff9e1773-c243-4919-981f-85cdc7765740" providerId="ADAL" clId="{0789E43C-41ED-F44C-A022-658DDF92A67C}" dt="2023-03-04T09:45:11.504" v="17" actId="26606"/>
          <ac:spMkLst>
            <pc:docMk/>
            <pc:sldMk cId="3084517312" sldId="277"/>
            <ac:spMk id="17" creationId="{7EE0A6B3-EB7E-45AA-ADB6-138489E0CD75}"/>
          </ac:spMkLst>
        </pc:spChg>
        <pc:spChg chg="add del">
          <ac:chgData name="Tim-Lukas Arold / IFWS420D" userId="ff9e1773-c243-4919-981f-85cdc7765740" providerId="ADAL" clId="{0789E43C-41ED-F44C-A022-658DDF92A67C}" dt="2023-03-04T09:45:11.504" v="17" actId="26606"/>
          <ac:spMkLst>
            <pc:docMk/>
            <pc:sldMk cId="3084517312" sldId="277"/>
            <ac:spMk id="18" creationId="{1453BF6C-B012-48B7-B4E8-6D7AC7C27D02}"/>
          </ac:spMkLst>
        </pc:spChg>
        <pc:spChg chg="add del">
          <ac:chgData name="Tim-Lukas Arold / IFWS420D" userId="ff9e1773-c243-4919-981f-85cdc7765740" providerId="ADAL" clId="{0789E43C-41ED-F44C-A022-658DDF92A67C}" dt="2023-03-04T09:45:11.504" v="17" actId="26606"/>
          <ac:spMkLst>
            <pc:docMk/>
            <pc:sldMk cId="3084517312" sldId="277"/>
            <ac:spMk id="19" creationId="{0C0EA1AB-DC8C-4976-9474-9313A673D4E9}"/>
          </ac:spMkLst>
        </pc:spChg>
        <pc:spChg chg="add del">
          <ac:chgData name="Tim-Lukas Arold / IFWS420D" userId="ff9e1773-c243-4919-981f-85cdc7765740" providerId="ADAL" clId="{0789E43C-41ED-F44C-A022-658DDF92A67C}" dt="2023-03-04T09:45:11.504" v="17" actId="26606"/>
          <ac:spMkLst>
            <pc:docMk/>
            <pc:sldMk cId="3084517312" sldId="277"/>
            <ac:spMk id="21" creationId="{6CB927A4-E432-4310-9CD5-E89FF5063179}"/>
          </ac:spMkLst>
        </pc:spChg>
        <pc:spChg chg="add del">
          <ac:chgData name="Tim-Lukas Arold / IFWS420D" userId="ff9e1773-c243-4919-981f-85cdc7765740" providerId="ADAL" clId="{0789E43C-41ED-F44C-A022-658DDF92A67C}" dt="2023-03-04T09:45:24.558" v="19" actId="26606"/>
          <ac:spMkLst>
            <pc:docMk/>
            <pc:sldMk cId="3084517312" sldId="277"/>
            <ac:spMk id="23" creationId="{45CF0CC2-658D-4A87-9D2E-154B0ABE1BA0}"/>
          </ac:spMkLst>
        </pc:spChg>
        <pc:spChg chg="add del">
          <ac:chgData name="Tim-Lukas Arold / IFWS420D" userId="ff9e1773-c243-4919-981f-85cdc7765740" providerId="ADAL" clId="{0789E43C-41ED-F44C-A022-658DDF92A67C}" dt="2023-03-04T09:45:24.558" v="19" actId="26606"/>
          <ac:spMkLst>
            <pc:docMk/>
            <pc:sldMk cId="3084517312" sldId="277"/>
            <ac:spMk id="24" creationId="{796C2CE2-29C3-4EBD-A8BB-82C6CC06950D}"/>
          </ac:spMkLst>
        </pc:spChg>
        <pc:spChg chg="add del">
          <ac:chgData name="Tim-Lukas Arold / IFWS420D" userId="ff9e1773-c243-4919-981f-85cdc7765740" providerId="ADAL" clId="{0789E43C-41ED-F44C-A022-658DDF92A67C}" dt="2023-03-04T09:45:24.558" v="19" actId="26606"/>
          <ac:spMkLst>
            <pc:docMk/>
            <pc:sldMk cId="3084517312" sldId="277"/>
            <ac:spMk id="25" creationId="{6CB927A4-E432-4310-9CD5-E89FF5063179}"/>
          </ac:spMkLst>
        </pc:spChg>
        <pc:spChg chg="add del">
          <ac:chgData name="Tim-Lukas Arold / IFWS420D" userId="ff9e1773-c243-4919-981f-85cdc7765740" providerId="ADAL" clId="{0789E43C-41ED-F44C-A022-658DDF92A67C}" dt="2023-03-04T09:45:24.558" v="19" actId="26606"/>
          <ac:spMkLst>
            <pc:docMk/>
            <pc:sldMk cId="3084517312" sldId="277"/>
            <ac:spMk id="26" creationId="{E3020543-B24B-4EC4-8FFC-8DD88EEA91A8}"/>
          </ac:spMkLst>
        </pc:spChg>
        <pc:spChg chg="add del">
          <ac:chgData name="Tim-Lukas Arold / IFWS420D" userId="ff9e1773-c243-4919-981f-85cdc7765740" providerId="ADAL" clId="{0789E43C-41ED-F44C-A022-658DDF92A67C}" dt="2023-03-04T09:45:24.558" v="19" actId="26606"/>
          <ac:spMkLst>
            <pc:docMk/>
            <pc:sldMk cId="3084517312" sldId="277"/>
            <ac:spMk id="27" creationId="{1453BF6C-B012-48B7-B4E8-6D7AC7C27D02}"/>
          </ac:spMkLst>
        </pc:spChg>
        <pc:spChg chg="add del">
          <ac:chgData name="Tim-Lukas Arold / IFWS420D" userId="ff9e1773-c243-4919-981f-85cdc7765740" providerId="ADAL" clId="{0789E43C-41ED-F44C-A022-658DDF92A67C}" dt="2023-03-04T09:49:57.616" v="35" actId="26606"/>
          <ac:spMkLst>
            <pc:docMk/>
            <pc:sldMk cId="3084517312" sldId="277"/>
            <ac:spMk id="30" creationId="{7EE0A6B3-EB7E-45AA-ADB6-138489E0CD75}"/>
          </ac:spMkLst>
        </pc:spChg>
        <pc:spChg chg="add del">
          <ac:chgData name="Tim-Lukas Arold / IFWS420D" userId="ff9e1773-c243-4919-981f-85cdc7765740" providerId="ADAL" clId="{0789E43C-41ED-F44C-A022-658DDF92A67C}" dt="2023-03-04T09:49:57.616" v="35" actId="26606"/>
          <ac:spMkLst>
            <pc:docMk/>
            <pc:sldMk cId="3084517312" sldId="277"/>
            <ac:spMk id="31" creationId="{0C0EA1AB-DC8C-4976-9474-9313A673D4E9}"/>
          </ac:spMkLst>
        </pc:spChg>
        <pc:spChg chg="add del">
          <ac:chgData name="Tim-Lukas Arold / IFWS420D" userId="ff9e1773-c243-4919-981f-85cdc7765740" providerId="ADAL" clId="{0789E43C-41ED-F44C-A022-658DDF92A67C}" dt="2023-03-04T09:49:57.616" v="35" actId="26606"/>
          <ac:spMkLst>
            <pc:docMk/>
            <pc:sldMk cId="3084517312" sldId="277"/>
            <ac:spMk id="32" creationId="{6CB927A4-E432-4310-9CD5-E89FF5063179}"/>
          </ac:spMkLst>
        </pc:spChg>
        <pc:spChg chg="add del">
          <ac:chgData name="Tim-Lukas Arold / IFWS420D" userId="ff9e1773-c243-4919-981f-85cdc7765740" providerId="ADAL" clId="{0789E43C-41ED-F44C-A022-658DDF92A67C}" dt="2023-03-04T09:49:57.616" v="35" actId="26606"/>
          <ac:spMkLst>
            <pc:docMk/>
            <pc:sldMk cId="3084517312" sldId="277"/>
            <ac:spMk id="33" creationId="{E3020543-B24B-4EC4-8FFC-8DD88EEA91A8}"/>
          </ac:spMkLst>
        </pc:spChg>
        <pc:spChg chg="add del">
          <ac:chgData name="Tim-Lukas Arold / IFWS420D" userId="ff9e1773-c243-4919-981f-85cdc7765740" providerId="ADAL" clId="{0789E43C-41ED-F44C-A022-658DDF92A67C}" dt="2023-03-04T09:49:57.616" v="35" actId="26606"/>
          <ac:spMkLst>
            <pc:docMk/>
            <pc:sldMk cId="3084517312" sldId="277"/>
            <ac:spMk id="34" creationId="{1453BF6C-B012-48B7-B4E8-6D7AC7C27D02}"/>
          </ac:spMkLst>
        </pc:spChg>
        <pc:spChg chg="add del">
          <ac:chgData name="Tim-Lukas Arold / IFWS420D" userId="ff9e1773-c243-4919-981f-85cdc7765740" providerId="ADAL" clId="{0789E43C-41ED-F44C-A022-658DDF92A67C}" dt="2023-03-04T09:49:57.505" v="34" actId="26606"/>
          <ac:spMkLst>
            <pc:docMk/>
            <pc:sldMk cId="3084517312" sldId="277"/>
            <ac:spMk id="37" creationId="{45CF0CC2-658D-4A87-9D2E-154B0ABE1BA0}"/>
          </ac:spMkLst>
        </pc:spChg>
        <pc:spChg chg="add del">
          <ac:chgData name="Tim-Lukas Arold / IFWS420D" userId="ff9e1773-c243-4919-981f-85cdc7765740" providerId="ADAL" clId="{0789E43C-41ED-F44C-A022-658DDF92A67C}" dt="2023-03-04T09:49:57.505" v="34" actId="26606"/>
          <ac:spMkLst>
            <pc:docMk/>
            <pc:sldMk cId="3084517312" sldId="277"/>
            <ac:spMk id="38" creationId="{796C2CE2-29C3-4EBD-A8BB-82C6CC06950D}"/>
          </ac:spMkLst>
        </pc:spChg>
        <pc:spChg chg="add del">
          <ac:chgData name="Tim-Lukas Arold / IFWS420D" userId="ff9e1773-c243-4919-981f-85cdc7765740" providerId="ADAL" clId="{0789E43C-41ED-F44C-A022-658DDF92A67C}" dt="2023-03-04T09:49:57.505" v="34" actId="26606"/>
          <ac:spMkLst>
            <pc:docMk/>
            <pc:sldMk cId="3084517312" sldId="277"/>
            <ac:spMk id="39" creationId="{6CB927A4-E432-4310-9CD5-E89FF5063179}"/>
          </ac:spMkLst>
        </pc:spChg>
        <pc:spChg chg="add del">
          <ac:chgData name="Tim-Lukas Arold / IFWS420D" userId="ff9e1773-c243-4919-981f-85cdc7765740" providerId="ADAL" clId="{0789E43C-41ED-F44C-A022-658DDF92A67C}" dt="2023-03-04T09:48:31.092" v="26" actId="26606"/>
          <ac:spMkLst>
            <pc:docMk/>
            <pc:sldMk cId="3084517312" sldId="277"/>
            <ac:spMk id="40" creationId="{45CF0CC2-658D-4A87-9D2E-154B0ABE1BA0}"/>
          </ac:spMkLst>
        </pc:spChg>
        <pc:spChg chg="add del">
          <ac:chgData name="Tim-Lukas Arold / IFWS420D" userId="ff9e1773-c243-4919-981f-85cdc7765740" providerId="ADAL" clId="{0789E43C-41ED-F44C-A022-658DDF92A67C}" dt="2023-03-04T09:49:57.505" v="34" actId="26606"/>
          <ac:spMkLst>
            <pc:docMk/>
            <pc:sldMk cId="3084517312" sldId="277"/>
            <ac:spMk id="41" creationId="{E3020543-B24B-4EC4-8FFC-8DD88EEA91A8}"/>
          </ac:spMkLst>
        </pc:spChg>
        <pc:spChg chg="add del">
          <ac:chgData name="Tim-Lukas Arold / IFWS420D" userId="ff9e1773-c243-4919-981f-85cdc7765740" providerId="ADAL" clId="{0789E43C-41ED-F44C-A022-658DDF92A67C}" dt="2023-03-04T09:48:31.092" v="26" actId="26606"/>
          <ac:spMkLst>
            <pc:docMk/>
            <pc:sldMk cId="3084517312" sldId="277"/>
            <ac:spMk id="42" creationId="{796C2CE2-29C3-4EBD-A8BB-82C6CC06950D}"/>
          </ac:spMkLst>
        </pc:spChg>
        <pc:spChg chg="add del">
          <ac:chgData name="Tim-Lukas Arold / IFWS420D" userId="ff9e1773-c243-4919-981f-85cdc7765740" providerId="ADAL" clId="{0789E43C-41ED-F44C-A022-658DDF92A67C}" dt="2023-03-04T09:49:57.505" v="34" actId="26606"/>
          <ac:spMkLst>
            <pc:docMk/>
            <pc:sldMk cId="3084517312" sldId="277"/>
            <ac:spMk id="43" creationId="{1453BF6C-B012-48B7-B4E8-6D7AC7C27D02}"/>
          </ac:spMkLst>
        </pc:spChg>
        <pc:spChg chg="add del">
          <ac:chgData name="Tim-Lukas Arold / IFWS420D" userId="ff9e1773-c243-4919-981f-85cdc7765740" providerId="ADAL" clId="{0789E43C-41ED-F44C-A022-658DDF92A67C}" dt="2023-03-04T09:48:31.092" v="26" actId="26606"/>
          <ac:spMkLst>
            <pc:docMk/>
            <pc:sldMk cId="3084517312" sldId="277"/>
            <ac:spMk id="44" creationId="{6CB927A4-E432-4310-9CD5-E89FF5063179}"/>
          </ac:spMkLst>
        </pc:spChg>
        <pc:spChg chg="add del">
          <ac:chgData name="Tim-Lukas Arold / IFWS420D" userId="ff9e1773-c243-4919-981f-85cdc7765740" providerId="ADAL" clId="{0789E43C-41ED-F44C-A022-658DDF92A67C}" dt="2023-03-04T09:48:31.092" v="26" actId="26606"/>
          <ac:spMkLst>
            <pc:docMk/>
            <pc:sldMk cId="3084517312" sldId="277"/>
            <ac:spMk id="46" creationId="{E3020543-B24B-4EC4-8FFC-8DD88EEA91A8}"/>
          </ac:spMkLst>
        </pc:spChg>
        <pc:spChg chg="add">
          <ac:chgData name="Tim-Lukas Arold / IFWS420D" userId="ff9e1773-c243-4919-981f-85cdc7765740" providerId="ADAL" clId="{0789E43C-41ED-F44C-A022-658DDF92A67C}" dt="2023-03-04T09:49:57.616" v="35" actId="26606"/>
          <ac:spMkLst>
            <pc:docMk/>
            <pc:sldMk cId="3084517312" sldId="277"/>
            <ac:spMk id="47" creationId="{7EE0A6B3-EB7E-45AA-ADB6-138489E0CD75}"/>
          </ac:spMkLst>
        </pc:spChg>
        <pc:spChg chg="add del">
          <ac:chgData name="Tim-Lukas Arold / IFWS420D" userId="ff9e1773-c243-4919-981f-85cdc7765740" providerId="ADAL" clId="{0789E43C-41ED-F44C-A022-658DDF92A67C}" dt="2023-03-04T09:48:31.092" v="26" actId="26606"/>
          <ac:spMkLst>
            <pc:docMk/>
            <pc:sldMk cId="3084517312" sldId="277"/>
            <ac:spMk id="48" creationId="{1453BF6C-B012-48B7-B4E8-6D7AC7C27D02}"/>
          </ac:spMkLst>
        </pc:spChg>
        <pc:spChg chg="add">
          <ac:chgData name="Tim-Lukas Arold / IFWS420D" userId="ff9e1773-c243-4919-981f-85cdc7765740" providerId="ADAL" clId="{0789E43C-41ED-F44C-A022-658DDF92A67C}" dt="2023-03-04T09:49:57.616" v="35" actId="26606"/>
          <ac:spMkLst>
            <pc:docMk/>
            <pc:sldMk cId="3084517312" sldId="277"/>
            <ac:spMk id="49" creationId="{0C0EA1AB-DC8C-4976-9474-9313A673D4E9}"/>
          </ac:spMkLst>
        </pc:spChg>
        <pc:spChg chg="add">
          <ac:chgData name="Tim-Lukas Arold / IFWS420D" userId="ff9e1773-c243-4919-981f-85cdc7765740" providerId="ADAL" clId="{0789E43C-41ED-F44C-A022-658DDF92A67C}" dt="2023-03-04T09:49:57.616" v="35" actId="26606"/>
          <ac:spMkLst>
            <pc:docMk/>
            <pc:sldMk cId="3084517312" sldId="277"/>
            <ac:spMk id="51" creationId="{6CB927A4-E432-4310-9CD5-E89FF5063179}"/>
          </ac:spMkLst>
        </pc:spChg>
        <pc:spChg chg="add del">
          <ac:chgData name="Tim-Lukas Arold / IFWS420D" userId="ff9e1773-c243-4919-981f-85cdc7765740" providerId="ADAL" clId="{0789E43C-41ED-F44C-A022-658DDF92A67C}" dt="2023-03-04T09:48:45.670" v="28" actId="26606"/>
          <ac:spMkLst>
            <pc:docMk/>
            <pc:sldMk cId="3084517312" sldId="277"/>
            <ac:spMk id="52" creationId="{7EE0A6B3-EB7E-45AA-ADB6-138489E0CD75}"/>
          </ac:spMkLst>
        </pc:spChg>
        <pc:spChg chg="add del">
          <ac:chgData name="Tim-Lukas Arold / IFWS420D" userId="ff9e1773-c243-4919-981f-85cdc7765740" providerId="ADAL" clId="{0789E43C-41ED-F44C-A022-658DDF92A67C}" dt="2023-03-04T09:48:45.670" v="28" actId="26606"/>
          <ac:spMkLst>
            <pc:docMk/>
            <pc:sldMk cId="3084517312" sldId="277"/>
            <ac:spMk id="53" creationId="{0C0EA1AB-DC8C-4976-9474-9313A673D4E9}"/>
          </ac:spMkLst>
        </pc:spChg>
        <pc:spChg chg="add del">
          <ac:chgData name="Tim-Lukas Arold / IFWS420D" userId="ff9e1773-c243-4919-981f-85cdc7765740" providerId="ADAL" clId="{0789E43C-41ED-F44C-A022-658DDF92A67C}" dt="2023-03-04T09:48:45.670" v="28" actId="26606"/>
          <ac:spMkLst>
            <pc:docMk/>
            <pc:sldMk cId="3084517312" sldId="277"/>
            <ac:spMk id="54" creationId="{6CB927A4-E432-4310-9CD5-E89FF5063179}"/>
          </ac:spMkLst>
        </pc:spChg>
        <pc:spChg chg="add del">
          <ac:chgData name="Tim-Lukas Arold / IFWS420D" userId="ff9e1773-c243-4919-981f-85cdc7765740" providerId="ADAL" clId="{0789E43C-41ED-F44C-A022-658DDF92A67C}" dt="2023-03-04T09:48:45.670" v="28" actId="26606"/>
          <ac:spMkLst>
            <pc:docMk/>
            <pc:sldMk cId="3084517312" sldId="277"/>
            <ac:spMk id="55" creationId="{E3020543-B24B-4EC4-8FFC-8DD88EEA91A8}"/>
          </ac:spMkLst>
        </pc:spChg>
        <pc:spChg chg="add del">
          <ac:chgData name="Tim-Lukas Arold / IFWS420D" userId="ff9e1773-c243-4919-981f-85cdc7765740" providerId="ADAL" clId="{0789E43C-41ED-F44C-A022-658DDF92A67C}" dt="2023-03-04T09:48:45.670" v="28" actId="26606"/>
          <ac:spMkLst>
            <pc:docMk/>
            <pc:sldMk cId="3084517312" sldId="277"/>
            <ac:spMk id="56" creationId="{1453BF6C-B012-48B7-B4E8-6D7AC7C27D02}"/>
          </ac:spMkLst>
        </pc:spChg>
        <pc:spChg chg="add">
          <ac:chgData name="Tim-Lukas Arold / IFWS420D" userId="ff9e1773-c243-4919-981f-85cdc7765740" providerId="ADAL" clId="{0789E43C-41ED-F44C-A022-658DDF92A67C}" dt="2023-03-04T09:49:57.616" v="35" actId="26606"/>
          <ac:spMkLst>
            <pc:docMk/>
            <pc:sldMk cId="3084517312" sldId="277"/>
            <ac:spMk id="58" creationId="{E3020543-B24B-4EC4-8FFC-8DD88EEA91A8}"/>
          </ac:spMkLst>
        </pc:spChg>
        <pc:spChg chg="add">
          <ac:chgData name="Tim-Lukas Arold / IFWS420D" userId="ff9e1773-c243-4919-981f-85cdc7765740" providerId="ADAL" clId="{0789E43C-41ED-F44C-A022-658DDF92A67C}" dt="2023-03-04T09:49:57.616" v="35" actId="26606"/>
          <ac:spMkLst>
            <pc:docMk/>
            <pc:sldMk cId="3084517312" sldId="277"/>
            <ac:spMk id="59" creationId="{1453BF6C-B012-48B7-B4E8-6D7AC7C27D02}"/>
          </ac:spMkLst>
        </pc:spChg>
        <pc:picChg chg="del">
          <ac:chgData name="Tim-Lukas Arold / IFWS420D" userId="ff9e1773-c243-4919-981f-85cdc7765740" providerId="ADAL" clId="{0789E43C-41ED-F44C-A022-658DDF92A67C}" dt="2023-03-04T09:43:09.720" v="3" actId="478"/>
          <ac:picMkLst>
            <pc:docMk/>
            <pc:sldMk cId="3084517312" sldId="277"/>
            <ac:picMk id="4" creationId="{43FB0194-D519-4A46-981C-EC6EF6945605}"/>
          </ac:picMkLst>
        </pc:picChg>
        <pc:picChg chg="add del mod ord modCrop">
          <ac:chgData name="Tim-Lukas Arold / IFWS420D" userId="ff9e1773-c243-4919-981f-85cdc7765740" providerId="ADAL" clId="{0789E43C-41ED-F44C-A022-658DDF92A67C}" dt="2023-03-04T09:48:24.379" v="23" actId="478"/>
          <ac:picMkLst>
            <pc:docMk/>
            <pc:sldMk cId="3084517312" sldId="277"/>
            <ac:picMk id="5" creationId="{ACC37299-D65D-767C-8249-39814AAD67DF}"/>
          </ac:picMkLst>
        </pc:picChg>
        <pc:picChg chg="add del mod ord modCrop">
          <ac:chgData name="Tim-Lukas Arold / IFWS420D" userId="ff9e1773-c243-4919-981f-85cdc7765740" providerId="ADAL" clId="{0789E43C-41ED-F44C-A022-658DDF92A67C}" dt="2023-03-04T09:49:34.083" v="31" actId="478"/>
          <ac:picMkLst>
            <pc:docMk/>
            <pc:sldMk cId="3084517312" sldId="277"/>
            <ac:picMk id="6" creationId="{DE1F063E-40D7-D0EA-7A7E-7882EC14D31F}"/>
          </ac:picMkLst>
        </pc:picChg>
        <pc:picChg chg="add mod ord">
          <ac:chgData name="Tim-Lukas Arold / IFWS420D" userId="ff9e1773-c243-4919-981f-85cdc7765740" providerId="ADAL" clId="{0789E43C-41ED-F44C-A022-658DDF92A67C}" dt="2023-03-04T09:50:06.154" v="36" actId="27614"/>
          <ac:picMkLst>
            <pc:docMk/>
            <pc:sldMk cId="3084517312" sldId="277"/>
            <ac:picMk id="7" creationId="{5DE80DAC-30CE-BA2F-38D4-9DD5EAEBFA59}"/>
          </ac:picMkLst>
        </pc:picChg>
        <pc:cxnChg chg="add del">
          <ac:chgData name="Tim-Lukas Arold / IFWS420D" userId="ff9e1773-c243-4919-981f-85cdc7765740" providerId="ADAL" clId="{0789E43C-41ED-F44C-A022-658DDF92A67C}" dt="2023-03-04T09:45:01.046" v="15" actId="26606"/>
          <ac:cxnSpMkLst>
            <pc:docMk/>
            <pc:sldMk cId="3084517312" sldId="277"/>
            <ac:cxnSpMk id="14" creationId="{C49DA8F6-BCC1-4447-B54C-57856834B94B}"/>
          </ac:cxnSpMkLst>
        </pc:cxnChg>
        <pc:cxnChg chg="add del">
          <ac:chgData name="Tim-Lukas Arold / IFWS420D" userId="ff9e1773-c243-4919-981f-85cdc7765740" providerId="ADAL" clId="{0789E43C-41ED-F44C-A022-658DDF92A67C}" dt="2023-03-04T09:45:11.504" v="17" actId="26606"/>
          <ac:cxnSpMkLst>
            <pc:docMk/>
            <pc:sldMk cId="3084517312" sldId="277"/>
            <ac:cxnSpMk id="20" creationId="{C49DA8F6-BCC1-4447-B54C-57856834B94B}"/>
          </ac:cxnSpMkLst>
        </pc:cxnChg>
        <pc:cxnChg chg="add del">
          <ac:chgData name="Tim-Lukas Arold / IFWS420D" userId="ff9e1773-c243-4919-981f-85cdc7765740" providerId="ADAL" clId="{0789E43C-41ED-F44C-A022-658DDF92A67C}" dt="2023-03-04T09:45:24.558" v="19" actId="26606"/>
          <ac:cxnSpMkLst>
            <pc:docMk/>
            <pc:sldMk cId="3084517312" sldId="277"/>
            <ac:cxnSpMk id="28" creationId="{BF76EB78-6E9D-49A9-ADC5-7BCCD6F1FD48}"/>
          </ac:cxnSpMkLst>
        </pc:cxnChg>
        <pc:cxnChg chg="add del">
          <ac:chgData name="Tim-Lukas Arold / IFWS420D" userId="ff9e1773-c243-4919-981f-85cdc7765740" providerId="ADAL" clId="{0789E43C-41ED-F44C-A022-658DDF92A67C}" dt="2023-03-04T09:49:57.616" v="35" actId="26606"/>
          <ac:cxnSpMkLst>
            <pc:docMk/>
            <pc:sldMk cId="3084517312" sldId="277"/>
            <ac:cxnSpMk id="35" creationId="{C49DA8F6-BCC1-4447-B54C-57856834B94B}"/>
          </ac:cxnSpMkLst>
        </pc:cxnChg>
        <pc:cxnChg chg="add del">
          <ac:chgData name="Tim-Lukas Arold / IFWS420D" userId="ff9e1773-c243-4919-981f-85cdc7765740" providerId="ADAL" clId="{0789E43C-41ED-F44C-A022-658DDF92A67C}" dt="2023-03-04T09:49:57.505" v="34" actId="26606"/>
          <ac:cxnSpMkLst>
            <pc:docMk/>
            <pc:sldMk cId="3084517312" sldId="277"/>
            <ac:cxnSpMk id="45" creationId="{BF76EB78-6E9D-49A9-ADC5-7BCCD6F1FD48}"/>
          </ac:cxnSpMkLst>
        </pc:cxnChg>
        <pc:cxnChg chg="add del">
          <ac:chgData name="Tim-Lukas Arold / IFWS420D" userId="ff9e1773-c243-4919-981f-85cdc7765740" providerId="ADAL" clId="{0789E43C-41ED-F44C-A022-658DDF92A67C}" dt="2023-03-04T09:48:31.092" v="26" actId="26606"/>
          <ac:cxnSpMkLst>
            <pc:docMk/>
            <pc:sldMk cId="3084517312" sldId="277"/>
            <ac:cxnSpMk id="50" creationId="{BF76EB78-6E9D-49A9-ADC5-7BCCD6F1FD48}"/>
          </ac:cxnSpMkLst>
        </pc:cxnChg>
        <pc:cxnChg chg="add del">
          <ac:chgData name="Tim-Lukas Arold / IFWS420D" userId="ff9e1773-c243-4919-981f-85cdc7765740" providerId="ADAL" clId="{0789E43C-41ED-F44C-A022-658DDF92A67C}" dt="2023-03-04T09:48:45.670" v="28" actId="26606"/>
          <ac:cxnSpMkLst>
            <pc:docMk/>
            <pc:sldMk cId="3084517312" sldId="277"/>
            <ac:cxnSpMk id="57" creationId="{C49DA8F6-BCC1-4447-B54C-57856834B94B}"/>
          </ac:cxnSpMkLst>
        </pc:cxnChg>
        <pc:cxnChg chg="add">
          <ac:chgData name="Tim-Lukas Arold / IFWS420D" userId="ff9e1773-c243-4919-981f-85cdc7765740" providerId="ADAL" clId="{0789E43C-41ED-F44C-A022-658DDF92A67C}" dt="2023-03-04T09:49:57.616" v="35" actId="26606"/>
          <ac:cxnSpMkLst>
            <pc:docMk/>
            <pc:sldMk cId="3084517312" sldId="277"/>
            <ac:cxnSpMk id="60" creationId="{C49DA8F6-BCC1-4447-B54C-57856834B94B}"/>
          </ac:cxnSpMkLst>
        </pc:cxnChg>
      </pc:sldChg>
      <pc:sldChg chg="modSp del mod ord">
        <pc:chgData name="Tim-Lukas Arold / IFWS420D" userId="ff9e1773-c243-4919-981f-85cdc7765740" providerId="ADAL" clId="{0789E43C-41ED-F44C-A022-658DDF92A67C}" dt="2023-03-04T11:17:25.826" v="337" actId="2696"/>
        <pc:sldMkLst>
          <pc:docMk/>
          <pc:sldMk cId="3870134650" sldId="278"/>
        </pc:sldMkLst>
        <pc:spChg chg="mod">
          <ac:chgData name="Tim-Lukas Arold / IFWS420D" userId="ff9e1773-c243-4919-981f-85cdc7765740" providerId="ADAL" clId="{0789E43C-41ED-F44C-A022-658DDF92A67C}" dt="2023-03-04T10:00:46.780" v="82" actId="20577"/>
          <ac:spMkLst>
            <pc:docMk/>
            <pc:sldMk cId="3870134650" sldId="278"/>
            <ac:spMk id="3" creationId="{89700DE2-DC17-D726-0B5E-AFF909001401}"/>
          </ac:spMkLst>
        </pc:spChg>
      </pc:sldChg>
      <pc:sldChg chg="del">
        <pc:chgData name="Tim-Lukas Arold / IFWS420D" userId="ff9e1773-c243-4919-981f-85cdc7765740" providerId="ADAL" clId="{0789E43C-41ED-F44C-A022-658DDF92A67C}" dt="2023-03-04T09:57:27.207" v="50" actId="2696"/>
        <pc:sldMkLst>
          <pc:docMk/>
          <pc:sldMk cId="2111747125" sldId="279"/>
        </pc:sldMkLst>
      </pc:sldChg>
      <pc:sldChg chg="modSp ord">
        <pc:chgData name="Tim-Lukas Arold / IFWS420D" userId="ff9e1773-c243-4919-981f-85cdc7765740" providerId="ADAL" clId="{0789E43C-41ED-F44C-A022-658DDF92A67C}" dt="2023-03-04T10:05:15.133" v="83" actId="20578"/>
        <pc:sldMkLst>
          <pc:docMk/>
          <pc:sldMk cId="2009154922" sldId="280"/>
        </pc:sldMkLst>
        <pc:graphicFrameChg chg="mod">
          <ac:chgData name="Tim-Lukas Arold / IFWS420D" userId="ff9e1773-c243-4919-981f-85cdc7765740" providerId="ADAL" clId="{0789E43C-41ED-F44C-A022-658DDF92A67C}" dt="2023-03-04T10:00:03.821" v="52" actId="20577"/>
          <ac:graphicFrameMkLst>
            <pc:docMk/>
            <pc:sldMk cId="2009154922" sldId="280"/>
            <ac:graphicFrameMk id="4" creationId="{01E5E10C-9315-5113-0743-F4319959CAE5}"/>
          </ac:graphicFrameMkLst>
        </pc:graphicFrameChg>
      </pc:sldChg>
      <pc:sldChg chg="mod ord modShow">
        <pc:chgData name="Tim-Lukas Arold / IFWS420D" userId="ff9e1773-c243-4919-981f-85cdc7765740" providerId="ADAL" clId="{0789E43C-41ED-F44C-A022-658DDF92A67C}" dt="2023-03-04T11:35:06.488" v="514" actId="20578"/>
        <pc:sldMkLst>
          <pc:docMk/>
          <pc:sldMk cId="1433553037" sldId="281"/>
        </pc:sldMkLst>
      </pc:sldChg>
      <pc:sldChg chg="addSp delSp modSp mod modNotesTx">
        <pc:chgData name="Tim-Lukas Arold / IFWS420D" userId="ff9e1773-c243-4919-981f-85cdc7765740" providerId="ADAL" clId="{0789E43C-41ED-F44C-A022-658DDF92A67C}" dt="2023-03-04T11:28:05.369" v="404" actId="20577"/>
        <pc:sldMkLst>
          <pc:docMk/>
          <pc:sldMk cId="1316775641" sldId="282"/>
        </pc:sldMkLst>
        <pc:spChg chg="add del mod">
          <ac:chgData name="Tim-Lukas Arold / IFWS420D" userId="ff9e1773-c243-4919-981f-85cdc7765740" providerId="ADAL" clId="{0789E43C-41ED-F44C-A022-658DDF92A67C}" dt="2023-03-04T11:27:40.111" v="387"/>
          <ac:spMkLst>
            <pc:docMk/>
            <pc:sldMk cId="1316775641" sldId="282"/>
            <ac:spMk id="3" creationId="{7635C532-F8ED-0933-4697-25B323CEFBC0}"/>
          </ac:spMkLst>
        </pc:spChg>
      </pc:sldChg>
      <pc:sldChg chg="ord modNotesTx">
        <pc:chgData name="Tim-Lukas Arold / IFWS420D" userId="ff9e1773-c243-4919-981f-85cdc7765740" providerId="ADAL" clId="{0789E43C-41ED-F44C-A022-658DDF92A67C}" dt="2023-03-04T11:28:10.025" v="411" actId="20577"/>
        <pc:sldMkLst>
          <pc:docMk/>
          <pc:sldMk cId="1711445740" sldId="283"/>
        </pc:sldMkLst>
      </pc:sldChg>
      <pc:sldChg chg="addSp delSp modSp mod setBg modNotesTx">
        <pc:chgData name="Tim-Lukas Arold / IFWS420D" userId="ff9e1773-c243-4919-981f-85cdc7765740" providerId="ADAL" clId="{0789E43C-41ED-F44C-A022-658DDF92A67C}" dt="2023-03-04T11:58:09.248" v="546" actId="20577"/>
        <pc:sldMkLst>
          <pc:docMk/>
          <pc:sldMk cId="2611798851" sldId="284"/>
        </pc:sldMkLst>
        <pc:spChg chg="mod">
          <ac:chgData name="Tim-Lukas Arold / IFWS420D" userId="ff9e1773-c243-4919-981f-85cdc7765740" providerId="ADAL" clId="{0789E43C-41ED-F44C-A022-658DDF92A67C}" dt="2023-03-04T09:56:43.445" v="49" actId="26606"/>
          <ac:spMkLst>
            <pc:docMk/>
            <pc:sldMk cId="2611798851" sldId="284"/>
            <ac:spMk id="2" creationId="{D601FE29-B61F-087A-16EE-A9CA5CEF94B5}"/>
          </ac:spMkLst>
        </pc:spChg>
        <pc:spChg chg="add del">
          <ac:chgData name="Tim-Lukas Arold / IFWS420D" userId="ff9e1773-c243-4919-981f-85cdc7765740" providerId="ADAL" clId="{0789E43C-41ED-F44C-A022-658DDF92A67C}" dt="2023-03-04T09:56:09.349" v="38" actId="26606"/>
          <ac:spMkLst>
            <pc:docMk/>
            <pc:sldMk cId="2611798851" sldId="284"/>
            <ac:spMk id="9" creationId="{16AC3602-3348-4F31-9E43-076B03514ECB}"/>
          </ac:spMkLst>
        </pc:spChg>
        <pc:spChg chg="add del">
          <ac:chgData name="Tim-Lukas Arold / IFWS420D" userId="ff9e1773-c243-4919-981f-85cdc7765740" providerId="ADAL" clId="{0789E43C-41ED-F44C-A022-658DDF92A67C}" dt="2023-03-04T09:56:09.349" v="38" actId="26606"/>
          <ac:spMkLst>
            <pc:docMk/>
            <pc:sldMk cId="2611798851" sldId="284"/>
            <ac:spMk id="11" creationId="{394094B0-A6C9-44BE-9042-66EF0612F625}"/>
          </ac:spMkLst>
        </pc:spChg>
        <pc:spChg chg="add del">
          <ac:chgData name="Tim-Lukas Arold / IFWS420D" userId="ff9e1773-c243-4919-981f-85cdc7765740" providerId="ADAL" clId="{0789E43C-41ED-F44C-A022-658DDF92A67C}" dt="2023-03-04T09:56:09.349" v="38" actId="26606"/>
          <ac:spMkLst>
            <pc:docMk/>
            <pc:sldMk cId="2611798851" sldId="284"/>
            <ac:spMk id="13" creationId="{64C2CA96-0B16-4AA7-B340-33044D238597}"/>
          </ac:spMkLst>
        </pc:spChg>
        <pc:spChg chg="add del">
          <ac:chgData name="Tim-Lukas Arold / IFWS420D" userId="ff9e1773-c243-4919-981f-85cdc7765740" providerId="ADAL" clId="{0789E43C-41ED-F44C-A022-658DDF92A67C}" dt="2023-03-04T09:56:09.349" v="38" actId="26606"/>
          <ac:spMkLst>
            <pc:docMk/>
            <pc:sldMk cId="2611798851" sldId="284"/>
            <ac:spMk id="17" creationId="{1D50D7A8-F1D5-4306-8A9B-DD7A73EB8BCE}"/>
          </ac:spMkLst>
        </pc:spChg>
        <pc:spChg chg="add del">
          <ac:chgData name="Tim-Lukas Arold / IFWS420D" userId="ff9e1773-c243-4919-981f-85cdc7765740" providerId="ADAL" clId="{0789E43C-41ED-F44C-A022-658DDF92A67C}" dt="2023-03-04T09:56:22.628" v="40" actId="26606"/>
          <ac:spMkLst>
            <pc:docMk/>
            <pc:sldMk cId="2611798851" sldId="284"/>
            <ac:spMk id="19" creationId="{2659FDB4-FCBE-4A89-B46D-43D4FA54464D}"/>
          </ac:spMkLst>
        </pc:spChg>
        <pc:spChg chg="add del">
          <ac:chgData name="Tim-Lukas Arold / IFWS420D" userId="ff9e1773-c243-4919-981f-85cdc7765740" providerId="ADAL" clId="{0789E43C-41ED-F44C-A022-658DDF92A67C}" dt="2023-03-04T09:56:24.380" v="42" actId="26606"/>
          <ac:spMkLst>
            <pc:docMk/>
            <pc:sldMk cId="2611798851" sldId="284"/>
            <ac:spMk id="22" creationId="{2659FDB4-FCBE-4A89-B46D-43D4FA54464D}"/>
          </ac:spMkLst>
        </pc:spChg>
        <pc:spChg chg="add del">
          <ac:chgData name="Tim-Lukas Arold / IFWS420D" userId="ff9e1773-c243-4919-981f-85cdc7765740" providerId="ADAL" clId="{0789E43C-41ED-F44C-A022-658DDF92A67C}" dt="2023-03-04T09:56:29.106" v="44" actId="26606"/>
          <ac:spMkLst>
            <pc:docMk/>
            <pc:sldMk cId="2611798851" sldId="284"/>
            <ac:spMk id="25" creationId="{2659FDB4-FCBE-4A89-B46D-43D4FA54464D}"/>
          </ac:spMkLst>
        </pc:spChg>
        <pc:spChg chg="add del">
          <ac:chgData name="Tim-Lukas Arold / IFWS420D" userId="ff9e1773-c243-4919-981f-85cdc7765740" providerId="ADAL" clId="{0789E43C-41ED-F44C-A022-658DDF92A67C}" dt="2023-03-04T09:56:39.207" v="46" actId="26606"/>
          <ac:spMkLst>
            <pc:docMk/>
            <pc:sldMk cId="2611798851" sldId="284"/>
            <ac:spMk id="28" creationId="{16AC3602-3348-4F31-9E43-076B03514ECB}"/>
          </ac:spMkLst>
        </pc:spChg>
        <pc:spChg chg="add del">
          <ac:chgData name="Tim-Lukas Arold / IFWS420D" userId="ff9e1773-c243-4919-981f-85cdc7765740" providerId="ADAL" clId="{0789E43C-41ED-F44C-A022-658DDF92A67C}" dt="2023-03-04T09:56:39.207" v="46" actId="26606"/>
          <ac:spMkLst>
            <pc:docMk/>
            <pc:sldMk cId="2611798851" sldId="284"/>
            <ac:spMk id="29" creationId="{394094B0-A6C9-44BE-9042-66EF0612F625}"/>
          </ac:spMkLst>
        </pc:spChg>
        <pc:spChg chg="add del">
          <ac:chgData name="Tim-Lukas Arold / IFWS420D" userId="ff9e1773-c243-4919-981f-85cdc7765740" providerId="ADAL" clId="{0789E43C-41ED-F44C-A022-658DDF92A67C}" dt="2023-03-04T09:56:39.207" v="46" actId="26606"/>
          <ac:spMkLst>
            <pc:docMk/>
            <pc:sldMk cId="2611798851" sldId="284"/>
            <ac:spMk id="30" creationId="{64C2CA96-0B16-4AA7-B340-33044D238597}"/>
          </ac:spMkLst>
        </pc:spChg>
        <pc:spChg chg="add del">
          <ac:chgData name="Tim-Lukas Arold / IFWS420D" userId="ff9e1773-c243-4919-981f-85cdc7765740" providerId="ADAL" clId="{0789E43C-41ED-F44C-A022-658DDF92A67C}" dt="2023-03-04T09:56:39.207" v="46" actId="26606"/>
          <ac:spMkLst>
            <pc:docMk/>
            <pc:sldMk cId="2611798851" sldId="284"/>
            <ac:spMk id="32" creationId="{1D50D7A8-F1D5-4306-8A9B-DD7A73EB8BCE}"/>
          </ac:spMkLst>
        </pc:spChg>
        <pc:spChg chg="add del">
          <ac:chgData name="Tim-Lukas Arold / IFWS420D" userId="ff9e1773-c243-4919-981f-85cdc7765740" providerId="ADAL" clId="{0789E43C-41ED-F44C-A022-658DDF92A67C}" dt="2023-03-04T09:56:43.066" v="48" actId="26606"/>
          <ac:spMkLst>
            <pc:docMk/>
            <pc:sldMk cId="2611798851" sldId="284"/>
            <ac:spMk id="35" creationId="{16B067B1-F4E5-4FDF-813D-C9E872E80075}"/>
          </ac:spMkLst>
        </pc:spChg>
        <pc:spChg chg="add">
          <ac:chgData name="Tim-Lukas Arold / IFWS420D" userId="ff9e1773-c243-4919-981f-85cdc7765740" providerId="ADAL" clId="{0789E43C-41ED-F44C-A022-658DDF92A67C}" dt="2023-03-04T09:56:43.445" v="49" actId="26606"/>
          <ac:spMkLst>
            <pc:docMk/>
            <pc:sldMk cId="2611798851" sldId="284"/>
            <ac:spMk id="37" creationId="{16AC3602-3348-4F31-9E43-076B03514ECB}"/>
          </ac:spMkLst>
        </pc:spChg>
        <pc:spChg chg="add">
          <ac:chgData name="Tim-Lukas Arold / IFWS420D" userId="ff9e1773-c243-4919-981f-85cdc7765740" providerId="ADAL" clId="{0789E43C-41ED-F44C-A022-658DDF92A67C}" dt="2023-03-04T09:56:43.445" v="49" actId="26606"/>
          <ac:spMkLst>
            <pc:docMk/>
            <pc:sldMk cId="2611798851" sldId="284"/>
            <ac:spMk id="38" creationId="{394094B0-A6C9-44BE-9042-66EF0612F625}"/>
          </ac:spMkLst>
        </pc:spChg>
        <pc:spChg chg="add">
          <ac:chgData name="Tim-Lukas Arold / IFWS420D" userId="ff9e1773-c243-4919-981f-85cdc7765740" providerId="ADAL" clId="{0789E43C-41ED-F44C-A022-658DDF92A67C}" dt="2023-03-04T09:56:43.445" v="49" actId="26606"/>
          <ac:spMkLst>
            <pc:docMk/>
            <pc:sldMk cId="2611798851" sldId="284"/>
            <ac:spMk id="39" creationId="{64C2CA96-0B16-4AA7-B340-33044D238597}"/>
          </ac:spMkLst>
        </pc:spChg>
        <pc:spChg chg="add">
          <ac:chgData name="Tim-Lukas Arold / IFWS420D" userId="ff9e1773-c243-4919-981f-85cdc7765740" providerId="ADAL" clId="{0789E43C-41ED-F44C-A022-658DDF92A67C}" dt="2023-03-04T09:56:43.445" v="49" actId="26606"/>
          <ac:spMkLst>
            <pc:docMk/>
            <pc:sldMk cId="2611798851" sldId="284"/>
            <ac:spMk id="41" creationId="{1D50D7A8-F1D5-4306-8A9B-DD7A73EB8BCE}"/>
          </ac:spMkLst>
        </pc:spChg>
        <pc:graphicFrameChg chg="mod modGraphic">
          <ac:chgData name="Tim-Lukas Arold / IFWS420D" userId="ff9e1773-c243-4919-981f-85cdc7765740" providerId="ADAL" clId="{0789E43C-41ED-F44C-A022-658DDF92A67C}" dt="2023-03-04T11:58:09.248" v="546" actId="20577"/>
          <ac:graphicFrameMkLst>
            <pc:docMk/>
            <pc:sldMk cId="2611798851" sldId="284"/>
            <ac:graphicFrameMk id="4" creationId="{BC0DCE1F-1B8E-8C15-EFAF-714427FFD592}"/>
          </ac:graphicFrameMkLst>
        </pc:graphicFrameChg>
        <pc:cxnChg chg="add del">
          <ac:chgData name="Tim-Lukas Arold / IFWS420D" userId="ff9e1773-c243-4919-981f-85cdc7765740" providerId="ADAL" clId="{0789E43C-41ED-F44C-A022-658DDF92A67C}" dt="2023-03-04T09:56:09.349" v="38" actId="26606"/>
          <ac:cxnSpMkLst>
            <pc:docMk/>
            <pc:sldMk cId="2611798851" sldId="284"/>
            <ac:cxnSpMk id="15" creationId="{94169334-264D-4176-8BDE-037249A61B4E}"/>
          </ac:cxnSpMkLst>
        </pc:cxnChg>
        <pc:cxnChg chg="add del">
          <ac:chgData name="Tim-Lukas Arold / IFWS420D" userId="ff9e1773-c243-4919-981f-85cdc7765740" providerId="ADAL" clId="{0789E43C-41ED-F44C-A022-658DDF92A67C}" dt="2023-03-04T09:56:22.628" v="40" actId="26606"/>
          <ac:cxnSpMkLst>
            <pc:docMk/>
            <pc:sldMk cId="2611798851" sldId="284"/>
            <ac:cxnSpMk id="20" creationId="{C8F51B3F-8331-4E4A-AE96-D47B1006EEAD}"/>
          </ac:cxnSpMkLst>
        </pc:cxnChg>
        <pc:cxnChg chg="add del">
          <ac:chgData name="Tim-Lukas Arold / IFWS420D" userId="ff9e1773-c243-4919-981f-85cdc7765740" providerId="ADAL" clId="{0789E43C-41ED-F44C-A022-658DDF92A67C}" dt="2023-03-04T09:56:24.380" v="42" actId="26606"/>
          <ac:cxnSpMkLst>
            <pc:docMk/>
            <pc:sldMk cId="2611798851" sldId="284"/>
            <ac:cxnSpMk id="23" creationId="{C8F51B3F-8331-4E4A-AE96-D47B1006EEAD}"/>
          </ac:cxnSpMkLst>
        </pc:cxnChg>
        <pc:cxnChg chg="add del">
          <ac:chgData name="Tim-Lukas Arold / IFWS420D" userId="ff9e1773-c243-4919-981f-85cdc7765740" providerId="ADAL" clId="{0789E43C-41ED-F44C-A022-658DDF92A67C}" dt="2023-03-04T09:56:29.106" v="44" actId="26606"/>
          <ac:cxnSpMkLst>
            <pc:docMk/>
            <pc:sldMk cId="2611798851" sldId="284"/>
            <ac:cxnSpMk id="26" creationId="{C8F51B3F-8331-4E4A-AE96-D47B1006EEAD}"/>
          </ac:cxnSpMkLst>
        </pc:cxnChg>
        <pc:cxnChg chg="add del">
          <ac:chgData name="Tim-Lukas Arold / IFWS420D" userId="ff9e1773-c243-4919-981f-85cdc7765740" providerId="ADAL" clId="{0789E43C-41ED-F44C-A022-658DDF92A67C}" dt="2023-03-04T09:56:39.207" v="46" actId="26606"/>
          <ac:cxnSpMkLst>
            <pc:docMk/>
            <pc:sldMk cId="2611798851" sldId="284"/>
            <ac:cxnSpMk id="31" creationId="{94169334-264D-4176-8BDE-037249A61B4E}"/>
          </ac:cxnSpMkLst>
        </pc:cxnChg>
        <pc:cxnChg chg="add del">
          <ac:chgData name="Tim-Lukas Arold / IFWS420D" userId="ff9e1773-c243-4919-981f-85cdc7765740" providerId="ADAL" clId="{0789E43C-41ED-F44C-A022-658DDF92A67C}" dt="2023-03-04T09:56:43.066" v="48" actId="26606"/>
          <ac:cxnSpMkLst>
            <pc:docMk/>
            <pc:sldMk cId="2611798851" sldId="284"/>
            <ac:cxnSpMk id="34" creationId="{353C1207-D1C8-49E3-8837-E2B89D366FAE}"/>
          </ac:cxnSpMkLst>
        </pc:cxnChg>
        <pc:cxnChg chg="add">
          <ac:chgData name="Tim-Lukas Arold / IFWS420D" userId="ff9e1773-c243-4919-981f-85cdc7765740" providerId="ADAL" clId="{0789E43C-41ED-F44C-A022-658DDF92A67C}" dt="2023-03-04T09:56:43.445" v="49" actId="26606"/>
          <ac:cxnSpMkLst>
            <pc:docMk/>
            <pc:sldMk cId="2611798851" sldId="284"/>
            <ac:cxnSpMk id="40" creationId="{94169334-264D-4176-8BDE-037249A61B4E}"/>
          </ac:cxnSpMkLst>
        </pc:cxnChg>
      </pc:sldChg>
      <pc:sldChg chg="add modNotesTx">
        <pc:chgData name="Tim-Lukas Arold / IFWS420D" userId="ff9e1773-c243-4919-981f-85cdc7765740" providerId="ADAL" clId="{0789E43C-41ED-F44C-A022-658DDF92A67C}" dt="2023-03-04T11:28:35.796" v="420" actId="20577"/>
        <pc:sldMkLst>
          <pc:docMk/>
          <pc:sldMk cId="177756009" sldId="285"/>
        </pc:sldMkLst>
      </pc:sldChg>
      <pc:sldChg chg="addSp delSp modSp add mod modNotesTx">
        <pc:chgData name="Tim-Lukas Arold / IFWS420D" userId="ff9e1773-c243-4919-981f-85cdc7765740" providerId="ADAL" clId="{0789E43C-41ED-F44C-A022-658DDF92A67C}" dt="2023-03-04T12:14:24.809" v="590" actId="20577"/>
        <pc:sldMkLst>
          <pc:docMk/>
          <pc:sldMk cId="1978880938" sldId="286"/>
        </pc:sldMkLst>
        <pc:spChg chg="mod">
          <ac:chgData name="Tim-Lukas Arold / IFWS420D" userId="ff9e1773-c243-4919-981f-85cdc7765740" providerId="ADAL" clId="{0789E43C-41ED-F44C-A022-658DDF92A67C}" dt="2023-03-04T10:12:27.861" v="127" actId="20577"/>
          <ac:spMkLst>
            <pc:docMk/>
            <pc:sldMk cId="1978880938" sldId="286"/>
            <ac:spMk id="2" creationId="{E4612995-921B-4EAB-B275-E7E5687539CB}"/>
          </ac:spMkLst>
        </pc:spChg>
        <pc:spChg chg="add del mod">
          <ac:chgData name="Tim-Lukas Arold / IFWS420D" userId="ff9e1773-c243-4919-981f-85cdc7765740" providerId="ADAL" clId="{0789E43C-41ED-F44C-A022-658DDF92A67C}" dt="2023-03-04T10:19:24.693" v="310" actId="478"/>
          <ac:spMkLst>
            <pc:docMk/>
            <pc:sldMk cId="1978880938" sldId="286"/>
            <ac:spMk id="3" creationId="{E4DC5EC4-6005-A989-2772-F6FBE8F01673}"/>
          </ac:spMkLst>
        </pc:spChg>
        <pc:spChg chg="del">
          <ac:chgData name="Tim-Lukas Arold / IFWS420D" userId="ff9e1773-c243-4919-981f-85cdc7765740" providerId="ADAL" clId="{0789E43C-41ED-F44C-A022-658DDF92A67C}" dt="2023-03-04T10:11:18.199" v="109" actId="478"/>
          <ac:spMkLst>
            <pc:docMk/>
            <pc:sldMk cId="1978880938" sldId="286"/>
            <ac:spMk id="4" creationId="{0478972F-C565-4E98-9AD6-834AD47D3C58}"/>
          </ac:spMkLst>
        </pc:spChg>
        <pc:spChg chg="add mod">
          <ac:chgData name="Tim-Lukas Arold / IFWS420D" userId="ff9e1773-c243-4919-981f-85cdc7765740" providerId="ADAL" clId="{0789E43C-41ED-F44C-A022-658DDF92A67C}" dt="2023-03-04T10:22:13.526" v="329" actId="12"/>
          <ac:spMkLst>
            <pc:docMk/>
            <pc:sldMk cId="1978880938" sldId="286"/>
            <ac:spMk id="5" creationId="{88CE051F-9BDC-8C2F-DD2C-BD31AECDDDB7}"/>
          </ac:spMkLst>
        </pc:spChg>
        <pc:spChg chg="mod">
          <ac:chgData name="Tim-Lukas Arold / IFWS420D" userId="ff9e1773-c243-4919-981f-85cdc7765740" providerId="ADAL" clId="{0789E43C-41ED-F44C-A022-658DDF92A67C}" dt="2023-03-04T10:19:34.247" v="312" actId="1076"/>
          <ac:spMkLst>
            <pc:docMk/>
            <pc:sldMk cId="1978880938" sldId="286"/>
            <ac:spMk id="14" creationId="{E8BE2759-97AD-43D2-BE35-92CEBDB8055B}"/>
          </ac:spMkLst>
        </pc:spChg>
        <pc:spChg chg="mod">
          <ac:chgData name="Tim-Lukas Arold / IFWS420D" userId="ff9e1773-c243-4919-981f-85cdc7765740" providerId="ADAL" clId="{0789E43C-41ED-F44C-A022-658DDF92A67C}" dt="2023-03-04T10:14:55.390" v="180" actId="20577"/>
          <ac:spMkLst>
            <pc:docMk/>
            <pc:sldMk cId="1978880938" sldId="286"/>
            <ac:spMk id="32" creationId="{2AEADF50-0F72-4349-873C-428C9601D1DF}"/>
          </ac:spMkLst>
        </pc:spChg>
        <pc:spChg chg="mod">
          <ac:chgData name="Tim-Lukas Arold / IFWS420D" userId="ff9e1773-c243-4919-981f-85cdc7765740" providerId="ADAL" clId="{0789E43C-41ED-F44C-A022-658DDF92A67C}" dt="2023-03-04T12:14:24.809" v="590" actId="20577"/>
          <ac:spMkLst>
            <pc:docMk/>
            <pc:sldMk cId="1978880938" sldId="286"/>
            <ac:spMk id="34" creationId="{1DBE0F0C-FC31-47D0-8EF9-011E3117EF03}"/>
          </ac:spMkLst>
        </pc:spChg>
        <pc:grpChg chg="mod">
          <ac:chgData name="Tim-Lukas Arold / IFWS420D" userId="ff9e1773-c243-4919-981f-85cdc7765740" providerId="ADAL" clId="{0789E43C-41ED-F44C-A022-658DDF92A67C}" dt="2023-03-04T11:34:12.431" v="512" actId="1076"/>
          <ac:grpSpMkLst>
            <pc:docMk/>
            <pc:sldMk cId="1978880938" sldId="286"/>
            <ac:grpSpMk id="6" creationId="{15997CBC-77EE-4219-9C25-B4FF9A94A670}"/>
          </ac:grpSpMkLst>
        </pc:grpChg>
      </pc:sldChg>
      <pc:sldChg chg="add del">
        <pc:chgData name="Tim-Lukas Arold / IFWS420D" userId="ff9e1773-c243-4919-981f-85cdc7765740" providerId="ADAL" clId="{0789E43C-41ED-F44C-A022-658DDF92A67C}" dt="2023-03-04T11:21:02.553" v="349" actId="2696"/>
        <pc:sldMkLst>
          <pc:docMk/>
          <pc:sldMk cId="3356461278" sldId="287"/>
        </pc:sldMkLst>
      </pc:sldChg>
      <pc:sldChg chg="addSp modSp ord">
        <pc:chgData name="Tim-Lukas Arold / IFWS420D" userId="ff9e1773-c243-4919-981f-85cdc7765740" providerId="ADAL" clId="{0789E43C-41ED-F44C-A022-658DDF92A67C}" dt="2023-03-04T13:47:34.513" v="592"/>
        <pc:sldMkLst>
          <pc:docMk/>
          <pc:sldMk cId="3290143950" sldId="288"/>
        </pc:sldMkLst>
        <pc:picChg chg="add mod">
          <ac:chgData name="Tim-Lukas Arold / IFWS420D" userId="ff9e1773-c243-4919-981f-85cdc7765740" providerId="ADAL" clId="{0789E43C-41ED-F44C-A022-658DDF92A67C}" dt="2023-03-04T13:47:34.513" v="592"/>
          <ac:picMkLst>
            <pc:docMk/>
            <pc:sldMk cId="3290143950" sldId="288"/>
            <ac:picMk id="4" creationId="{1CAD92AD-4B7A-0207-7AF4-206C3CBED38B}"/>
          </ac:picMkLst>
        </pc:picChg>
      </pc:sldChg>
    </pc:docChg>
  </pc:docChgLst>
  <pc:docChgLst>
    <pc:chgData name="Sarah Koch / IFWS420D" userId="S::sarah.koch@edu.fhdw.de::48deb654-ac1e-481a-9baa-3ad34008f6a4" providerId="AD" clId="Web-{7A4F7075-50E2-4C6F-9566-D1209764E3D6}"/>
    <pc:docChg chg="modSld">
      <pc:chgData name="Sarah Koch / IFWS420D" userId="S::sarah.koch@edu.fhdw.de::48deb654-ac1e-481a-9baa-3ad34008f6a4" providerId="AD" clId="Web-{7A4F7075-50E2-4C6F-9566-D1209764E3D6}" dt="2023-03-04T11:58:54.039" v="69" actId="14100"/>
      <pc:docMkLst>
        <pc:docMk/>
      </pc:docMkLst>
      <pc:sldChg chg="modSp">
        <pc:chgData name="Sarah Koch / IFWS420D" userId="S::sarah.koch@edu.fhdw.de::48deb654-ac1e-481a-9baa-3ad34008f6a4" providerId="AD" clId="Web-{7A4F7075-50E2-4C6F-9566-D1209764E3D6}" dt="2023-03-04T11:21:25.671" v="11" actId="20577"/>
        <pc:sldMkLst>
          <pc:docMk/>
          <pc:sldMk cId="1277683592" sldId="258"/>
        </pc:sldMkLst>
        <pc:spChg chg="mod">
          <ac:chgData name="Sarah Koch / IFWS420D" userId="S::sarah.koch@edu.fhdw.de::48deb654-ac1e-481a-9baa-3ad34008f6a4" providerId="AD" clId="Web-{7A4F7075-50E2-4C6F-9566-D1209764E3D6}" dt="2023-03-04T11:21:25.671" v="11" actId="20577"/>
          <ac:spMkLst>
            <pc:docMk/>
            <pc:sldMk cId="1277683592" sldId="258"/>
            <ac:spMk id="3" creationId="{E8ADCDF4-EA02-9695-604A-98A384DC840C}"/>
          </ac:spMkLst>
        </pc:spChg>
      </pc:sldChg>
      <pc:sldChg chg="modSp">
        <pc:chgData name="Sarah Koch / IFWS420D" userId="S::sarah.koch@edu.fhdw.de::48deb654-ac1e-481a-9baa-3ad34008f6a4" providerId="AD" clId="Web-{7A4F7075-50E2-4C6F-9566-D1209764E3D6}" dt="2023-03-04T11:44:20.073" v="62" actId="20577"/>
        <pc:sldMkLst>
          <pc:docMk/>
          <pc:sldMk cId="3848830192" sldId="266"/>
        </pc:sldMkLst>
        <pc:spChg chg="mod">
          <ac:chgData name="Sarah Koch / IFWS420D" userId="S::sarah.koch@edu.fhdw.de::48deb654-ac1e-481a-9baa-3ad34008f6a4" providerId="AD" clId="Web-{7A4F7075-50E2-4C6F-9566-D1209764E3D6}" dt="2023-03-04T11:44:20.073" v="62" actId="20577"/>
          <ac:spMkLst>
            <pc:docMk/>
            <pc:sldMk cId="3848830192" sldId="266"/>
            <ac:spMk id="3" creationId="{DEBDEEC2-BAC4-668A-F4B0-3AADBC021820}"/>
          </ac:spMkLst>
        </pc:spChg>
      </pc:sldChg>
      <pc:sldChg chg="modSp">
        <pc:chgData name="Sarah Koch / IFWS420D" userId="S::sarah.koch@edu.fhdw.de::48deb654-ac1e-481a-9baa-3ad34008f6a4" providerId="AD" clId="Web-{7A4F7075-50E2-4C6F-9566-D1209764E3D6}" dt="2023-03-04T11:58:54.039" v="69" actId="14100"/>
        <pc:sldMkLst>
          <pc:docMk/>
          <pc:sldMk cId="2611798851" sldId="284"/>
        </pc:sldMkLst>
        <pc:graphicFrameChg chg="mod">
          <ac:chgData name="Sarah Koch / IFWS420D" userId="S::sarah.koch@edu.fhdw.de::48deb654-ac1e-481a-9baa-3ad34008f6a4" providerId="AD" clId="Web-{7A4F7075-50E2-4C6F-9566-D1209764E3D6}" dt="2023-03-04T11:58:54.039" v="69" actId="14100"/>
          <ac:graphicFrameMkLst>
            <pc:docMk/>
            <pc:sldMk cId="2611798851" sldId="284"/>
            <ac:graphicFrameMk id="4" creationId="{BC0DCE1F-1B8E-8C15-EFAF-714427FFD592}"/>
          </ac:graphicFrameMkLst>
        </pc:graphicFrameChg>
      </pc:sldChg>
    </pc:docChg>
  </pc:docChgLst>
  <pc:docChgLst>
    <pc:chgData name="Tim-Lukas Arold / IFWS420D" userId="S::tim-lukas.arold@edu.fhdw.de::ff9e1773-c243-4919-981f-85cdc7765740" providerId="AD" clId="Web-{D7FAA77D-4EE0-4516-B855-F671C47463B6}"/>
    <pc:docChg chg="modSld">
      <pc:chgData name="Tim-Lukas Arold / IFWS420D" userId="S::tim-lukas.arold@edu.fhdw.de::ff9e1773-c243-4919-981f-85cdc7765740" providerId="AD" clId="Web-{D7FAA77D-4EE0-4516-B855-F671C47463B6}" dt="2023-03-05T13:04:05.513" v="16" actId="1076"/>
      <pc:docMkLst>
        <pc:docMk/>
      </pc:docMkLst>
      <pc:sldChg chg="modSp">
        <pc:chgData name="Tim-Lukas Arold / IFWS420D" userId="S::tim-lukas.arold@edu.fhdw.de::ff9e1773-c243-4919-981f-85cdc7765740" providerId="AD" clId="Web-{D7FAA77D-4EE0-4516-B855-F671C47463B6}" dt="2023-03-05T13:04:05.513" v="16" actId="1076"/>
        <pc:sldMkLst>
          <pc:docMk/>
          <pc:sldMk cId="1978880938" sldId="286"/>
        </pc:sldMkLst>
        <pc:spChg chg="mod">
          <ac:chgData name="Tim-Lukas Arold / IFWS420D" userId="S::tim-lukas.arold@edu.fhdw.de::ff9e1773-c243-4919-981f-85cdc7765740" providerId="AD" clId="Web-{D7FAA77D-4EE0-4516-B855-F671C47463B6}" dt="2023-03-05T13:04:05.513" v="16" actId="1076"/>
          <ac:spMkLst>
            <pc:docMk/>
            <pc:sldMk cId="1978880938" sldId="286"/>
            <ac:spMk id="33" creationId="{AFFEFE43-9AFA-DEA7-AAC8-82296983FBBB}"/>
          </ac:spMkLst>
        </pc:spChg>
      </pc:sldChg>
    </pc:docChg>
  </pc:docChgLst>
  <pc:docChgLst>
    <pc:chgData name="Sarah Koch / IFWS420D" userId="48deb654-ac1e-481a-9baa-3ad34008f6a4" providerId="ADAL" clId="{AB9A26D4-B624-4BD7-B6A5-43C45D5ED535}"/>
    <pc:docChg chg="undo custSel addSld delSld modSld sldOrd">
      <pc:chgData name="Sarah Koch / IFWS420D" userId="48deb654-ac1e-481a-9baa-3ad34008f6a4" providerId="ADAL" clId="{AB9A26D4-B624-4BD7-B6A5-43C45D5ED535}" dt="2023-03-05T14:00:08.792" v="1872" actId="14100"/>
      <pc:docMkLst>
        <pc:docMk/>
      </pc:docMkLst>
      <pc:sldChg chg="del">
        <pc:chgData name="Sarah Koch / IFWS420D" userId="48deb654-ac1e-481a-9baa-3ad34008f6a4" providerId="ADAL" clId="{AB9A26D4-B624-4BD7-B6A5-43C45D5ED535}" dt="2023-03-04T14:45:34.038" v="998" actId="47"/>
        <pc:sldMkLst>
          <pc:docMk/>
          <pc:sldMk cId="1399680635" sldId="256"/>
        </pc:sldMkLst>
      </pc:sldChg>
      <pc:sldChg chg="modSp mod">
        <pc:chgData name="Sarah Koch / IFWS420D" userId="48deb654-ac1e-481a-9baa-3ad34008f6a4" providerId="ADAL" clId="{AB9A26D4-B624-4BD7-B6A5-43C45D5ED535}" dt="2023-03-05T14:00:08.792" v="1872" actId="14100"/>
        <pc:sldMkLst>
          <pc:docMk/>
          <pc:sldMk cId="2162001902" sldId="257"/>
        </pc:sldMkLst>
        <pc:spChg chg="mod">
          <ac:chgData name="Sarah Koch / IFWS420D" userId="48deb654-ac1e-481a-9baa-3ad34008f6a4" providerId="ADAL" clId="{AB9A26D4-B624-4BD7-B6A5-43C45D5ED535}" dt="2023-03-05T13:59:41.880" v="1868" actId="1076"/>
          <ac:spMkLst>
            <pc:docMk/>
            <pc:sldMk cId="2162001902" sldId="257"/>
            <ac:spMk id="8" creationId="{69AB7189-9B33-48B3-8334-88524338EF12}"/>
          </ac:spMkLst>
        </pc:spChg>
        <pc:cxnChg chg="mod">
          <ac:chgData name="Sarah Koch / IFWS420D" userId="48deb654-ac1e-481a-9baa-3ad34008f6a4" providerId="ADAL" clId="{AB9A26D4-B624-4BD7-B6A5-43C45D5ED535}" dt="2023-03-05T13:59:50.503" v="1869" actId="1076"/>
          <ac:cxnSpMkLst>
            <pc:docMk/>
            <pc:sldMk cId="2162001902" sldId="257"/>
            <ac:cxnSpMk id="14" creationId="{A834BE5B-3188-991B-DF9F-032355F0CCC9}"/>
          </ac:cxnSpMkLst>
        </pc:cxnChg>
        <pc:cxnChg chg="mod">
          <ac:chgData name="Sarah Koch / IFWS420D" userId="48deb654-ac1e-481a-9baa-3ad34008f6a4" providerId="ADAL" clId="{AB9A26D4-B624-4BD7-B6A5-43C45D5ED535}" dt="2023-03-05T14:00:08.792" v="1872" actId="14100"/>
          <ac:cxnSpMkLst>
            <pc:docMk/>
            <pc:sldMk cId="2162001902" sldId="257"/>
            <ac:cxnSpMk id="17" creationId="{118D7B61-E258-762A-C87D-FF4E27CEA31E}"/>
          </ac:cxnSpMkLst>
        </pc:cxnChg>
        <pc:cxnChg chg="mod">
          <ac:chgData name="Sarah Koch / IFWS420D" userId="48deb654-ac1e-481a-9baa-3ad34008f6a4" providerId="ADAL" clId="{AB9A26D4-B624-4BD7-B6A5-43C45D5ED535}" dt="2023-03-05T14:00:02.432" v="1870" actId="14100"/>
          <ac:cxnSpMkLst>
            <pc:docMk/>
            <pc:sldMk cId="2162001902" sldId="257"/>
            <ac:cxnSpMk id="18" creationId="{7639BDB3-BF86-9262-DDDF-414DECE47F10}"/>
          </ac:cxnSpMkLst>
        </pc:cxnChg>
      </pc:sldChg>
      <pc:sldChg chg="modSp mod">
        <pc:chgData name="Sarah Koch / IFWS420D" userId="48deb654-ac1e-481a-9baa-3ad34008f6a4" providerId="ADAL" clId="{AB9A26D4-B624-4BD7-B6A5-43C45D5ED535}" dt="2023-03-04T13:54:26.400" v="823" actId="14100"/>
        <pc:sldMkLst>
          <pc:docMk/>
          <pc:sldMk cId="1277683592" sldId="258"/>
        </pc:sldMkLst>
        <pc:spChg chg="mod">
          <ac:chgData name="Sarah Koch / IFWS420D" userId="48deb654-ac1e-481a-9baa-3ad34008f6a4" providerId="ADAL" clId="{AB9A26D4-B624-4BD7-B6A5-43C45D5ED535}" dt="2023-03-04T13:54:26.400" v="823" actId="14100"/>
          <ac:spMkLst>
            <pc:docMk/>
            <pc:sldMk cId="1277683592" sldId="258"/>
            <ac:spMk id="2" creationId="{AD12CCC0-BC01-EC3F-1474-80C2AEF0ACF4}"/>
          </ac:spMkLst>
        </pc:spChg>
        <pc:spChg chg="mod">
          <ac:chgData name="Sarah Koch / IFWS420D" userId="48deb654-ac1e-481a-9baa-3ad34008f6a4" providerId="ADAL" clId="{AB9A26D4-B624-4BD7-B6A5-43C45D5ED535}" dt="2023-03-03T14:37:48.283" v="337" actId="20577"/>
          <ac:spMkLst>
            <pc:docMk/>
            <pc:sldMk cId="1277683592" sldId="258"/>
            <ac:spMk id="3" creationId="{E8ADCDF4-EA02-9695-604A-98A384DC840C}"/>
          </ac:spMkLst>
        </pc:spChg>
      </pc:sldChg>
      <pc:sldChg chg="modSp mod">
        <pc:chgData name="Sarah Koch / IFWS420D" userId="48deb654-ac1e-481a-9baa-3ad34008f6a4" providerId="ADAL" clId="{AB9A26D4-B624-4BD7-B6A5-43C45D5ED535}" dt="2023-03-04T15:28:02.483" v="1727"/>
        <pc:sldMkLst>
          <pc:docMk/>
          <pc:sldMk cId="2021150260" sldId="259"/>
        </pc:sldMkLst>
        <pc:spChg chg="mod">
          <ac:chgData name="Sarah Koch / IFWS420D" userId="48deb654-ac1e-481a-9baa-3ad34008f6a4" providerId="ADAL" clId="{AB9A26D4-B624-4BD7-B6A5-43C45D5ED535}" dt="2023-03-04T15:28:02.483" v="1727"/>
          <ac:spMkLst>
            <pc:docMk/>
            <pc:sldMk cId="2021150260" sldId="259"/>
            <ac:spMk id="2" creationId="{2632BC46-7ACF-CDB2-98D7-0F8DFDF34D57}"/>
          </ac:spMkLst>
        </pc:spChg>
        <pc:spChg chg="mod">
          <ac:chgData name="Sarah Koch / IFWS420D" userId="48deb654-ac1e-481a-9baa-3ad34008f6a4" providerId="ADAL" clId="{AB9A26D4-B624-4BD7-B6A5-43C45D5ED535}" dt="2023-03-04T15:11:09.504" v="1712" actId="20577"/>
          <ac:spMkLst>
            <pc:docMk/>
            <pc:sldMk cId="2021150260" sldId="259"/>
            <ac:spMk id="7" creationId="{AC392FDD-2FE3-20BD-F785-3321CC96AA4C}"/>
          </ac:spMkLst>
        </pc:spChg>
      </pc:sldChg>
      <pc:sldChg chg="addSp modSp del mod">
        <pc:chgData name="Sarah Koch / IFWS420D" userId="48deb654-ac1e-481a-9baa-3ad34008f6a4" providerId="ADAL" clId="{AB9A26D4-B624-4BD7-B6A5-43C45D5ED535}" dt="2023-03-04T15:39:06.684" v="1729" actId="47"/>
        <pc:sldMkLst>
          <pc:docMk/>
          <pc:sldMk cId="4204071947" sldId="260"/>
        </pc:sldMkLst>
        <pc:spChg chg="add mod">
          <ac:chgData name="Sarah Koch / IFWS420D" userId="48deb654-ac1e-481a-9baa-3ad34008f6a4" providerId="ADAL" clId="{AB9A26D4-B624-4BD7-B6A5-43C45D5ED535}" dt="2023-03-03T14:13:34.953" v="108" actId="207"/>
          <ac:spMkLst>
            <pc:docMk/>
            <pc:sldMk cId="4204071947" sldId="260"/>
            <ac:spMk id="3" creationId="{C53E395A-C511-4DEA-B351-0A818956988F}"/>
          </ac:spMkLst>
        </pc:spChg>
      </pc:sldChg>
      <pc:sldChg chg="addSp modSp mod">
        <pc:chgData name="Sarah Koch / IFWS420D" userId="48deb654-ac1e-481a-9baa-3ad34008f6a4" providerId="ADAL" clId="{AB9A26D4-B624-4BD7-B6A5-43C45D5ED535}" dt="2023-03-04T15:27:43.097" v="1725"/>
        <pc:sldMkLst>
          <pc:docMk/>
          <pc:sldMk cId="1375376225" sldId="263"/>
        </pc:sldMkLst>
        <pc:spChg chg="mod">
          <ac:chgData name="Sarah Koch / IFWS420D" userId="48deb654-ac1e-481a-9baa-3ad34008f6a4" providerId="ADAL" clId="{AB9A26D4-B624-4BD7-B6A5-43C45D5ED535}" dt="2023-03-04T15:27:43.097" v="1725"/>
          <ac:spMkLst>
            <pc:docMk/>
            <pc:sldMk cId="1375376225" sldId="263"/>
            <ac:spMk id="2" creationId="{E8802E7C-F97D-EE2C-9E1D-1DED96A27E37}"/>
          </ac:spMkLst>
        </pc:spChg>
        <pc:spChg chg="add mod">
          <ac:chgData name="Sarah Koch / IFWS420D" userId="48deb654-ac1e-481a-9baa-3ad34008f6a4" providerId="ADAL" clId="{AB9A26D4-B624-4BD7-B6A5-43C45D5ED535}" dt="2023-03-04T13:56:19.759" v="833" actId="1076"/>
          <ac:spMkLst>
            <pc:docMk/>
            <pc:sldMk cId="1375376225" sldId="263"/>
            <ac:spMk id="4" creationId="{79B114D1-B230-4659-9F0B-28C8332CA3D5}"/>
          </ac:spMkLst>
        </pc:spChg>
        <pc:spChg chg="add mod">
          <ac:chgData name="Sarah Koch / IFWS420D" userId="48deb654-ac1e-481a-9baa-3ad34008f6a4" providerId="ADAL" clId="{AB9A26D4-B624-4BD7-B6A5-43C45D5ED535}" dt="2023-03-04T13:56:41.126" v="838" actId="14100"/>
          <ac:spMkLst>
            <pc:docMk/>
            <pc:sldMk cId="1375376225" sldId="263"/>
            <ac:spMk id="5" creationId="{E846109C-B836-4528-95B3-68E5306AE265}"/>
          </ac:spMkLst>
        </pc:spChg>
        <pc:spChg chg="add mod">
          <ac:chgData name="Sarah Koch / IFWS420D" userId="48deb654-ac1e-481a-9baa-3ad34008f6a4" providerId="ADAL" clId="{AB9A26D4-B624-4BD7-B6A5-43C45D5ED535}" dt="2023-03-04T13:57:50.930" v="874" actId="1076"/>
          <ac:spMkLst>
            <pc:docMk/>
            <pc:sldMk cId="1375376225" sldId="263"/>
            <ac:spMk id="6" creationId="{49A4D792-E359-423B-B88A-00F8FA3559DE}"/>
          </ac:spMkLst>
        </pc:spChg>
      </pc:sldChg>
      <pc:sldChg chg="addSp modSp mod">
        <pc:chgData name="Sarah Koch / IFWS420D" userId="48deb654-ac1e-481a-9baa-3ad34008f6a4" providerId="ADAL" clId="{AB9A26D4-B624-4BD7-B6A5-43C45D5ED535}" dt="2023-03-04T15:50:55.701" v="1743" actId="20577"/>
        <pc:sldMkLst>
          <pc:docMk/>
          <pc:sldMk cId="3848830192" sldId="266"/>
        </pc:sldMkLst>
        <pc:spChg chg="mod">
          <ac:chgData name="Sarah Koch / IFWS420D" userId="48deb654-ac1e-481a-9baa-3ad34008f6a4" providerId="ADAL" clId="{AB9A26D4-B624-4BD7-B6A5-43C45D5ED535}" dt="2023-03-04T15:27:35.089" v="1724"/>
          <ac:spMkLst>
            <pc:docMk/>
            <pc:sldMk cId="3848830192" sldId="266"/>
            <ac:spMk id="2" creationId="{E8802E7C-F97D-EE2C-9E1D-1DED96A27E37}"/>
          </ac:spMkLst>
        </pc:spChg>
        <pc:spChg chg="mod">
          <ac:chgData name="Sarah Koch / IFWS420D" userId="48deb654-ac1e-481a-9baa-3ad34008f6a4" providerId="ADAL" clId="{AB9A26D4-B624-4BD7-B6A5-43C45D5ED535}" dt="2023-03-04T15:50:55.701" v="1743" actId="20577"/>
          <ac:spMkLst>
            <pc:docMk/>
            <pc:sldMk cId="3848830192" sldId="266"/>
            <ac:spMk id="3" creationId="{DEBDEEC2-BAC4-668A-F4B0-3AADBC021820}"/>
          </ac:spMkLst>
        </pc:spChg>
        <pc:spChg chg="add mod">
          <ac:chgData name="Sarah Koch / IFWS420D" userId="48deb654-ac1e-481a-9baa-3ad34008f6a4" providerId="ADAL" clId="{AB9A26D4-B624-4BD7-B6A5-43C45D5ED535}" dt="2023-03-04T13:58:06.827" v="876" actId="1076"/>
          <ac:spMkLst>
            <pc:docMk/>
            <pc:sldMk cId="3848830192" sldId="266"/>
            <ac:spMk id="4" creationId="{D77028EC-E564-4D9E-A152-B9DBF1AC3F98}"/>
          </ac:spMkLst>
        </pc:spChg>
        <pc:spChg chg="add mod">
          <ac:chgData name="Sarah Koch / IFWS420D" userId="48deb654-ac1e-481a-9baa-3ad34008f6a4" providerId="ADAL" clId="{AB9A26D4-B624-4BD7-B6A5-43C45D5ED535}" dt="2023-03-04T13:58:06.827" v="876" actId="1076"/>
          <ac:spMkLst>
            <pc:docMk/>
            <pc:sldMk cId="3848830192" sldId="266"/>
            <ac:spMk id="5" creationId="{4981BCA3-21F2-4A7F-880C-E8FF74E197A1}"/>
          </ac:spMkLst>
        </pc:spChg>
        <pc:spChg chg="add mod">
          <ac:chgData name="Sarah Koch / IFWS420D" userId="48deb654-ac1e-481a-9baa-3ad34008f6a4" providerId="ADAL" clId="{AB9A26D4-B624-4BD7-B6A5-43C45D5ED535}" dt="2023-03-04T13:58:06.827" v="876" actId="1076"/>
          <ac:spMkLst>
            <pc:docMk/>
            <pc:sldMk cId="3848830192" sldId="266"/>
            <ac:spMk id="6" creationId="{BB7FD2EC-C304-4D85-8666-8A3BD67B7176}"/>
          </ac:spMkLst>
        </pc:spChg>
      </pc:sldChg>
      <pc:sldChg chg="addSp modSp mod">
        <pc:chgData name="Sarah Koch / IFWS420D" userId="48deb654-ac1e-481a-9baa-3ad34008f6a4" providerId="ADAL" clId="{AB9A26D4-B624-4BD7-B6A5-43C45D5ED535}" dt="2023-03-04T13:58:09.278" v="877"/>
        <pc:sldMkLst>
          <pc:docMk/>
          <pc:sldMk cId="649328745" sldId="268"/>
        </pc:sldMkLst>
        <pc:spChg chg="mod">
          <ac:chgData name="Sarah Koch / IFWS420D" userId="48deb654-ac1e-481a-9baa-3ad34008f6a4" providerId="ADAL" clId="{AB9A26D4-B624-4BD7-B6A5-43C45D5ED535}" dt="2023-03-03T14:16:54.903" v="110" actId="20577"/>
          <ac:spMkLst>
            <pc:docMk/>
            <pc:sldMk cId="649328745" sldId="268"/>
            <ac:spMk id="3" creationId="{DEBDEEC2-BAC4-668A-F4B0-3AADBC021820}"/>
          </ac:spMkLst>
        </pc:spChg>
        <pc:spChg chg="add mod">
          <ac:chgData name="Sarah Koch / IFWS420D" userId="48deb654-ac1e-481a-9baa-3ad34008f6a4" providerId="ADAL" clId="{AB9A26D4-B624-4BD7-B6A5-43C45D5ED535}" dt="2023-03-04T13:58:09.278" v="877"/>
          <ac:spMkLst>
            <pc:docMk/>
            <pc:sldMk cId="649328745" sldId="268"/>
            <ac:spMk id="4" creationId="{5C08A105-E77F-4E71-A905-311D143056BB}"/>
          </ac:spMkLst>
        </pc:spChg>
        <pc:spChg chg="add mod">
          <ac:chgData name="Sarah Koch / IFWS420D" userId="48deb654-ac1e-481a-9baa-3ad34008f6a4" providerId="ADAL" clId="{AB9A26D4-B624-4BD7-B6A5-43C45D5ED535}" dt="2023-03-04T13:58:09.278" v="877"/>
          <ac:spMkLst>
            <pc:docMk/>
            <pc:sldMk cId="649328745" sldId="268"/>
            <ac:spMk id="5" creationId="{C5BB8F3F-EF30-413C-B910-DCE0FA585EC4}"/>
          </ac:spMkLst>
        </pc:spChg>
        <pc:spChg chg="add mod">
          <ac:chgData name="Sarah Koch / IFWS420D" userId="48deb654-ac1e-481a-9baa-3ad34008f6a4" providerId="ADAL" clId="{AB9A26D4-B624-4BD7-B6A5-43C45D5ED535}" dt="2023-03-04T13:58:09.278" v="877"/>
          <ac:spMkLst>
            <pc:docMk/>
            <pc:sldMk cId="649328745" sldId="268"/>
            <ac:spMk id="6" creationId="{6D55ECB0-4702-46B9-A91C-22FA4FD79E0C}"/>
          </ac:spMkLst>
        </pc:spChg>
      </pc:sldChg>
      <pc:sldChg chg="addSp delSp modSp del mod">
        <pc:chgData name="Sarah Koch / IFWS420D" userId="48deb654-ac1e-481a-9baa-3ad34008f6a4" providerId="ADAL" clId="{AB9A26D4-B624-4BD7-B6A5-43C45D5ED535}" dt="2023-03-05T13:50:08.764" v="1807" actId="47"/>
        <pc:sldMkLst>
          <pc:docMk/>
          <pc:sldMk cId="4156378707" sldId="269"/>
        </pc:sldMkLst>
        <pc:spChg chg="del mod">
          <ac:chgData name="Sarah Koch / IFWS420D" userId="48deb654-ac1e-481a-9baa-3ad34008f6a4" providerId="ADAL" clId="{AB9A26D4-B624-4BD7-B6A5-43C45D5ED535}" dt="2023-03-05T13:49:10.139" v="1754" actId="478"/>
          <ac:spMkLst>
            <pc:docMk/>
            <pc:sldMk cId="4156378707" sldId="269"/>
            <ac:spMk id="2" creationId="{8DC5AF39-0F35-FDEB-DB29-289BDD96035A}"/>
          </ac:spMkLst>
        </pc:spChg>
        <pc:spChg chg="add del mod">
          <ac:chgData name="Sarah Koch / IFWS420D" userId="48deb654-ac1e-481a-9baa-3ad34008f6a4" providerId="ADAL" clId="{AB9A26D4-B624-4BD7-B6A5-43C45D5ED535}" dt="2023-03-05T13:49:12.972" v="1756" actId="478"/>
          <ac:spMkLst>
            <pc:docMk/>
            <pc:sldMk cId="4156378707" sldId="269"/>
            <ac:spMk id="4" creationId="{23F975F7-9AEA-4DE0-A08B-29A3F2E5EBDE}"/>
          </ac:spMkLst>
        </pc:spChg>
        <pc:spChg chg="add del">
          <ac:chgData name="Sarah Koch / IFWS420D" userId="48deb654-ac1e-481a-9baa-3ad34008f6a4" providerId="ADAL" clId="{AB9A26D4-B624-4BD7-B6A5-43C45D5ED535}" dt="2023-03-05T13:49:02.044" v="1753" actId="26606"/>
          <ac:spMkLst>
            <pc:docMk/>
            <pc:sldMk cId="4156378707" sldId="269"/>
            <ac:spMk id="14" creationId="{158B3569-73B2-4D05-8E95-886A6EE17F1F}"/>
          </ac:spMkLst>
        </pc:spChg>
        <pc:spChg chg="add del">
          <ac:chgData name="Sarah Koch / IFWS420D" userId="48deb654-ac1e-481a-9baa-3ad34008f6a4" providerId="ADAL" clId="{AB9A26D4-B624-4BD7-B6A5-43C45D5ED535}" dt="2023-03-05T13:49:02.044" v="1753" actId="26606"/>
          <ac:spMkLst>
            <pc:docMk/>
            <pc:sldMk cId="4156378707" sldId="269"/>
            <ac:spMk id="16" creationId="{B71758F4-3F46-45DA-8AC5-4E508DA080BA}"/>
          </ac:spMkLst>
        </pc:spChg>
        <pc:spChg chg="add mod">
          <ac:chgData name="Sarah Koch / IFWS420D" userId="48deb654-ac1e-481a-9baa-3ad34008f6a4" providerId="ADAL" clId="{AB9A26D4-B624-4BD7-B6A5-43C45D5ED535}" dt="2023-03-05T13:49:23.292" v="1780" actId="14100"/>
          <ac:spMkLst>
            <pc:docMk/>
            <pc:sldMk cId="4156378707" sldId="269"/>
            <ac:spMk id="17" creationId="{0C0A687B-5DCD-4E35-8E38-9CA00A0ACADF}"/>
          </ac:spMkLst>
        </pc:spChg>
        <pc:spChg chg="add del">
          <ac:chgData name="Sarah Koch / IFWS420D" userId="48deb654-ac1e-481a-9baa-3ad34008f6a4" providerId="ADAL" clId="{AB9A26D4-B624-4BD7-B6A5-43C45D5ED535}" dt="2023-03-05T13:49:02.044" v="1753" actId="26606"/>
          <ac:spMkLst>
            <pc:docMk/>
            <pc:sldMk cId="4156378707" sldId="269"/>
            <ac:spMk id="20" creationId="{8D61482F-F3C5-4D66-8C5D-C6BBE3E1275C}"/>
          </ac:spMkLst>
        </pc:spChg>
        <pc:spChg chg="add del">
          <ac:chgData name="Sarah Koch / IFWS420D" userId="48deb654-ac1e-481a-9baa-3ad34008f6a4" providerId="ADAL" clId="{AB9A26D4-B624-4BD7-B6A5-43C45D5ED535}" dt="2023-03-05T13:49:02.044" v="1753" actId="26606"/>
          <ac:spMkLst>
            <pc:docMk/>
            <pc:sldMk cId="4156378707" sldId="269"/>
            <ac:spMk id="27" creationId="{158B3569-73B2-4D05-8E95-886A6EE17F1F}"/>
          </ac:spMkLst>
        </pc:spChg>
        <pc:spChg chg="add del">
          <ac:chgData name="Sarah Koch / IFWS420D" userId="48deb654-ac1e-481a-9baa-3ad34008f6a4" providerId="ADAL" clId="{AB9A26D4-B624-4BD7-B6A5-43C45D5ED535}" dt="2023-03-05T13:49:02.044" v="1753" actId="26606"/>
          <ac:spMkLst>
            <pc:docMk/>
            <pc:sldMk cId="4156378707" sldId="269"/>
            <ac:spMk id="29" creationId="{B71758F4-3F46-45DA-8AC5-4E508DA080BA}"/>
          </ac:spMkLst>
        </pc:spChg>
        <pc:spChg chg="add del">
          <ac:chgData name="Sarah Koch / IFWS420D" userId="48deb654-ac1e-481a-9baa-3ad34008f6a4" providerId="ADAL" clId="{AB9A26D4-B624-4BD7-B6A5-43C45D5ED535}" dt="2023-03-05T13:49:02.044" v="1753" actId="26606"/>
          <ac:spMkLst>
            <pc:docMk/>
            <pc:sldMk cId="4156378707" sldId="269"/>
            <ac:spMk id="31" creationId="{8550FED7-7C32-42BB-98DB-30272A6331A9}"/>
          </ac:spMkLst>
        </pc:spChg>
        <pc:spChg chg="add del">
          <ac:chgData name="Sarah Koch / IFWS420D" userId="48deb654-ac1e-481a-9baa-3ad34008f6a4" providerId="ADAL" clId="{AB9A26D4-B624-4BD7-B6A5-43C45D5ED535}" dt="2023-03-05T13:49:02.044" v="1753" actId="26606"/>
          <ac:spMkLst>
            <pc:docMk/>
            <pc:sldMk cId="4156378707" sldId="269"/>
            <ac:spMk id="33" creationId="{8D61482F-F3C5-4D66-8C5D-C6BBE3E1275C}"/>
          </ac:spMkLst>
        </pc:spChg>
        <pc:picChg chg="mod">
          <ac:chgData name="Sarah Koch / IFWS420D" userId="48deb654-ac1e-481a-9baa-3ad34008f6a4" providerId="ADAL" clId="{AB9A26D4-B624-4BD7-B6A5-43C45D5ED535}" dt="2023-03-05T13:49:55.298" v="1802" actId="1076"/>
          <ac:picMkLst>
            <pc:docMk/>
            <pc:sldMk cId="4156378707" sldId="269"/>
            <ac:picMk id="7" creationId="{61A38578-F2A7-04CF-6E82-012751C1DFEB}"/>
          </ac:picMkLst>
        </pc:picChg>
        <pc:cxnChg chg="add del">
          <ac:chgData name="Sarah Koch / IFWS420D" userId="48deb654-ac1e-481a-9baa-3ad34008f6a4" providerId="ADAL" clId="{AB9A26D4-B624-4BD7-B6A5-43C45D5ED535}" dt="2023-03-05T13:49:02.044" v="1753" actId="26606"/>
          <ac:cxnSpMkLst>
            <pc:docMk/>
            <pc:sldMk cId="4156378707" sldId="269"/>
            <ac:cxnSpMk id="12" creationId="{D1B787A8-0D67-4B7E-9B48-86BD906AB6B5}"/>
          </ac:cxnSpMkLst>
        </pc:cxnChg>
        <pc:cxnChg chg="add del">
          <ac:chgData name="Sarah Koch / IFWS420D" userId="48deb654-ac1e-481a-9baa-3ad34008f6a4" providerId="ADAL" clId="{AB9A26D4-B624-4BD7-B6A5-43C45D5ED535}" dt="2023-03-05T13:49:02.044" v="1753" actId="26606"/>
          <ac:cxnSpMkLst>
            <pc:docMk/>
            <pc:sldMk cId="4156378707" sldId="269"/>
            <ac:cxnSpMk id="18" creationId="{56020367-4FD5-4596-8E10-C5F095CD8DBF}"/>
          </ac:cxnSpMkLst>
        </pc:cxnChg>
        <pc:cxnChg chg="add del">
          <ac:chgData name="Sarah Koch / IFWS420D" userId="48deb654-ac1e-481a-9baa-3ad34008f6a4" providerId="ADAL" clId="{AB9A26D4-B624-4BD7-B6A5-43C45D5ED535}" dt="2023-03-05T13:49:02.044" v="1753" actId="26606"/>
          <ac:cxnSpMkLst>
            <pc:docMk/>
            <pc:sldMk cId="4156378707" sldId="269"/>
            <ac:cxnSpMk id="25" creationId="{D1B787A8-0D67-4B7E-9B48-86BD906AB6B5}"/>
          </ac:cxnSpMkLst>
        </pc:cxnChg>
        <pc:cxnChg chg="add del">
          <ac:chgData name="Sarah Koch / IFWS420D" userId="48deb654-ac1e-481a-9baa-3ad34008f6a4" providerId="ADAL" clId="{AB9A26D4-B624-4BD7-B6A5-43C45D5ED535}" dt="2023-03-05T13:49:02.044" v="1753" actId="26606"/>
          <ac:cxnSpMkLst>
            <pc:docMk/>
            <pc:sldMk cId="4156378707" sldId="269"/>
            <ac:cxnSpMk id="35" creationId="{56020367-4FD5-4596-8E10-C5F095CD8DBF}"/>
          </ac:cxnSpMkLst>
        </pc:cxnChg>
      </pc:sldChg>
      <pc:sldChg chg="addSp modSp del mod">
        <pc:chgData name="Sarah Koch / IFWS420D" userId="48deb654-ac1e-481a-9baa-3ad34008f6a4" providerId="ADAL" clId="{AB9A26D4-B624-4BD7-B6A5-43C45D5ED535}" dt="2023-03-03T14:37:43.610" v="336" actId="2696"/>
        <pc:sldMkLst>
          <pc:docMk/>
          <pc:sldMk cId="4055286782" sldId="276"/>
        </pc:sldMkLst>
        <pc:spChg chg="mod">
          <ac:chgData name="Sarah Koch / IFWS420D" userId="48deb654-ac1e-481a-9baa-3ad34008f6a4" providerId="ADAL" clId="{AB9A26D4-B624-4BD7-B6A5-43C45D5ED535}" dt="2023-03-03T14:18:16.383" v="197" actId="20577"/>
          <ac:spMkLst>
            <pc:docMk/>
            <pc:sldMk cId="4055286782" sldId="276"/>
            <ac:spMk id="3" creationId="{89700DE2-DC17-D726-0B5E-AFF909001401}"/>
          </ac:spMkLst>
        </pc:spChg>
        <pc:picChg chg="add mod">
          <ac:chgData name="Sarah Koch / IFWS420D" userId="48deb654-ac1e-481a-9baa-3ad34008f6a4" providerId="ADAL" clId="{AB9A26D4-B624-4BD7-B6A5-43C45D5ED535}" dt="2023-03-03T14:21:30.738" v="202" actId="1076"/>
          <ac:picMkLst>
            <pc:docMk/>
            <pc:sldMk cId="4055286782" sldId="276"/>
            <ac:picMk id="5" creationId="{7DB2D55D-087E-4838-8759-7D0EA793005B}"/>
          </ac:picMkLst>
        </pc:picChg>
      </pc:sldChg>
      <pc:sldChg chg="addSp modSp mod">
        <pc:chgData name="Sarah Koch / IFWS420D" userId="48deb654-ac1e-481a-9baa-3ad34008f6a4" providerId="ADAL" clId="{AB9A26D4-B624-4BD7-B6A5-43C45D5ED535}" dt="2023-03-04T13:53:47.175" v="814" actId="1076"/>
        <pc:sldMkLst>
          <pc:docMk/>
          <pc:sldMk cId="3084517312" sldId="277"/>
        </pc:sldMkLst>
        <pc:spChg chg="mod">
          <ac:chgData name="Sarah Koch / IFWS420D" userId="48deb654-ac1e-481a-9baa-3ad34008f6a4" providerId="ADAL" clId="{AB9A26D4-B624-4BD7-B6A5-43C45D5ED535}" dt="2023-03-04T13:53:47.175" v="814" actId="1076"/>
          <ac:spMkLst>
            <pc:docMk/>
            <pc:sldMk cId="3084517312" sldId="277"/>
            <ac:spMk id="2" creationId="{D601FE29-B61F-087A-16EE-A9CA5CEF94B5}"/>
          </ac:spMkLst>
        </pc:spChg>
        <pc:spChg chg="mod">
          <ac:chgData name="Sarah Koch / IFWS420D" userId="48deb654-ac1e-481a-9baa-3ad34008f6a4" providerId="ADAL" clId="{AB9A26D4-B624-4BD7-B6A5-43C45D5ED535}" dt="2023-03-04T13:51:42.586" v="793" actId="403"/>
          <ac:spMkLst>
            <pc:docMk/>
            <pc:sldMk cId="3084517312" sldId="277"/>
            <ac:spMk id="3" creationId="{89700DE2-DC17-D726-0B5E-AFF909001401}"/>
          </ac:spMkLst>
        </pc:spChg>
        <pc:picChg chg="add mod">
          <ac:chgData name="Sarah Koch / IFWS420D" userId="48deb654-ac1e-481a-9baa-3ad34008f6a4" providerId="ADAL" clId="{AB9A26D4-B624-4BD7-B6A5-43C45D5ED535}" dt="2023-03-03T14:37:36.907" v="333" actId="1076"/>
          <ac:picMkLst>
            <pc:docMk/>
            <pc:sldMk cId="3084517312" sldId="277"/>
            <ac:picMk id="4" creationId="{43FB0194-D519-4A46-981C-EC6EF6945605}"/>
          </ac:picMkLst>
        </pc:picChg>
      </pc:sldChg>
      <pc:sldChg chg="modSp mod">
        <pc:chgData name="Sarah Koch / IFWS420D" userId="48deb654-ac1e-481a-9baa-3ad34008f6a4" providerId="ADAL" clId="{AB9A26D4-B624-4BD7-B6A5-43C45D5ED535}" dt="2023-03-03T15:05:28.751" v="407" actId="20577"/>
        <pc:sldMkLst>
          <pc:docMk/>
          <pc:sldMk cId="3870134650" sldId="278"/>
        </pc:sldMkLst>
        <pc:spChg chg="mod">
          <ac:chgData name="Sarah Koch / IFWS420D" userId="48deb654-ac1e-481a-9baa-3ad34008f6a4" providerId="ADAL" clId="{AB9A26D4-B624-4BD7-B6A5-43C45D5ED535}" dt="2023-03-03T15:05:28.751" v="407" actId="20577"/>
          <ac:spMkLst>
            <pc:docMk/>
            <pc:sldMk cId="3870134650" sldId="278"/>
            <ac:spMk id="3" creationId="{89700DE2-DC17-D726-0B5E-AFF909001401}"/>
          </ac:spMkLst>
        </pc:spChg>
      </pc:sldChg>
      <pc:sldChg chg="modSp mod">
        <pc:chgData name="Sarah Koch / IFWS420D" userId="48deb654-ac1e-481a-9baa-3ad34008f6a4" providerId="ADAL" clId="{AB9A26D4-B624-4BD7-B6A5-43C45D5ED535}" dt="2023-03-03T14:55:48.146" v="363" actId="20577"/>
        <pc:sldMkLst>
          <pc:docMk/>
          <pc:sldMk cId="2111747125" sldId="279"/>
        </pc:sldMkLst>
        <pc:spChg chg="mod">
          <ac:chgData name="Sarah Koch / IFWS420D" userId="48deb654-ac1e-481a-9baa-3ad34008f6a4" providerId="ADAL" clId="{AB9A26D4-B624-4BD7-B6A5-43C45D5ED535}" dt="2023-03-03T14:55:48.146" v="363" actId="20577"/>
          <ac:spMkLst>
            <pc:docMk/>
            <pc:sldMk cId="2111747125" sldId="279"/>
            <ac:spMk id="3" creationId="{89700DE2-DC17-D726-0B5E-AFF909001401}"/>
          </ac:spMkLst>
        </pc:spChg>
      </pc:sldChg>
      <pc:sldChg chg="del">
        <pc:chgData name="Sarah Koch / IFWS420D" userId="48deb654-ac1e-481a-9baa-3ad34008f6a4" providerId="ADAL" clId="{AB9A26D4-B624-4BD7-B6A5-43C45D5ED535}" dt="2023-03-04T15:39:03.405" v="1728" actId="47"/>
        <pc:sldMkLst>
          <pc:docMk/>
          <pc:sldMk cId="2009154922" sldId="280"/>
        </pc:sldMkLst>
      </pc:sldChg>
      <pc:sldChg chg="addSp modSp mod">
        <pc:chgData name="Sarah Koch / IFWS420D" userId="48deb654-ac1e-481a-9baa-3ad34008f6a4" providerId="ADAL" clId="{AB9A26D4-B624-4BD7-B6A5-43C45D5ED535}" dt="2023-03-04T13:58:17.606" v="879" actId="1076"/>
        <pc:sldMkLst>
          <pc:docMk/>
          <pc:sldMk cId="1433553037" sldId="281"/>
        </pc:sldMkLst>
        <pc:spChg chg="mod">
          <ac:chgData name="Sarah Koch / IFWS420D" userId="48deb654-ac1e-481a-9baa-3ad34008f6a4" providerId="ADAL" clId="{AB9A26D4-B624-4BD7-B6A5-43C45D5ED535}" dt="2023-03-04T13:54:05.560" v="816" actId="113"/>
          <ac:spMkLst>
            <pc:docMk/>
            <pc:sldMk cId="1433553037" sldId="281"/>
            <ac:spMk id="2" creationId="{E8802E7C-F97D-EE2C-9E1D-1DED96A27E37}"/>
          </ac:spMkLst>
        </pc:spChg>
        <pc:spChg chg="add mod">
          <ac:chgData name="Sarah Koch / IFWS420D" userId="48deb654-ac1e-481a-9baa-3ad34008f6a4" providerId="ADAL" clId="{AB9A26D4-B624-4BD7-B6A5-43C45D5ED535}" dt="2023-03-04T13:58:17.606" v="879" actId="1076"/>
          <ac:spMkLst>
            <pc:docMk/>
            <pc:sldMk cId="1433553037" sldId="281"/>
            <ac:spMk id="4" creationId="{681277C6-6D1F-47ED-AF88-F4D1FE870FB7}"/>
          </ac:spMkLst>
        </pc:spChg>
        <pc:spChg chg="add mod">
          <ac:chgData name="Sarah Koch / IFWS420D" userId="48deb654-ac1e-481a-9baa-3ad34008f6a4" providerId="ADAL" clId="{AB9A26D4-B624-4BD7-B6A5-43C45D5ED535}" dt="2023-03-04T13:58:17.606" v="879" actId="1076"/>
          <ac:spMkLst>
            <pc:docMk/>
            <pc:sldMk cId="1433553037" sldId="281"/>
            <ac:spMk id="5" creationId="{3E80AA51-9252-4E5A-ACA7-83A4E1D4FDF2}"/>
          </ac:spMkLst>
        </pc:spChg>
        <pc:spChg chg="add mod">
          <ac:chgData name="Sarah Koch / IFWS420D" userId="48deb654-ac1e-481a-9baa-3ad34008f6a4" providerId="ADAL" clId="{AB9A26D4-B624-4BD7-B6A5-43C45D5ED535}" dt="2023-03-04T13:58:17.606" v="879" actId="1076"/>
          <ac:spMkLst>
            <pc:docMk/>
            <pc:sldMk cId="1433553037" sldId="281"/>
            <ac:spMk id="6" creationId="{77E26F76-98A2-4F04-8130-04214C14C207}"/>
          </ac:spMkLst>
        </pc:spChg>
      </pc:sldChg>
      <pc:sldChg chg="addSp delSp modSp mod">
        <pc:chgData name="Sarah Koch / IFWS420D" userId="48deb654-ac1e-481a-9baa-3ad34008f6a4" providerId="ADAL" clId="{AB9A26D4-B624-4BD7-B6A5-43C45D5ED535}" dt="2023-03-04T13:53:25.581" v="809" actId="113"/>
        <pc:sldMkLst>
          <pc:docMk/>
          <pc:sldMk cId="2611798851" sldId="284"/>
        </pc:sldMkLst>
        <pc:spChg chg="mod">
          <ac:chgData name="Sarah Koch / IFWS420D" userId="48deb654-ac1e-481a-9baa-3ad34008f6a4" providerId="ADAL" clId="{AB9A26D4-B624-4BD7-B6A5-43C45D5ED535}" dt="2023-03-04T13:53:25.581" v="809" actId="113"/>
          <ac:spMkLst>
            <pc:docMk/>
            <pc:sldMk cId="2611798851" sldId="284"/>
            <ac:spMk id="2" creationId="{D601FE29-B61F-087A-16EE-A9CA5CEF94B5}"/>
          </ac:spMkLst>
        </pc:spChg>
        <pc:spChg chg="del">
          <ac:chgData name="Sarah Koch / IFWS420D" userId="48deb654-ac1e-481a-9baa-3ad34008f6a4" providerId="ADAL" clId="{AB9A26D4-B624-4BD7-B6A5-43C45D5ED535}" dt="2023-03-04T12:01:07.853" v="408" actId="26606"/>
          <ac:spMkLst>
            <pc:docMk/>
            <pc:sldMk cId="2611798851" sldId="284"/>
            <ac:spMk id="37" creationId="{16AC3602-3348-4F31-9E43-076B03514ECB}"/>
          </ac:spMkLst>
        </pc:spChg>
        <pc:spChg chg="del">
          <ac:chgData name="Sarah Koch / IFWS420D" userId="48deb654-ac1e-481a-9baa-3ad34008f6a4" providerId="ADAL" clId="{AB9A26D4-B624-4BD7-B6A5-43C45D5ED535}" dt="2023-03-04T12:01:07.853" v="408" actId="26606"/>
          <ac:spMkLst>
            <pc:docMk/>
            <pc:sldMk cId="2611798851" sldId="284"/>
            <ac:spMk id="38" creationId="{394094B0-A6C9-44BE-9042-66EF0612F625}"/>
          </ac:spMkLst>
        </pc:spChg>
        <pc:spChg chg="del">
          <ac:chgData name="Sarah Koch / IFWS420D" userId="48deb654-ac1e-481a-9baa-3ad34008f6a4" providerId="ADAL" clId="{AB9A26D4-B624-4BD7-B6A5-43C45D5ED535}" dt="2023-03-04T12:01:07.853" v="408" actId="26606"/>
          <ac:spMkLst>
            <pc:docMk/>
            <pc:sldMk cId="2611798851" sldId="284"/>
            <ac:spMk id="39" creationId="{64C2CA96-0B16-4AA7-B340-33044D238597}"/>
          </ac:spMkLst>
        </pc:spChg>
        <pc:spChg chg="del">
          <ac:chgData name="Sarah Koch / IFWS420D" userId="48deb654-ac1e-481a-9baa-3ad34008f6a4" providerId="ADAL" clId="{AB9A26D4-B624-4BD7-B6A5-43C45D5ED535}" dt="2023-03-04T12:01:07.853" v="408" actId="26606"/>
          <ac:spMkLst>
            <pc:docMk/>
            <pc:sldMk cId="2611798851" sldId="284"/>
            <ac:spMk id="41" creationId="{1D50D7A8-F1D5-4306-8A9B-DD7A73EB8BCE}"/>
          </ac:spMkLst>
        </pc:spChg>
        <pc:spChg chg="add">
          <ac:chgData name="Sarah Koch / IFWS420D" userId="48deb654-ac1e-481a-9baa-3ad34008f6a4" providerId="ADAL" clId="{AB9A26D4-B624-4BD7-B6A5-43C45D5ED535}" dt="2023-03-04T12:01:07.853" v="408" actId="26606"/>
          <ac:spMkLst>
            <pc:docMk/>
            <pc:sldMk cId="2611798851" sldId="284"/>
            <ac:spMk id="46" creationId="{383F4F3A-DF89-453C-A499-8C259F6A2F13}"/>
          </ac:spMkLst>
        </pc:spChg>
        <pc:spChg chg="add">
          <ac:chgData name="Sarah Koch / IFWS420D" userId="48deb654-ac1e-481a-9baa-3ad34008f6a4" providerId="ADAL" clId="{AB9A26D4-B624-4BD7-B6A5-43C45D5ED535}" dt="2023-03-04T12:01:07.853" v="408" actId="26606"/>
          <ac:spMkLst>
            <pc:docMk/>
            <pc:sldMk cId="2611798851" sldId="284"/>
            <ac:spMk id="48" creationId="{58BDB0EE-D238-415B-9ED8-62AA6AB2AAD1}"/>
          </ac:spMkLst>
        </pc:spChg>
        <pc:spChg chg="add">
          <ac:chgData name="Sarah Koch / IFWS420D" userId="48deb654-ac1e-481a-9baa-3ad34008f6a4" providerId="ADAL" clId="{AB9A26D4-B624-4BD7-B6A5-43C45D5ED535}" dt="2023-03-04T12:01:07.853" v="408" actId="26606"/>
          <ac:spMkLst>
            <pc:docMk/>
            <pc:sldMk cId="2611798851" sldId="284"/>
            <ac:spMk id="50" creationId="{C5B55FC3-961D-4325-82F1-DE92B0D04E03}"/>
          </ac:spMkLst>
        </pc:spChg>
        <pc:spChg chg="add">
          <ac:chgData name="Sarah Koch / IFWS420D" userId="48deb654-ac1e-481a-9baa-3ad34008f6a4" providerId="ADAL" clId="{AB9A26D4-B624-4BD7-B6A5-43C45D5ED535}" dt="2023-03-04T12:01:07.853" v="408" actId="26606"/>
          <ac:spMkLst>
            <pc:docMk/>
            <pc:sldMk cId="2611798851" sldId="284"/>
            <ac:spMk id="54" creationId="{4C8AB332-D09E-4F28-943C-DABDD4716A3C}"/>
          </ac:spMkLst>
        </pc:spChg>
        <pc:graphicFrameChg chg="mod modGraphic">
          <ac:chgData name="Sarah Koch / IFWS420D" userId="48deb654-ac1e-481a-9baa-3ad34008f6a4" providerId="ADAL" clId="{AB9A26D4-B624-4BD7-B6A5-43C45D5ED535}" dt="2023-03-04T12:03:19.696" v="418" actId="208"/>
          <ac:graphicFrameMkLst>
            <pc:docMk/>
            <pc:sldMk cId="2611798851" sldId="284"/>
            <ac:graphicFrameMk id="4" creationId="{BC0DCE1F-1B8E-8C15-EFAF-714427FFD592}"/>
          </ac:graphicFrameMkLst>
        </pc:graphicFrameChg>
        <pc:cxnChg chg="del">
          <ac:chgData name="Sarah Koch / IFWS420D" userId="48deb654-ac1e-481a-9baa-3ad34008f6a4" providerId="ADAL" clId="{AB9A26D4-B624-4BD7-B6A5-43C45D5ED535}" dt="2023-03-04T12:01:07.853" v="408" actId="26606"/>
          <ac:cxnSpMkLst>
            <pc:docMk/>
            <pc:sldMk cId="2611798851" sldId="284"/>
            <ac:cxnSpMk id="40" creationId="{94169334-264D-4176-8BDE-037249A61B4E}"/>
          </ac:cxnSpMkLst>
        </pc:cxnChg>
        <pc:cxnChg chg="add">
          <ac:chgData name="Sarah Koch / IFWS420D" userId="48deb654-ac1e-481a-9baa-3ad34008f6a4" providerId="ADAL" clId="{AB9A26D4-B624-4BD7-B6A5-43C45D5ED535}" dt="2023-03-04T12:01:07.853" v="408" actId="26606"/>
          <ac:cxnSpMkLst>
            <pc:docMk/>
            <pc:sldMk cId="2611798851" sldId="284"/>
            <ac:cxnSpMk id="52" creationId="{C8F51B3F-8331-4E4A-AE96-D47B1006EEAD}"/>
          </ac:cxnSpMkLst>
        </pc:cxnChg>
      </pc:sldChg>
      <pc:sldChg chg="addSp modSp mod">
        <pc:chgData name="Sarah Koch / IFWS420D" userId="48deb654-ac1e-481a-9baa-3ad34008f6a4" providerId="ADAL" clId="{AB9A26D4-B624-4BD7-B6A5-43C45D5ED535}" dt="2023-03-04T14:50:46.913" v="1025" actId="20577"/>
        <pc:sldMkLst>
          <pc:docMk/>
          <pc:sldMk cId="177756009" sldId="285"/>
        </pc:sldMkLst>
        <pc:spChg chg="mod">
          <ac:chgData name="Sarah Koch / IFWS420D" userId="48deb654-ac1e-481a-9baa-3ad34008f6a4" providerId="ADAL" clId="{AB9A26D4-B624-4BD7-B6A5-43C45D5ED535}" dt="2023-03-04T14:50:46.913" v="1025" actId="20577"/>
          <ac:spMkLst>
            <pc:docMk/>
            <pc:sldMk cId="177756009" sldId="285"/>
            <ac:spMk id="2" creationId="{28EABC5C-4794-37D7-7CA1-E71D2B8A86E6}"/>
          </ac:spMkLst>
        </pc:spChg>
        <pc:picChg chg="add mod">
          <ac:chgData name="Sarah Koch / IFWS420D" userId="48deb654-ac1e-481a-9baa-3ad34008f6a4" providerId="ADAL" clId="{AB9A26D4-B624-4BD7-B6A5-43C45D5ED535}" dt="2023-03-04T14:27:25.194" v="985"/>
          <ac:picMkLst>
            <pc:docMk/>
            <pc:sldMk cId="177756009" sldId="285"/>
            <ac:picMk id="6" creationId="{842A653A-7AFB-455E-B6F5-1B03E904276F}"/>
          </ac:picMkLst>
        </pc:picChg>
      </pc:sldChg>
      <pc:sldChg chg="modSp mod">
        <pc:chgData name="Sarah Koch / IFWS420D" userId="48deb654-ac1e-481a-9baa-3ad34008f6a4" providerId="ADAL" clId="{AB9A26D4-B624-4BD7-B6A5-43C45D5ED535}" dt="2023-03-04T14:49:19.119" v="1019" actId="404"/>
        <pc:sldMkLst>
          <pc:docMk/>
          <pc:sldMk cId="1978880938" sldId="286"/>
        </pc:sldMkLst>
        <pc:spChg chg="mod">
          <ac:chgData name="Sarah Koch / IFWS420D" userId="48deb654-ac1e-481a-9baa-3ad34008f6a4" providerId="ADAL" clId="{AB9A26D4-B624-4BD7-B6A5-43C45D5ED535}" dt="2023-03-04T13:52:36.669" v="804" actId="20577"/>
          <ac:spMkLst>
            <pc:docMk/>
            <pc:sldMk cId="1978880938" sldId="286"/>
            <ac:spMk id="2" creationId="{E4612995-921B-4EAB-B275-E7E5687539CB}"/>
          </ac:spMkLst>
        </pc:spChg>
        <pc:spChg chg="mod">
          <ac:chgData name="Sarah Koch / IFWS420D" userId="48deb654-ac1e-481a-9baa-3ad34008f6a4" providerId="ADAL" clId="{AB9A26D4-B624-4BD7-B6A5-43C45D5ED535}" dt="2023-03-04T14:49:16.228" v="1018" actId="404"/>
          <ac:spMkLst>
            <pc:docMk/>
            <pc:sldMk cId="1978880938" sldId="286"/>
            <ac:spMk id="31" creationId="{3E515B13-ABF8-418B-A2AF-B3E8B72305E8}"/>
          </ac:spMkLst>
        </pc:spChg>
        <pc:spChg chg="mod">
          <ac:chgData name="Sarah Koch / IFWS420D" userId="48deb654-ac1e-481a-9baa-3ad34008f6a4" providerId="ADAL" clId="{AB9A26D4-B624-4BD7-B6A5-43C45D5ED535}" dt="2023-03-04T14:49:19.119" v="1019" actId="404"/>
          <ac:spMkLst>
            <pc:docMk/>
            <pc:sldMk cId="1978880938" sldId="286"/>
            <ac:spMk id="32" creationId="{2AEADF50-0F72-4349-873C-428C9601D1DF}"/>
          </ac:spMkLst>
        </pc:spChg>
      </pc:sldChg>
      <pc:sldChg chg="new del">
        <pc:chgData name="Sarah Koch / IFWS420D" userId="48deb654-ac1e-481a-9baa-3ad34008f6a4" providerId="ADAL" clId="{AB9A26D4-B624-4BD7-B6A5-43C45D5ED535}" dt="2023-03-04T12:30:23.154" v="420" actId="47"/>
        <pc:sldMkLst>
          <pc:docMk/>
          <pc:sldMk cId="172381096" sldId="288"/>
        </pc:sldMkLst>
      </pc:sldChg>
      <pc:sldChg chg="addSp delSp modSp new mod setBg setClrOvrMap modNotesTx">
        <pc:chgData name="Sarah Koch / IFWS420D" userId="48deb654-ac1e-481a-9baa-3ad34008f6a4" providerId="ADAL" clId="{AB9A26D4-B624-4BD7-B6A5-43C45D5ED535}" dt="2023-03-04T14:49:49.533" v="1024" actId="20577"/>
        <pc:sldMkLst>
          <pc:docMk/>
          <pc:sldMk cId="3290143950" sldId="288"/>
        </pc:sldMkLst>
        <pc:spChg chg="add del mod">
          <ac:chgData name="Sarah Koch / IFWS420D" userId="48deb654-ac1e-481a-9baa-3ad34008f6a4" providerId="ADAL" clId="{AB9A26D4-B624-4BD7-B6A5-43C45D5ED535}" dt="2023-03-04T12:36:16.515" v="552" actId="26606"/>
          <ac:spMkLst>
            <pc:docMk/>
            <pc:sldMk cId="3290143950" sldId="288"/>
            <ac:spMk id="2" creationId="{DCD8C0AE-386A-4DEA-A737-35A555F6E347}"/>
          </ac:spMkLst>
        </pc:spChg>
        <pc:spChg chg="add del mod ord">
          <ac:chgData name="Sarah Koch / IFWS420D" userId="48deb654-ac1e-481a-9baa-3ad34008f6a4" providerId="ADAL" clId="{AB9A26D4-B624-4BD7-B6A5-43C45D5ED535}" dt="2023-03-04T12:36:16.515" v="552" actId="26606"/>
          <ac:spMkLst>
            <pc:docMk/>
            <pc:sldMk cId="3290143950" sldId="288"/>
            <ac:spMk id="3" creationId="{7868BD0A-2486-484A-8FFB-AE6A3B6B912C}"/>
          </ac:spMkLst>
        </pc:spChg>
        <pc:spChg chg="add del">
          <ac:chgData name="Sarah Koch / IFWS420D" userId="48deb654-ac1e-481a-9baa-3ad34008f6a4" providerId="ADAL" clId="{AB9A26D4-B624-4BD7-B6A5-43C45D5ED535}" dt="2023-03-04T12:35:20.662" v="535" actId="26606"/>
          <ac:spMkLst>
            <pc:docMk/>
            <pc:sldMk cId="3290143950" sldId="288"/>
            <ac:spMk id="8" creationId="{16B067B1-F4E5-4FDF-813D-C9E872E80075}"/>
          </ac:spMkLst>
        </pc:spChg>
        <pc:spChg chg="add del">
          <ac:chgData name="Sarah Koch / IFWS420D" userId="48deb654-ac1e-481a-9baa-3ad34008f6a4" providerId="ADAL" clId="{AB9A26D4-B624-4BD7-B6A5-43C45D5ED535}" dt="2023-03-04T12:35:09.980" v="531" actId="26606"/>
          <ac:spMkLst>
            <pc:docMk/>
            <pc:sldMk cId="3290143950" sldId="288"/>
            <ac:spMk id="10" creationId="{327D73B4-9F5C-4A64-A179-51B9500CB8B5}"/>
          </ac:spMkLst>
        </pc:spChg>
        <pc:spChg chg="add del">
          <ac:chgData name="Sarah Koch / IFWS420D" userId="48deb654-ac1e-481a-9baa-3ad34008f6a4" providerId="ADAL" clId="{AB9A26D4-B624-4BD7-B6A5-43C45D5ED535}" dt="2023-03-04T12:35:44.102" v="542" actId="26606"/>
          <ac:spMkLst>
            <pc:docMk/>
            <pc:sldMk cId="3290143950" sldId="288"/>
            <ac:spMk id="11" creationId="{16B067B1-F4E5-4FDF-813D-C9E872E80075}"/>
          </ac:spMkLst>
        </pc:spChg>
        <pc:spChg chg="add del">
          <ac:chgData name="Sarah Koch / IFWS420D" userId="48deb654-ac1e-481a-9baa-3ad34008f6a4" providerId="ADAL" clId="{AB9A26D4-B624-4BD7-B6A5-43C45D5ED535}" dt="2023-03-04T12:35:09.980" v="531" actId="26606"/>
          <ac:spMkLst>
            <pc:docMk/>
            <pc:sldMk cId="3290143950" sldId="288"/>
            <ac:spMk id="12" creationId="{C1F06963-6374-4B48-844F-071A9BAAAE02}"/>
          </ac:spMkLst>
        </pc:spChg>
        <pc:spChg chg="add del">
          <ac:chgData name="Sarah Koch / IFWS420D" userId="48deb654-ac1e-481a-9baa-3ad34008f6a4" providerId="ADAL" clId="{AB9A26D4-B624-4BD7-B6A5-43C45D5ED535}" dt="2023-03-04T12:35:09.980" v="531" actId="26606"/>
          <ac:spMkLst>
            <pc:docMk/>
            <pc:sldMk cId="3290143950" sldId="288"/>
            <ac:spMk id="14" creationId="{6CB927A4-E432-4310-9CD5-E89FF5063179}"/>
          </ac:spMkLst>
        </pc:spChg>
        <pc:spChg chg="add del">
          <ac:chgData name="Sarah Koch / IFWS420D" userId="48deb654-ac1e-481a-9baa-3ad34008f6a4" providerId="ADAL" clId="{AB9A26D4-B624-4BD7-B6A5-43C45D5ED535}" dt="2023-03-04T12:36:03.799" v="548" actId="26606"/>
          <ac:spMkLst>
            <pc:docMk/>
            <pc:sldMk cId="3290143950" sldId="288"/>
            <ac:spMk id="15" creationId="{16B067B1-F4E5-4FDF-813D-C9E872E80075}"/>
          </ac:spMkLst>
        </pc:spChg>
        <pc:spChg chg="add del">
          <ac:chgData name="Sarah Koch / IFWS420D" userId="48deb654-ac1e-481a-9baa-3ad34008f6a4" providerId="ADAL" clId="{AB9A26D4-B624-4BD7-B6A5-43C45D5ED535}" dt="2023-03-04T12:35:09.980" v="531" actId="26606"/>
          <ac:spMkLst>
            <pc:docMk/>
            <pc:sldMk cId="3290143950" sldId="288"/>
            <ac:spMk id="16" creationId="{1453BF6C-B012-48B7-B4E8-6D7AC7C27D02}"/>
          </ac:spMkLst>
        </pc:spChg>
        <pc:spChg chg="add del">
          <ac:chgData name="Sarah Koch / IFWS420D" userId="48deb654-ac1e-481a-9baa-3ad34008f6a4" providerId="ADAL" clId="{AB9A26D4-B624-4BD7-B6A5-43C45D5ED535}" dt="2023-03-04T12:35:09.980" v="531" actId="26606"/>
          <ac:spMkLst>
            <pc:docMk/>
            <pc:sldMk cId="3290143950" sldId="288"/>
            <ac:spMk id="18" creationId="{E3020543-B24B-4EC4-8FFC-8DD88EEA91A8}"/>
          </ac:spMkLst>
        </pc:spChg>
        <pc:spChg chg="add del">
          <ac:chgData name="Sarah Koch / IFWS420D" userId="48deb654-ac1e-481a-9baa-3ad34008f6a4" providerId="ADAL" clId="{AB9A26D4-B624-4BD7-B6A5-43C45D5ED535}" dt="2023-03-04T13:47:55.578" v="694" actId="26606"/>
          <ac:spMkLst>
            <pc:docMk/>
            <pc:sldMk cId="3290143950" sldId="288"/>
            <ac:spMk id="19" creationId="{16B067B1-F4E5-4FDF-813D-C9E872E80075}"/>
          </ac:spMkLst>
        </pc:spChg>
        <pc:spChg chg="add del mod">
          <ac:chgData name="Sarah Koch / IFWS420D" userId="48deb654-ac1e-481a-9baa-3ad34008f6a4" providerId="ADAL" clId="{AB9A26D4-B624-4BD7-B6A5-43C45D5ED535}" dt="2023-03-04T13:47:31.781" v="684" actId="478"/>
          <ac:spMkLst>
            <pc:docMk/>
            <pc:sldMk cId="3290143950" sldId="288"/>
            <ac:spMk id="21" creationId="{2D94DDCD-8591-4C01-92A0-817AD5688A06}"/>
          </ac:spMkLst>
        </pc:spChg>
        <pc:spChg chg="add mod ord">
          <ac:chgData name="Sarah Koch / IFWS420D" userId="48deb654-ac1e-481a-9baa-3ad34008f6a4" providerId="ADAL" clId="{AB9A26D4-B624-4BD7-B6A5-43C45D5ED535}" dt="2023-03-04T13:50:56.831" v="791" actId="20577"/>
          <ac:spMkLst>
            <pc:docMk/>
            <pc:sldMk cId="3290143950" sldId="288"/>
            <ac:spMk id="23" creationId="{55536410-818A-4686-9ADC-9A21DDC384C5}"/>
          </ac:spMkLst>
        </pc:spChg>
        <pc:spChg chg="add del">
          <ac:chgData name="Sarah Koch / IFWS420D" userId="48deb654-ac1e-481a-9baa-3ad34008f6a4" providerId="ADAL" clId="{AB9A26D4-B624-4BD7-B6A5-43C45D5ED535}" dt="2023-03-04T12:35:09.510" v="530" actId="26606"/>
          <ac:spMkLst>
            <pc:docMk/>
            <pc:sldMk cId="3290143950" sldId="288"/>
            <ac:spMk id="27" creationId="{16B067B1-F4E5-4FDF-813D-C9E872E80075}"/>
          </ac:spMkLst>
        </pc:spChg>
        <pc:spChg chg="add del">
          <ac:chgData name="Sarah Koch / IFWS420D" userId="48deb654-ac1e-481a-9baa-3ad34008f6a4" providerId="ADAL" clId="{AB9A26D4-B624-4BD7-B6A5-43C45D5ED535}" dt="2023-03-04T13:47:48.946" v="687" actId="26606"/>
          <ac:spMkLst>
            <pc:docMk/>
            <pc:sldMk cId="3290143950" sldId="288"/>
            <ac:spMk id="30" creationId="{0671A8AE-40A1-4631-A6B8-581AFF065482}"/>
          </ac:spMkLst>
        </pc:spChg>
        <pc:spChg chg="add del">
          <ac:chgData name="Sarah Koch / IFWS420D" userId="48deb654-ac1e-481a-9baa-3ad34008f6a4" providerId="ADAL" clId="{AB9A26D4-B624-4BD7-B6A5-43C45D5ED535}" dt="2023-03-04T13:47:48.946" v="687" actId="26606"/>
          <ac:spMkLst>
            <pc:docMk/>
            <pc:sldMk cId="3290143950" sldId="288"/>
            <ac:spMk id="32" creationId="{A44CD100-6267-4E62-AA64-2182A3A6A1C0}"/>
          </ac:spMkLst>
        </pc:spChg>
        <pc:spChg chg="add del">
          <ac:chgData name="Sarah Koch / IFWS420D" userId="48deb654-ac1e-481a-9baa-3ad34008f6a4" providerId="ADAL" clId="{AB9A26D4-B624-4BD7-B6A5-43C45D5ED535}" dt="2023-03-04T13:47:51.984" v="689" actId="26606"/>
          <ac:spMkLst>
            <pc:docMk/>
            <pc:sldMk cId="3290143950" sldId="288"/>
            <ac:spMk id="35" creationId="{DCE1AED4-C7FF-4468-BF54-4470A0A3E283}"/>
          </ac:spMkLst>
        </pc:spChg>
        <pc:spChg chg="add del">
          <ac:chgData name="Sarah Koch / IFWS420D" userId="48deb654-ac1e-481a-9baa-3ad34008f6a4" providerId="ADAL" clId="{AB9A26D4-B624-4BD7-B6A5-43C45D5ED535}" dt="2023-03-04T13:47:51.984" v="689" actId="26606"/>
          <ac:spMkLst>
            <pc:docMk/>
            <pc:sldMk cId="3290143950" sldId="288"/>
            <ac:spMk id="36" creationId="{BDE94FAB-AA60-43B4-A2C3-3A940B9A951A}"/>
          </ac:spMkLst>
        </pc:spChg>
        <pc:spChg chg="add del">
          <ac:chgData name="Sarah Koch / IFWS420D" userId="48deb654-ac1e-481a-9baa-3ad34008f6a4" providerId="ADAL" clId="{AB9A26D4-B624-4BD7-B6A5-43C45D5ED535}" dt="2023-03-04T13:47:52.979" v="691" actId="26606"/>
          <ac:spMkLst>
            <pc:docMk/>
            <pc:sldMk cId="3290143950" sldId="288"/>
            <ac:spMk id="39" creationId="{4063B759-00FC-46D1-9898-8E8625268FAF}"/>
          </ac:spMkLst>
        </pc:spChg>
        <pc:spChg chg="add del">
          <ac:chgData name="Sarah Koch / IFWS420D" userId="48deb654-ac1e-481a-9baa-3ad34008f6a4" providerId="ADAL" clId="{AB9A26D4-B624-4BD7-B6A5-43C45D5ED535}" dt="2023-03-04T13:47:52.979" v="691" actId="26606"/>
          <ac:spMkLst>
            <pc:docMk/>
            <pc:sldMk cId="3290143950" sldId="288"/>
            <ac:spMk id="40" creationId="{D5B012D8-7F27-4758-9AC6-C889B154BD73}"/>
          </ac:spMkLst>
        </pc:spChg>
        <pc:spChg chg="add del">
          <ac:chgData name="Sarah Koch / IFWS420D" userId="48deb654-ac1e-481a-9baa-3ad34008f6a4" providerId="ADAL" clId="{AB9A26D4-B624-4BD7-B6A5-43C45D5ED535}" dt="2023-03-04T13:47:55.544" v="693" actId="26606"/>
          <ac:spMkLst>
            <pc:docMk/>
            <pc:sldMk cId="3290143950" sldId="288"/>
            <ac:spMk id="43" creationId="{DCE1AED4-C7FF-4468-BF54-4470A0A3E283}"/>
          </ac:spMkLst>
        </pc:spChg>
        <pc:spChg chg="add del">
          <ac:chgData name="Sarah Koch / IFWS420D" userId="48deb654-ac1e-481a-9baa-3ad34008f6a4" providerId="ADAL" clId="{AB9A26D4-B624-4BD7-B6A5-43C45D5ED535}" dt="2023-03-04T13:47:55.544" v="693" actId="26606"/>
          <ac:spMkLst>
            <pc:docMk/>
            <pc:sldMk cId="3290143950" sldId="288"/>
            <ac:spMk id="44" creationId="{BDE94FAB-AA60-43B4-A2C3-3A940B9A951A}"/>
          </ac:spMkLst>
        </pc:spChg>
        <pc:spChg chg="add del">
          <ac:chgData name="Sarah Koch / IFWS420D" userId="48deb654-ac1e-481a-9baa-3ad34008f6a4" providerId="ADAL" clId="{AB9A26D4-B624-4BD7-B6A5-43C45D5ED535}" dt="2023-03-04T13:48:21.986" v="699" actId="26606"/>
          <ac:spMkLst>
            <pc:docMk/>
            <pc:sldMk cId="3290143950" sldId="288"/>
            <ac:spMk id="47" creationId="{D9FB580A-BA0E-4D5E-90F4-C42767A78389}"/>
          </ac:spMkLst>
        </pc:spChg>
        <pc:spChg chg="add del">
          <ac:chgData name="Sarah Koch / IFWS420D" userId="48deb654-ac1e-481a-9baa-3ad34008f6a4" providerId="ADAL" clId="{AB9A26D4-B624-4BD7-B6A5-43C45D5ED535}" dt="2023-03-04T13:48:21.986" v="699" actId="26606"/>
          <ac:spMkLst>
            <pc:docMk/>
            <pc:sldMk cId="3290143950" sldId="288"/>
            <ac:spMk id="48" creationId="{66FE6C92-1731-4FD3-9F27-3D29161BB9BE}"/>
          </ac:spMkLst>
        </pc:spChg>
        <pc:spChg chg="add del">
          <ac:chgData name="Sarah Koch / IFWS420D" userId="48deb654-ac1e-481a-9baa-3ad34008f6a4" providerId="ADAL" clId="{AB9A26D4-B624-4BD7-B6A5-43C45D5ED535}" dt="2023-03-04T13:48:21.986" v="699" actId="26606"/>
          <ac:spMkLst>
            <pc:docMk/>
            <pc:sldMk cId="3290143950" sldId="288"/>
            <ac:spMk id="49" creationId="{C5CB530E-515E-412C-9DF1-5F8FFBD6F383}"/>
          </ac:spMkLst>
        </pc:spChg>
        <pc:spChg chg="add del">
          <ac:chgData name="Sarah Koch / IFWS420D" userId="48deb654-ac1e-481a-9baa-3ad34008f6a4" providerId="ADAL" clId="{AB9A26D4-B624-4BD7-B6A5-43C45D5ED535}" dt="2023-03-04T13:48:21.986" v="699" actId="26606"/>
          <ac:spMkLst>
            <pc:docMk/>
            <pc:sldMk cId="3290143950" sldId="288"/>
            <ac:spMk id="50" creationId="{712D4376-A578-4FF1-94FC-245E7A6A489F}"/>
          </ac:spMkLst>
        </pc:spChg>
        <pc:spChg chg="add del">
          <ac:chgData name="Sarah Koch / IFWS420D" userId="48deb654-ac1e-481a-9baa-3ad34008f6a4" providerId="ADAL" clId="{AB9A26D4-B624-4BD7-B6A5-43C45D5ED535}" dt="2023-03-04T13:48:21.986" v="699" actId="26606"/>
          <ac:spMkLst>
            <pc:docMk/>
            <pc:sldMk cId="3290143950" sldId="288"/>
            <ac:spMk id="51" creationId="{AEA7509D-F04F-40CB-A0B3-EEF16499CC9F}"/>
          </ac:spMkLst>
        </pc:spChg>
        <pc:spChg chg="add del">
          <ac:chgData name="Sarah Koch / IFWS420D" userId="48deb654-ac1e-481a-9baa-3ad34008f6a4" providerId="ADAL" clId="{AB9A26D4-B624-4BD7-B6A5-43C45D5ED535}" dt="2023-03-04T13:48:21.964" v="698" actId="26606"/>
          <ac:spMkLst>
            <pc:docMk/>
            <pc:sldMk cId="3290143950" sldId="288"/>
            <ac:spMk id="58" creationId="{158B3569-73B2-4D05-8E95-886A6EE17F1F}"/>
          </ac:spMkLst>
        </pc:spChg>
        <pc:spChg chg="add del">
          <ac:chgData name="Sarah Koch / IFWS420D" userId="48deb654-ac1e-481a-9baa-3ad34008f6a4" providerId="ADAL" clId="{AB9A26D4-B624-4BD7-B6A5-43C45D5ED535}" dt="2023-03-04T13:48:21.964" v="698" actId="26606"/>
          <ac:spMkLst>
            <pc:docMk/>
            <pc:sldMk cId="3290143950" sldId="288"/>
            <ac:spMk id="60" creationId="{2D92A843-3FA1-4DFF-99F6-47FA457D7C2E}"/>
          </ac:spMkLst>
        </pc:spChg>
        <pc:spChg chg="add del">
          <ac:chgData name="Sarah Koch / IFWS420D" userId="48deb654-ac1e-481a-9baa-3ad34008f6a4" providerId="ADAL" clId="{AB9A26D4-B624-4BD7-B6A5-43C45D5ED535}" dt="2023-03-04T13:48:21.964" v="698" actId="26606"/>
          <ac:spMkLst>
            <pc:docMk/>
            <pc:sldMk cId="3290143950" sldId="288"/>
            <ac:spMk id="62" creationId="{B71758F4-3F46-45DA-8AC5-4E508DA080BA}"/>
          </ac:spMkLst>
        </pc:spChg>
        <pc:spChg chg="add del">
          <ac:chgData name="Sarah Koch / IFWS420D" userId="48deb654-ac1e-481a-9baa-3ad34008f6a4" providerId="ADAL" clId="{AB9A26D4-B624-4BD7-B6A5-43C45D5ED535}" dt="2023-03-04T13:48:21.964" v="698" actId="26606"/>
          <ac:spMkLst>
            <pc:docMk/>
            <pc:sldMk cId="3290143950" sldId="288"/>
            <ac:spMk id="64" creationId="{8550FED7-7C32-42BB-98DB-30272A6331A9}"/>
          </ac:spMkLst>
        </pc:spChg>
        <pc:spChg chg="add del">
          <ac:chgData name="Sarah Koch / IFWS420D" userId="48deb654-ac1e-481a-9baa-3ad34008f6a4" providerId="ADAL" clId="{AB9A26D4-B624-4BD7-B6A5-43C45D5ED535}" dt="2023-03-04T13:50:14.112" v="733" actId="26606"/>
          <ac:spMkLst>
            <pc:docMk/>
            <pc:sldMk cId="3290143950" sldId="288"/>
            <ac:spMk id="69" creationId="{D9FB580A-BA0E-4D5E-90F4-C42767A78389}"/>
          </ac:spMkLst>
        </pc:spChg>
        <pc:spChg chg="add del">
          <ac:chgData name="Sarah Koch / IFWS420D" userId="48deb654-ac1e-481a-9baa-3ad34008f6a4" providerId="ADAL" clId="{AB9A26D4-B624-4BD7-B6A5-43C45D5ED535}" dt="2023-03-04T13:50:14.112" v="733" actId="26606"/>
          <ac:spMkLst>
            <pc:docMk/>
            <pc:sldMk cId="3290143950" sldId="288"/>
            <ac:spMk id="70" creationId="{66FE6C92-1731-4FD3-9F27-3D29161BB9BE}"/>
          </ac:spMkLst>
        </pc:spChg>
        <pc:spChg chg="add del">
          <ac:chgData name="Sarah Koch / IFWS420D" userId="48deb654-ac1e-481a-9baa-3ad34008f6a4" providerId="ADAL" clId="{AB9A26D4-B624-4BD7-B6A5-43C45D5ED535}" dt="2023-03-04T13:50:14.112" v="733" actId="26606"/>
          <ac:spMkLst>
            <pc:docMk/>
            <pc:sldMk cId="3290143950" sldId="288"/>
            <ac:spMk id="71" creationId="{C5CB530E-515E-412C-9DF1-5F8FFBD6F383}"/>
          </ac:spMkLst>
        </pc:spChg>
        <pc:spChg chg="add del">
          <ac:chgData name="Sarah Koch / IFWS420D" userId="48deb654-ac1e-481a-9baa-3ad34008f6a4" providerId="ADAL" clId="{AB9A26D4-B624-4BD7-B6A5-43C45D5ED535}" dt="2023-03-04T13:50:14.112" v="733" actId="26606"/>
          <ac:spMkLst>
            <pc:docMk/>
            <pc:sldMk cId="3290143950" sldId="288"/>
            <ac:spMk id="72" creationId="{712D4376-A578-4FF1-94FC-245E7A6A489F}"/>
          </ac:spMkLst>
        </pc:spChg>
        <pc:spChg chg="add del">
          <ac:chgData name="Sarah Koch / IFWS420D" userId="48deb654-ac1e-481a-9baa-3ad34008f6a4" providerId="ADAL" clId="{AB9A26D4-B624-4BD7-B6A5-43C45D5ED535}" dt="2023-03-04T13:50:14.112" v="733" actId="26606"/>
          <ac:spMkLst>
            <pc:docMk/>
            <pc:sldMk cId="3290143950" sldId="288"/>
            <ac:spMk id="73" creationId="{AEA7509D-F04F-40CB-A0B3-EEF16499CC9F}"/>
          </ac:spMkLst>
        </pc:spChg>
        <pc:spChg chg="add del">
          <ac:chgData name="Sarah Koch / IFWS420D" userId="48deb654-ac1e-481a-9baa-3ad34008f6a4" providerId="ADAL" clId="{AB9A26D4-B624-4BD7-B6A5-43C45D5ED535}" dt="2023-03-04T13:50:08.298" v="729" actId="26606"/>
          <ac:spMkLst>
            <pc:docMk/>
            <pc:sldMk cId="3290143950" sldId="288"/>
            <ac:spMk id="80" creationId="{DCE1AED4-C7FF-4468-BF54-4470A0A3E283}"/>
          </ac:spMkLst>
        </pc:spChg>
        <pc:spChg chg="add del">
          <ac:chgData name="Sarah Koch / IFWS420D" userId="48deb654-ac1e-481a-9baa-3ad34008f6a4" providerId="ADAL" clId="{AB9A26D4-B624-4BD7-B6A5-43C45D5ED535}" dt="2023-03-04T13:50:08.298" v="729" actId="26606"/>
          <ac:spMkLst>
            <pc:docMk/>
            <pc:sldMk cId="3290143950" sldId="288"/>
            <ac:spMk id="82" creationId="{BDE94FAB-AA60-43B4-A2C3-3A940B9A951A}"/>
          </ac:spMkLst>
        </pc:spChg>
        <pc:spChg chg="add del">
          <ac:chgData name="Sarah Koch / IFWS420D" userId="48deb654-ac1e-481a-9baa-3ad34008f6a4" providerId="ADAL" clId="{AB9A26D4-B624-4BD7-B6A5-43C45D5ED535}" dt="2023-03-04T13:50:10.532" v="731" actId="26606"/>
          <ac:spMkLst>
            <pc:docMk/>
            <pc:sldMk cId="3290143950" sldId="288"/>
            <ac:spMk id="84" creationId="{712D4376-A578-4FF1-94FC-245E7A6A489F}"/>
          </ac:spMkLst>
        </pc:spChg>
        <pc:spChg chg="add del">
          <ac:chgData name="Sarah Koch / IFWS420D" userId="48deb654-ac1e-481a-9baa-3ad34008f6a4" providerId="ADAL" clId="{AB9A26D4-B624-4BD7-B6A5-43C45D5ED535}" dt="2023-03-04T13:50:10.532" v="731" actId="26606"/>
          <ac:spMkLst>
            <pc:docMk/>
            <pc:sldMk cId="3290143950" sldId="288"/>
            <ac:spMk id="86" creationId="{AEA7509D-F04F-40CB-A0B3-EEF16499CC9F}"/>
          </ac:spMkLst>
        </pc:spChg>
        <pc:spChg chg="add del">
          <ac:chgData name="Sarah Koch / IFWS420D" userId="48deb654-ac1e-481a-9baa-3ad34008f6a4" providerId="ADAL" clId="{AB9A26D4-B624-4BD7-B6A5-43C45D5ED535}" dt="2023-03-04T13:50:10.532" v="731" actId="26606"/>
          <ac:spMkLst>
            <pc:docMk/>
            <pc:sldMk cId="3290143950" sldId="288"/>
            <ac:spMk id="87" creationId="{D9FB580A-BA0E-4D5E-90F4-C42767A78389}"/>
          </ac:spMkLst>
        </pc:spChg>
        <pc:spChg chg="add del">
          <ac:chgData name="Sarah Koch / IFWS420D" userId="48deb654-ac1e-481a-9baa-3ad34008f6a4" providerId="ADAL" clId="{AB9A26D4-B624-4BD7-B6A5-43C45D5ED535}" dt="2023-03-04T13:50:10.532" v="731" actId="26606"/>
          <ac:spMkLst>
            <pc:docMk/>
            <pc:sldMk cId="3290143950" sldId="288"/>
            <ac:spMk id="88" creationId="{C5CB530E-515E-412C-9DF1-5F8FFBD6F383}"/>
          </ac:spMkLst>
        </pc:spChg>
        <pc:spChg chg="add del">
          <ac:chgData name="Sarah Koch / IFWS420D" userId="48deb654-ac1e-481a-9baa-3ad34008f6a4" providerId="ADAL" clId="{AB9A26D4-B624-4BD7-B6A5-43C45D5ED535}" dt="2023-03-04T13:50:14.112" v="733" actId="26606"/>
          <ac:spMkLst>
            <pc:docMk/>
            <pc:sldMk cId="3290143950" sldId="288"/>
            <ac:spMk id="91" creationId="{D9FB580A-BA0E-4D5E-90F4-C42767A78389}"/>
          </ac:spMkLst>
        </pc:spChg>
        <pc:spChg chg="add del">
          <ac:chgData name="Sarah Koch / IFWS420D" userId="48deb654-ac1e-481a-9baa-3ad34008f6a4" providerId="ADAL" clId="{AB9A26D4-B624-4BD7-B6A5-43C45D5ED535}" dt="2023-03-04T13:50:14.112" v="733" actId="26606"/>
          <ac:spMkLst>
            <pc:docMk/>
            <pc:sldMk cId="3290143950" sldId="288"/>
            <ac:spMk id="92" creationId="{66FE6C92-1731-4FD3-9F27-3D29161BB9BE}"/>
          </ac:spMkLst>
        </pc:spChg>
        <pc:spChg chg="add del">
          <ac:chgData name="Sarah Koch / IFWS420D" userId="48deb654-ac1e-481a-9baa-3ad34008f6a4" providerId="ADAL" clId="{AB9A26D4-B624-4BD7-B6A5-43C45D5ED535}" dt="2023-03-04T13:50:14.112" v="733" actId="26606"/>
          <ac:spMkLst>
            <pc:docMk/>
            <pc:sldMk cId="3290143950" sldId="288"/>
            <ac:spMk id="93" creationId="{C5CB530E-515E-412C-9DF1-5F8FFBD6F383}"/>
          </ac:spMkLst>
        </pc:spChg>
        <pc:spChg chg="add del">
          <ac:chgData name="Sarah Koch / IFWS420D" userId="48deb654-ac1e-481a-9baa-3ad34008f6a4" providerId="ADAL" clId="{AB9A26D4-B624-4BD7-B6A5-43C45D5ED535}" dt="2023-03-04T13:50:14.112" v="733" actId="26606"/>
          <ac:spMkLst>
            <pc:docMk/>
            <pc:sldMk cId="3290143950" sldId="288"/>
            <ac:spMk id="94" creationId="{712D4376-A578-4FF1-94FC-245E7A6A489F}"/>
          </ac:spMkLst>
        </pc:spChg>
        <pc:spChg chg="add del">
          <ac:chgData name="Sarah Koch / IFWS420D" userId="48deb654-ac1e-481a-9baa-3ad34008f6a4" providerId="ADAL" clId="{AB9A26D4-B624-4BD7-B6A5-43C45D5ED535}" dt="2023-03-04T13:50:14.112" v="733" actId="26606"/>
          <ac:spMkLst>
            <pc:docMk/>
            <pc:sldMk cId="3290143950" sldId="288"/>
            <ac:spMk id="95" creationId="{AEA7509D-F04F-40CB-A0B3-EEF16499CC9F}"/>
          </ac:spMkLst>
        </pc:spChg>
        <pc:picChg chg="mod ord">
          <ac:chgData name="Sarah Koch / IFWS420D" userId="48deb654-ac1e-481a-9baa-3ad34008f6a4" providerId="ADAL" clId="{AB9A26D4-B624-4BD7-B6A5-43C45D5ED535}" dt="2023-03-04T13:50:10.532" v="731" actId="26606"/>
          <ac:picMkLst>
            <pc:docMk/>
            <pc:sldMk cId="3290143950" sldId="288"/>
            <ac:picMk id="4" creationId="{1CAD92AD-4B7A-0207-7AF4-206C3CBED38B}"/>
          </ac:picMkLst>
        </pc:picChg>
        <pc:picChg chg="add del mod modCrop">
          <ac:chgData name="Sarah Koch / IFWS420D" userId="48deb654-ac1e-481a-9baa-3ad34008f6a4" providerId="ADAL" clId="{AB9A26D4-B624-4BD7-B6A5-43C45D5ED535}" dt="2023-03-04T13:47:29.446" v="683" actId="478"/>
          <ac:picMkLst>
            <pc:docMk/>
            <pc:sldMk cId="3290143950" sldId="288"/>
            <ac:picMk id="5" creationId="{061E60AE-7902-42E6-B020-85B2FA42B15A}"/>
          </ac:picMkLst>
        </pc:picChg>
        <pc:cxnChg chg="add del">
          <ac:chgData name="Sarah Koch / IFWS420D" userId="48deb654-ac1e-481a-9baa-3ad34008f6a4" providerId="ADAL" clId="{AB9A26D4-B624-4BD7-B6A5-43C45D5ED535}" dt="2023-03-04T12:35:20.662" v="535" actId="26606"/>
          <ac:cxnSpMkLst>
            <pc:docMk/>
            <pc:sldMk cId="3290143950" sldId="288"/>
            <ac:cxnSpMk id="7" creationId="{353C1207-D1C8-49E3-8837-E2B89D366FAE}"/>
          </ac:cxnSpMkLst>
        </pc:cxnChg>
        <pc:cxnChg chg="add del">
          <ac:chgData name="Sarah Koch / IFWS420D" userId="48deb654-ac1e-481a-9baa-3ad34008f6a4" providerId="ADAL" clId="{AB9A26D4-B624-4BD7-B6A5-43C45D5ED535}" dt="2023-03-04T12:35:44.102" v="542" actId="26606"/>
          <ac:cxnSpMkLst>
            <pc:docMk/>
            <pc:sldMk cId="3290143950" sldId="288"/>
            <ac:cxnSpMk id="9" creationId="{353C1207-D1C8-49E3-8837-E2B89D366FAE}"/>
          </ac:cxnSpMkLst>
        </pc:cxnChg>
        <pc:cxnChg chg="add del">
          <ac:chgData name="Sarah Koch / IFWS420D" userId="48deb654-ac1e-481a-9baa-3ad34008f6a4" providerId="ADAL" clId="{AB9A26D4-B624-4BD7-B6A5-43C45D5ED535}" dt="2023-03-04T12:36:03.799" v="548" actId="26606"/>
          <ac:cxnSpMkLst>
            <pc:docMk/>
            <pc:sldMk cId="3290143950" sldId="288"/>
            <ac:cxnSpMk id="13" creationId="{353C1207-D1C8-49E3-8837-E2B89D366FAE}"/>
          </ac:cxnSpMkLst>
        </pc:cxnChg>
        <pc:cxnChg chg="add del">
          <ac:chgData name="Sarah Koch / IFWS420D" userId="48deb654-ac1e-481a-9baa-3ad34008f6a4" providerId="ADAL" clId="{AB9A26D4-B624-4BD7-B6A5-43C45D5ED535}" dt="2023-03-04T13:47:55.578" v="694" actId="26606"/>
          <ac:cxnSpMkLst>
            <pc:docMk/>
            <pc:sldMk cId="3290143950" sldId="288"/>
            <ac:cxnSpMk id="17" creationId="{353C1207-D1C8-49E3-8837-E2B89D366FAE}"/>
          </ac:cxnSpMkLst>
        </pc:cxnChg>
        <pc:cxnChg chg="add del">
          <ac:chgData name="Sarah Koch / IFWS420D" userId="48deb654-ac1e-481a-9baa-3ad34008f6a4" providerId="ADAL" clId="{AB9A26D4-B624-4BD7-B6A5-43C45D5ED535}" dt="2023-03-04T12:35:09.980" v="531" actId="26606"/>
          <ac:cxnSpMkLst>
            <pc:docMk/>
            <pc:sldMk cId="3290143950" sldId="288"/>
            <ac:cxnSpMk id="20" creationId="{C49DA8F6-BCC1-4447-B54C-57856834B94B}"/>
          </ac:cxnSpMkLst>
        </pc:cxnChg>
        <pc:cxnChg chg="add del">
          <ac:chgData name="Sarah Koch / IFWS420D" userId="48deb654-ac1e-481a-9baa-3ad34008f6a4" providerId="ADAL" clId="{AB9A26D4-B624-4BD7-B6A5-43C45D5ED535}" dt="2023-03-04T12:35:09.510" v="530" actId="26606"/>
          <ac:cxnSpMkLst>
            <pc:docMk/>
            <pc:sldMk cId="3290143950" sldId="288"/>
            <ac:cxnSpMk id="25" creationId="{353C1207-D1C8-49E3-8837-E2B89D366FAE}"/>
          </ac:cxnSpMkLst>
        </pc:cxnChg>
        <pc:cxnChg chg="add del">
          <ac:chgData name="Sarah Koch / IFWS420D" userId="48deb654-ac1e-481a-9baa-3ad34008f6a4" providerId="ADAL" clId="{AB9A26D4-B624-4BD7-B6A5-43C45D5ED535}" dt="2023-03-04T13:47:48.946" v="687" actId="26606"/>
          <ac:cxnSpMkLst>
            <pc:docMk/>
            <pc:sldMk cId="3290143950" sldId="288"/>
            <ac:cxnSpMk id="28" creationId="{D1B787A8-0D67-4B7E-9B48-86BD906AB6B5}"/>
          </ac:cxnSpMkLst>
        </pc:cxnChg>
        <pc:cxnChg chg="add del">
          <ac:chgData name="Sarah Koch / IFWS420D" userId="48deb654-ac1e-481a-9baa-3ad34008f6a4" providerId="ADAL" clId="{AB9A26D4-B624-4BD7-B6A5-43C45D5ED535}" dt="2023-03-04T12:35:09.510" v="530" actId="26606"/>
          <ac:cxnSpMkLst>
            <pc:docMk/>
            <pc:sldMk cId="3290143950" sldId="288"/>
            <ac:cxnSpMk id="29" creationId="{7C9ADA25-078F-42AB-B92D-4535AA4442E1}"/>
          </ac:cxnSpMkLst>
        </pc:cxnChg>
        <pc:cxnChg chg="add del">
          <ac:chgData name="Sarah Koch / IFWS420D" userId="48deb654-ac1e-481a-9baa-3ad34008f6a4" providerId="ADAL" clId="{AB9A26D4-B624-4BD7-B6A5-43C45D5ED535}" dt="2023-03-04T13:47:51.984" v="689" actId="26606"/>
          <ac:cxnSpMkLst>
            <pc:docMk/>
            <pc:sldMk cId="3290143950" sldId="288"/>
            <ac:cxnSpMk id="34" creationId="{D1B787A8-0D67-4B7E-9B48-86BD906AB6B5}"/>
          </ac:cxnSpMkLst>
        </pc:cxnChg>
        <pc:cxnChg chg="add del">
          <ac:chgData name="Sarah Koch / IFWS420D" userId="48deb654-ac1e-481a-9baa-3ad34008f6a4" providerId="ADAL" clId="{AB9A26D4-B624-4BD7-B6A5-43C45D5ED535}" dt="2023-03-04T13:47:52.979" v="691" actId="26606"/>
          <ac:cxnSpMkLst>
            <pc:docMk/>
            <pc:sldMk cId="3290143950" sldId="288"/>
            <ac:cxnSpMk id="38" creationId="{D1B787A8-0D67-4B7E-9B48-86BD906AB6B5}"/>
          </ac:cxnSpMkLst>
        </pc:cxnChg>
        <pc:cxnChg chg="add del">
          <ac:chgData name="Sarah Koch / IFWS420D" userId="48deb654-ac1e-481a-9baa-3ad34008f6a4" providerId="ADAL" clId="{AB9A26D4-B624-4BD7-B6A5-43C45D5ED535}" dt="2023-03-04T13:47:55.544" v="693" actId="26606"/>
          <ac:cxnSpMkLst>
            <pc:docMk/>
            <pc:sldMk cId="3290143950" sldId="288"/>
            <ac:cxnSpMk id="42" creationId="{D1B787A8-0D67-4B7E-9B48-86BD906AB6B5}"/>
          </ac:cxnSpMkLst>
        </pc:cxnChg>
        <pc:cxnChg chg="add del">
          <ac:chgData name="Sarah Koch / IFWS420D" userId="48deb654-ac1e-481a-9baa-3ad34008f6a4" providerId="ADAL" clId="{AB9A26D4-B624-4BD7-B6A5-43C45D5ED535}" dt="2023-03-04T13:48:21.986" v="699" actId="26606"/>
          <ac:cxnSpMkLst>
            <pc:docMk/>
            <pc:sldMk cId="3290143950" sldId="288"/>
            <ac:cxnSpMk id="46" creationId="{D1B787A8-0D67-4B7E-9B48-86BD906AB6B5}"/>
          </ac:cxnSpMkLst>
        </pc:cxnChg>
        <pc:cxnChg chg="add del">
          <ac:chgData name="Sarah Koch / IFWS420D" userId="48deb654-ac1e-481a-9baa-3ad34008f6a4" providerId="ADAL" clId="{AB9A26D4-B624-4BD7-B6A5-43C45D5ED535}" dt="2023-03-04T13:48:21.964" v="698" actId="26606"/>
          <ac:cxnSpMkLst>
            <pc:docMk/>
            <pc:sldMk cId="3290143950" sldId="288"/>
            <ac:cxnSpMk id="56" creationId="{D1B787A8-0D67-4B7E-9B48-86BD906AB6B5}"/>
          </ac:cxnSpMkLst>
        </pc:cxnChg>
        <pc:cxnChg chg="add del">
          <ac:chgData name="Sarah Koch / IFWS420D" userId="48deb654-ac1e-481a-9baa-3ad34008f6a4" providerId="ADAL" clId="{AB9A26D4-B624-4BD7-B6A5-43C45D5ED535}" dt="2023-03-04T13:48:21.964" v="698" actId="26606"/>
          <ac:cxnSpMkLst>
            <pc:docMk/>
            <pc:sldMk cId="3290143950" sldId="288"/>
            <ac:cxnSpMk id="66" creationId="{56020367-4FD5-4596-8E10-C5F095CD8DBF}"/>
          </ac:cxnSpMkLst>
        </pc:cxnChg>
        <pc:cxnChg chg="add del">
          <ac:chgData name="Sarah Koch / IFWS420D" userId="48deb654-ac1e-481a-9baa-3ad34008f6a4" providerId="ADAL" clId="{AB9A26D4-B624-4BD7-B6A5-43C45D5ED535}" dt="2023-03-04T13:50:14.112" v="733" actId="26606"/>
          <ac:cxnSpMkLst>
            <pc:docMk/>
            <pc:sldMk cId="3290143950" sldId="288"/>
            <ac:cxnSpMk id="68" creationId="{D1B787A8-0D67-4B7E-9B48-86BD906AB6B5}"/>
          </ac:cxnSpMkLst>
        </pc:cxnChg>
        <pc:cxnChg chg="add del">
          <ac:chgData name="Sarah Koch / IFWS420D" userId="48deb654-ac1e-481a-9baa-3ad34008f6a4" providerId="ADAL" clId="{AB9A26D4-B624-4BD7-B6A5-43C45D5ED535}" dt="2023-03-04T13:50:08.298" v="729" actId="26606"/>
          <ac:cxnSpMkLst>
            <pc:docMk/>
            <pc:sldMk cId="3290143950" sldId="288"/>
            <ac:cxnSpMk id="78" creationId="{D1B787A8-0D67-4B7E-9B48-86BD906AB6B5}"/>
          </ac:cxnSpMkLst>
        </pc:cxnChg>
        <pc:cxnChg chg="add del">
          <ac:chgData name="Sarah Koch / IFWS420D" userId="48deb654-ac1e-481a-9baa-3ad34008f6a4" providerId="ADAL" clId="{AB9A26D4-B624-4BD7-B6A5-43C45D5ED535}" dt="2023-03-04T13:50:10.532" v="731" actId="26606"/>
          <ac:cxnSpMkLst>
            <pc:docMk/>
            <pc:sldMk cId="3290143950" sldId="288"/>
            <ac:cxnSpMk id="85" creationId="{D1B787A8-0D67-4B7E-9B48-86BD906AB6B5}"/>
          </ac:cxnSpMkLst>
        </pc:cxnChg>
        <pc:cxnChg chg="add del">
          <ac:chgData name="Sarah Koch / IFWS420D" userId="48deb654-ac1e-481a-9baa-3ad34008f6a4" providerId="ADAL" clId="{AB9A26D4-B624-4BD7-B6A5-43C45D5ED535}" dt="2023-03-04T13:50:14.112" v="733" actId="26606"/>
          <ac:cxnSpMkLst>
            <pc:docMk/>
            <pc:sldMk cId="3290143950" sldId="288"/>
            <ac:cxnSpMk id="90" creationId="{D1B787A8-0D67-4B7E-9B48-86BD906AB6B5}"/>
          </ac:cxnSpMkLst>
        </pc:cxnChg>
      </pc:sldChg>
      <pc:sldChg chg="addSp delSp modSp new mod ord setBg">
        <pc:chgData name="Sarah Koch / IFWS420D" userId="48deb654-ac1e-481a-9baa-3ad34008f6a4" providerId="ADAL" clId="{AB9A26D4-B624-4BD7-B6A5-43C45D5ED535}" dt="2023-03-04T13:48:52.496" v="703"/>
        <pc:sldMkLst>
          <pc:docMk/>
          <pc:sldMk cId="3132317454" sldId="289"/>
        </pc:sldMkLst>
        <pc:spChg chg="mod">
          <ac:chgData name="Sarah Koch / IFWS420D" userId="48deb654-ac1e-481a-9baa-3ad34008f6a4" providerId="ADAL" clId="{AB9A26D4-B624-4BD7-B6A5-43C45D5ED535}" dt="2023-03-04T13:48:46.791" v="701" actId="26606"/>
          <ac:spMkLst>
            <pc:docMk/>
            <pc:sldMk cId="3132317454" sldId="289"/>
            <ac:spMk id="2" creationId="{202BD6C2-009C-448D-AAB9-EE4BBB27DD50}"/>
          </ac:spMkLst>
        </pc:spChg>
        <pc:spChg chg="del">
          <ac:chgData name="Sarah Koch / IFWS420D" userId="48deb654-ac1e-481a-9baa-3ad34008f6a4" providerId="ADAL" clId="{AB9A26D4-B624-4BD7-B6A5-43C45D5ED535}" dt="2023-03-04T13:48:46.791" v="701" actId="26606"/>
          <ac:spMkLst>
            <pc:docMk/>
            <pc:sldMk cId="3132317454" sldId="289"/>
            <ac:spMk id="3" creationId="{3A90CC5E-AB67-4283-B556-9F4B00B581A4}"/>
          </ac:spMkLst>
        </pc:spChg>
        <pc:spChg chg="add">
          <ac:chgData name="Sarah Koch / IFWS420D" userId="48deb654-ac1e-481a-9baa-3ad34008f6a4" providerId="ADAL" clId="{AB9A26D4-B624-4BD7-B6A5-43C45D5ED535}" dt="2023-03-04T13:48:46.791" v="701" actId="26606"/>
          <ac:spMkLst>
            <pc:docMk/>
            <pc:sldMk cId="3132317454" sldId="289"/>
            <ac:spMk id="10" creationId="{9A3F5928-D955-456A-97B5-AA390B8CE9D5}"/>
          </ac:spMkLst>
        </pc:spChg>
        <pc:spChg chg="add">
          <ac:chgData name="Sarah Koch / IFWS420D" userId="48deb654-ac1e-481a-9baa-3ad34008f6a4" providerId="ADAL" clId="{AB9A26D4-B624-4BD7-B6A5-43C45D5ED535}" dt="2023-03-04T13:48:46.791" v="701" actId="26606"/>
          <ac:spMkLst>
            <pc:docMk/>
            <pc:sldMk cId="3132317454" sldId="289"/>
            <ac:spMk id="14" creationId="{C5CB530E-515E-412C-9DF1-5F8FFBD6F383}"/>
          </ac:spMkLst>
        </pc:spChg>
        <pc:spChg chg="add">
          <ac:chgData name="Sarah Koch / IFWS420D" userId="48deb654-ac1e-481a-9baa-3ad34008f6a4" providerId="ADAL" clId="{AB9A26D4-B624-4BD7-B6A5-43C45D5ED535}" dt="2023-03-04T13:48:46.791" v="701" actId="26606"/>
          <ac:spMkLst>
            <pc:docMk/>
            <pc:sldMk cId="3132317454" sldId="289"/>
            <ac:spMk id="16" creationId="{712D4376-A578-4FF1-94FC-245E7A6A489F}"/>
          </ac:spMkLst>
        </pc:spChg>
        <pc:spChg chg="add">
          <ac:chgData name="Sarah Koch / IFWS420D" userId="48deb654-ac1e-481a-9baa-3ad34008f6a4" providerId="ADAL" clId="{AB9A26D4-B624-4BD7-B6A5-43C45D5ED535}" dt="2023-03-04T13:48:46.791" v="701" actId="26606"/>
          <ac:spMkLst>
            <pc:docMk/>
            <pc:sldMk cId="3132317454" sldId="289"/>
            <ac:spMk id="18" creationId="{AEA7509D-F04F-40CB-A0B3-EEF16499CC9F}"/>
          </ac:spMkLst>
        </pc:spChg>
        <pc:cxnChg chg="add">
          <ac:chgData name="Sarah Koch / IFWS420D" userId="48deb654-ac1e-481a-9baa-3ad34008f6a4" providerId="ADAL" clId="{AB9A26D4-B624-4BD7-B6A5-43C45D5ED535}" dt="2023-03-04T13:48:46.791" v="701" actId="26606"/>
          <ac:cxnSpMkLst>
            <pc:docMk/>
            <pc:sldMk cId="3132317454" sldId="289"/>
            <ac:cxnSpMk id="8" creationId="{D1B787A8-0D67-4B7E-9B48-86BD906AB6B5}"/>
          </ac:cxnSpMkLst>
        </pc:cxnChg>
        <pc:cxnChg chg="add">
          <ac:chgData name="Sarah Koch / IFWS420D" userId="48deb654-ac1e-481a-9baa-3ad34008f6a4" providerId="ADAL" clId="{AB9A26D4-B624-4BD7-B6A5-43C45D5ED535}" dt="2023-03-04T13:48:46.791" v="701" actId="26606"/>
          <ac:cxnSpMkLst>
            <pc:docMk/>
            <pc:sldMk cId="3132317454" sldId="289"/>
            <ac:cxnSpMk id="12" creationId="{56020367-4FD5-4596-8E10-C5F095CD8DBF}"/>
          </ac:cxnSpMkLst>
        </pc:cxnChg>
      </pc:sldChg>
      <pc:sldChg chg="addSp delSp modSp new add del mod">
        <pc:chgData name="Sarah Koch / IFWS420D" userId="48deb654-ac1e-481a-9baa-3ad34008f6a4" providerId="ADAL" clId="{AB9A26D4-B624-4BD7-B6A5-43C45D5ED535}" dt="2023-03-04T14:45:28.970" v="997" actId="47"/>
        <pc:sldMkLst>
          <pc:docMk/>
          <pc:sldMk cId="2328818632" sldId="290"/>
        </pc:sldMkLst>
        <pc:spChg chg="del">
          <ac:chgData name="Sarah Koch / IFWS420D" userId="48deb654-ac1e-481a-9baa-3ad34008f6a4" providerId="ADAL" clId="{AB9A26D4-B624-4BD7-B6A5-43C45D5ED535}" dt="2023-03-04T14:11:16.446" v="881" actId="478"/>
          <ac:spMkLst>
            <pc:docMk/>
            <pc:sldMk cId="2328818632" sldId="290"/>
            <ac:spMk id="2" creationId="{6501A5CB-56BC-42AF-AFDF-43B5F4E53293}"/>
          </ac:spMkLst>
        </pc:spChg>
        <pc:spChg chg="del">
          <ac:chgData name="Sarah Koch / IFWS420D" userId="48deb654-ac1e-481a-9baa-3ad34008f6a4" providerId="ADAL" clId="{AB9A26D4-B624-4BD7-B6A5-43C45D5ED535}" dt="2023-03-04T14:11:18.067" v="882" actId="478"/>
          <ac:spMkLst>
            <pc:docMk/>
            <pc:sldMk cId="2328818632" sldId="290"/>
            <ac:spMk id="3" creationId="{6E8E7C79-38C4-4F8B-80A7-48861BC149F4}"/>
          </ac:spMkLst>
        </pc:spChg>
        <pc:picChg chg="add mod">
          <ac:chgData name="Sarah Koch / IFWS420D" userId="48deb654-ac1e-481a-9baa-3ad34008f6a4" providerId="ADAL" clId="{AB9A26D4-B624-4BD7-B6A5-43C45D5ED535}" dt="2023-03-04T14:11:49.169" v="889" actId="1076"/>
          <ac:picMkLst>
            <pc:docMk/>
            <pc:sldMk cId="2328818632" sldId="290"/>
            <ac:picMk id="5" creationId="{C227A8C9-1844-47CB-B08F-1011EE1F5742}"/>
          </ac:picMkLst>
        </pc:picChg>
        <pc:picChg chg="add mod">
          <ac:chgData name="Sarah Koch / IFWS420D" userId="48deb654-ac1e-481a-9baa-3ad34008f6a4" providerId="ADAL" clId="{AB9A26D4-B624-4BD7-B6A5-43C45D5ED535}" dt="2023-03-04T14:29:22.944" v="987" actId="1076"/>
          <ac:picMkLst>
            <pc:docMk/>
            <pc:sldMk cId="2328818632" sldId="290"/>
            <ac:picMk id="6" creationId="{9F3A76BB-C1AF-4F98-9B14-0F18349C65DB}"/>
          </ac:picMkLst>
        </pc:picChg>
      </pc:sldChg>
      <pc:sldChg chg="addSp delSp modSp new mod">
        <pc:chgData name="Sarah Koch / IFWS420D" userId="48deb654-ac1e-481a-9baa-3ad34008f6a4" providerId="ADAL" clId="{AB9A26D4-B624-4BD7-B6A5-43C45D5ED535}" dt="2023-03-04T15:27:54.405" v="1726"/>
        <pc:sldMkLst>
          <pc:docMk/>
          <pc:sldMk cId="3543762191" sldId="290"/>
        </pc:sldMkLst>
        <pc:spChg chg="mod">
          <ac:chgData name="Sarah Koch / IFWS420D" userId="48deb654-ac1e-481a-9baa-3ad34008f6a4" providerId="ADAL" clId="{AB9A26D4-B624-4BD7-B6A5-43C45D5ED535}" dt="2023-03-04T15:27:54.405" v="1726"/>
          <ac:spMkLst>
            <pc:docMk/>
            <pc:sldMk cId="3543762191" sldId="290"/>
            <ac:spMk id="2" creationId="{B508036A-60AE-48D2-85C4-DB2676EDF1A2}"/>
          </ac:spMkLst>
        </pc:spChg>
        <pc:spChg chg="add del mod">
          <ac:chgData name="Sarah Koch / IFWS420D" userId="48deb654-ac1e-481a-9baa-3ad34008f6a4" providerId="ADAL" clId="{AB9A26D4-B624-4BD7-B6A5-43C45D5ED535}" dt="2023-03-04T15:08:56.180" v="1628" actId="26606"/>
          <ac:spMkLst>
            <pc:docMk/>
            <pc:sldMk cId="3543762191" sldId="290"/>
            <ac:spMk id="3" creationId="{D1CABE76-522C-4EB9-AA40-CE1636E9F06F}"/>
          </ac:spMkLst>
        </pc:spChg>
        <pc:spChg chg="add del mod">
          <ac:chgData name="Sarah Koch / IFWS420D" userId="48deb654-ac1e-481a-9baa-3ad34008f6a4" providerId="ADAL" clId="{AB9A26D4-B624-4BD7-B6A5-43C45D5ED535}" dt="2023-03-04T15:07:49.930" v="1612" actId="478"/>
          <ac:spMkLst>
            <pc:docMk/>
            <pc:sldMk cId="3543762191" sldId="290"/>
            <ac:spMk id="4" creationId="{3BB907B9-919C-4994-9B46-042C8F5207B8}"/>
          </ac:spMkLst>
        </pc:spChg>
        <pc:graphicFrameChg chg="add del mod">
          <ac:chgData name="Sarah Koch / IFWS420D" userId="48deb654-ac1e-481a-9baa-3ad34008f6a4" providerId="ADAL" clId="{AB9A26D4-B624-4BD7-B6A5-43C45D5ED535}" dt="2023-03-04T15:08:30.049" v="1624" actId="26606"/>
          <ac:graphicFrameMkLst>
            <pc:docMk/>
            <pc:sldMk cId="3543762191" sldId="290"/>
            <ac:graphicFrameMk id="5" creationId="{B97C386F-240D-9DE8-F87B-62433FB42A6E}"/>
          </ac:graphicFrameMkLst>
        </pc:graphicFrameChg>
        <pc:graphicFrameChg chg="add del">
          <ac:chgData name="Sarah Koch / IFWS420D" userId="48deb654-ac1e-481a-9baa-3ad34008f6a4" providerId="ADAL" clId="{AB9A26D4-B624-4BD7-B6A5-43C45D5ED535}" dt="2023-03-04T15:07:43.307" v="1610" actId="26606"/>
          <ac:graphicFrameMkLst>
            <pc:docMk/>
            <pc:sldMk cId="3543762191" sldId="290"/>
            <ac:graphicFrameMk id="6" creationId="{E4B4E74A-D2BD-9385-2764-6B3383B0BC3D}"/>
          </ac:graphicFrameMkLst>
        </pc:graphicFrameChg>
        <pc:graphicFrameChg chg="add del">
          <ac:chgData name="Sarah Koch / IFWS420D" userId="48deb654-ac1e-481a-9baa-3ad34008f6a4" providerId="ADAL" clId="{AB9A26D4-B624-4BD7-B6A5-43C45D5ED535}" dt="2023-03-04T15:08:28.822" v="1621" actId="3680"/>
          <ac:graphicFrameMkLst>
            <pc:docMk/>
            <pc:sldMk cId="3543762191" sldId="290"/>
            <ac:graphicFrameMk id="7" creationId="{D94BF409-942D-402F-8FA3-FCB92FE23349}"/>
          </ac:graphicFrameMkLst>
        </pc:graphicFrameChg>
        <pc:graphicFrameChg chg="add del mod">
          <ac:chgData name="Sarah Koch / IFWS420D" userId="48deb654-ac1e-481a-9baa-3ad34008f6a4" providerId="ADAL" clId="{AB9A26D4-B624-4BD7-B6A5-43C45D5ED535}" dt="2023-03-04T15:08:46.558" v="1627" actId="3680"/>
          <ac:graphicFrameMkLst>
            <pc:docMk/>
            <pc:sldMk cId="3543762191" sldId="290"/>
            <ac:graphicFrameMk id="8" creationId="{EEBA7D19-9099-4040-8381-0CAF3C819D1F}"/>
          </ac:graphicFrameMkLst>
        </pc:graphicFrameChg>
        <pc:graphicFrameChg chg="add mod">
          <ac:chgData name="Sarah Koch / IFWS420D" userId="48deb654-ac1e-481a-9baa-3ad34008f6a4" providerId="ADAL" clId="{AB9A26D4-B624-4BD7-B6A5-43C45D5ED535}" dt="2023-03-04T15:10:46.220" v="1691" actId="20577"/>
          <ac:graphicFrameMkLst>
            <pc:docMk/>
            <pc:sldMk cId="3543762191" sldId="290"/>
            <ac:graphicFrameMk id="9" creationId="{F345D7D2-0932-AAA5-B90D-3DD54D3E1B9E}"/>
          </ac:graphicFrameMkLst>
        </pc:graphicFrameChg>
      </pc:sldChg>
      <pc:sldChg chg="new del">
        <pc:chgData name="Sarah Koch / IFWS420D" userId="48deb654-ac1e-481a-9baa-3ad34008f6a4" providerId="ADAL" clId="{AB9A26D4-B624-4BD7-B6A5-43C45D5ED535}" dt="2023-03-04T14:30:30.392" v="994" actId="47"/>
        <pc:sldMkLst>
          <pc:docMk/>
          <pc:sldMk cId="825765329" sldId="291"/>
        </pc:sldMkLst>
      </pc:sldChg>
      <pc:sldChg chg="addSp delSp modSp add del mod">
        <pc:chgData name="Sarah Koch / IFWS420D" userId="48deb654-ac1e-481a-9baa-3ad34008f6a4" providerId="ADAL" clId="{AB9A26D4-B624-4BD7-B6A5-43C45D5ED535}" dt="2023-03-04T14:29:25.101" v="988" actId="47"/>
        <pc:sldMkLst>
          <pc:docMk/>
          <pc:sldMk cId="2736061347" sldId="291"/>
        </pc:sldMkLst>
        <pc:picChg chg="add mod">
          <ac:chgData name="Sarah Koch / IFWS420D" userId="48deb654-ac1e-481a-9baa-3ad34008f6a4" providerId="ADAL" clId="{AB9A26D4-B624-4BD7-B6A5-43C45D5ED535}" dt="2023-03-04T14:14:21.936" v="896" actId="1076"/>
          <ac:picMkLst>
            <pc:docMk/>
            <pc:sldMk cId="2736061347" sldId="291"/>
            <ac:picMk id="3" creationId="{AC2C0750-0412-488C-9CF0-0756B67757C6}"/>
          </ac:picMkLst>
        </pc:picChg>
        <pc:picChg chg="del">
          <ac:chgData name="Sarah Koch / IFWS420D" userId="48deb654-ac1e-481a-9baa-3ad34008f6a4" providerId="ADAL" clId="{AB9A26D4-B624-4BD7-B6A5-43C45D5ED535}" dt="2023-03-04T14:14:12.902" v="891" actId="478"/>
          <ac:picMkLst>
            <pc:docMk/>
            <pc:sldMk cId="2736061347" sldId="291"/>
            <ac:picMk id="5" creationId="{C227A8C9-1844-47CB-B08F-1011EE1F5742}"/>
          </ac:picMkLst>
        </pc:picChg>
      </pc:sldChg>
      <pc:sldChg chg="modSp new del mod">
        <pc:chgData name="Sarah Koch / IFWS420D" userId="48deb654-ac1e-481a-9baa-3ad34008f6a4" providerId="ADAL" clId="{AB9A26D4-B624-4BD7-B6A5-43C45D5ED535}" dt="2023-03-04T15:12:58.471" v="1723" actId="2696"/>
        <pc:sldMkLst>
          <pc:docMk/>
          <pc:sldMk cId="3755905258" sldId="291"/>
        </pc:sldMkLst>
        <pc:spChg chg="mod">
          <ac:chgData name="Sarah Koch / IFWS420D" userId="48deb654-ac1e-481a-9baa-3ad34008f6a4" providerId="ADAL" clId="{AB9A26D4-B624-4BD7-B6A5-43C45D5ED535}" dt="2023-03-04T15:12:51.672" v="1722" actId="20577"/>
          <ac:spMkLst>
            <pc:docMk/>
            <pc:sldMk cId="3755905258" sldId="291"/>
            <ac:spMk id="2" creationId="{B311FDEF-37CE-4CDB-BACE-1CD0D1736E55}"/>
          </ac:spMkLst>
        </pc:spChg>
      </pc:sldChg>
      <pc:sldChg chg="addSp delSp modSp new">
        <pc:chgData name="Sarah Koch / IFWS420D" userId="48deb654-ac1e-481a-9baa-3ad34008f6a4" providerId="ADAL" clId="{AB9A26D4-B624-4BD7-B6A5-43C45D5ED535}" dt="2023-03-04T16:07:54.898" v="1751" actId="478"/>
        <pc:sldMkLst>
          <pc:docMk/>
          <pc:sldMk cId="3759186892" sldId="291"/>
        </pc:sldMkLst>
        <pc:spChg chg="add del">
          <ac:chgData name="Sarah Koch / IFWS420D" userId="48deb654-ac1e-481a-9baa-3ad34008f6a4" providerId="ADAL" clId="{AB9A26D4-B624-4BD7-B6A5-43C45D5ED535}" dt="2023-03-04T16:07:43.046" v="1746" actId="478"/>
          <ac:spMkLst>
            <pc:docMk/>
            <pc:sldMk cId="3759186892" sldId="291"/>
            <ac:spMk id="4" creationId="{A36A7D13-5F7B-4E63-9DCE-AA8D6F8D86F8}"/>
          </ac:spMkLst>
        </pc:spChg>
        <pc:spChg chg="add del">
          <ac:chgData name="Sarah Koch / IFWS420D" userId="48deb654-ac1e-481a-9baa-3ad34008f6a4" providerId="ADAL" clId="{AB9A26D4-B624-4BD7-B6A5-43C45D5ED535}" dt="2023-03-04T16:07:49.513" v="1748" actId="478"/>
          <ac:spMkLst>
            <pc:docMk/>
            <pc:sldMk cId="3759186892" sldId="291"/>
            <ac:spMk id="5" creationId="{591DD05B-4E70-4B01-A359-D1536CB73045}"/>
          </ac:spMkLst>
        </pc:spChg>
        <pc:spChg chg="add del mod">
          <ac:chgData name="Sarah Koch / IFWS420D" userId="48deb654-ac1e-481a-9baa-3ad34008f6a4" providerId="ADAL" clId="{AB9A26D4-B624-4BD7-B6A5-43C45D5ED535}" dt="2023-03-04T16:07:54.898" v="1751" actId="478"/>
          <ac:spMkLst>
            <pc:docMk/>
            <pc:sldMk cId="3759186892" sldId="291"/>
            <ac:spMk id="6" creationId="{DCB0C6B9-054A-442E-85F1-72CD66702B57}"/>
          </ac:spMkLst>
        </pc:spChg>
      </pc:sldChg>
      <pc:sldChg chg="modSp mod">
        <pc:chgData name="Sarah Koch / IFWS420D" userId="48deb654-ac1e-481a-9baa-3ad34008f6a4" providerId="ADAL" clId="{AB9A26D4-B624-4BD7-B6A5-43C45D5ED535}" dt="2023-03-05T13:58:55.136" v="1867" actId="14100"/>
        <pc:sldMkLst>
          <pc:docMk/>
          <pc:sldMk cId="27568811" sldId="292"/>
        </pc:sldMkLst>
        <pc:spChg chg="mod">
          <ac:chgData name="Sarah Koch / IFWS420D" userId="48deb654-ac1e-481a-9baa-3ad34008f6a4" providerId="ADAL" clId="{AB9A26D4-B624-4BD7-B6A5-43C45D5ED535}" dt="2023-03-05T13:57:43.827" v="1859" actId="1076"/>
          <ac:spMkLst>
            <pc:docMk/>
            <pc:sldMk cId="27568811" sldId="292"/>
            <ac:spMk id="18" creationId="{51FFFC76-BB61-B44E-C00F-7B87582CAF1F}"/>
          </ac:spMkLst>
        </pc:spChg>
        <pc:spChg chg="mod">
          <ac:chgData name="Sarah Koch / IFWS420D" userId="48deb654-ac1e-481a-9baa-3ad34008f6a4" providerId="ADAL" clId="{AB9A26D4-B624-4BD7-B6A5-43C45D5ED535}" dt="2023-03-05T13:58:02.510" v="1861" actId="1076"/>
          <ac:spMkLst>
            <pc:docMk/>
            <pc:sldMk cId="27568811" sldId="292"/>
            <ac:spMk id="20" creationId="{E9255D27-5A48-DA7E-C4C1-5BD2C70CB072}"/>
          </ac:spMkLst>
        </pc:spChg>
        <pc:picChg chg="mod">
          <ac:chgData name="Sarah Koch / IFWS420D" userId="48deb654-ac1e-481a-9baa-3ad34008f6a4" providerId="ADAL" clId="{AB9A26D4-B624-4BD7-B6A5-43C45D5ED535}" dt="2023-03-05T13:57:43.827" v="1859" actId="1076"/>
          <ac:picMkLst>
            <pc:docMk/>
            <pc:sldMk cId="27568811" sldId="292"/>
            <ac:picMk id="17" creationId="{50A0D966-23F7-059B-AB16-CFB092D899DB}"/>
          </ac:picMkLst>
        </pc:picChg>
        <pc:picChg chg="mod">
          <ac:chgData name="Sarah Koch / IFWS420D" userId="48deb654-ac1e-481a-9baa-3ad34008f6a4" providerId="ADAL" clId="{AB9A26D4-B624-4BD7-B6A5-43C45D5ED535}" dt="2023-03-05T13:58:02.510" v="1861" actId="1076"/>
          <ac:picMkLst>
            <pc:docMk/>
            <pc:sldMk cId="27568811" sldId="292"/>
            <ac:picMk id="19" creationId="{D51E0587-BA02-6B8E-97D2-7821ED8C2A81}"/>
          </ac:picMkLst>
        </pc:picChg>
        <pc:cxnChg chg="mod">
          <ac:chgData name="Sarah Koch / IFWS420D" userId="48deb654-ac1e-481a-9baa-3ad34008f6a4" providerId="ADAL" clId="{AB9A26D4-B624-4BD7-B6A5-43C45D5ED535}" dt="2023-03-05T13:58:55.136" v="1867" actId="14100"/>
          <ac:cxnSpMkLst>
            <pc:docMk/>
            <pc:sldMk cId="27568811" sldId="292"/>
            <ac:cxnSpMk id="22" creationId="{690F529C-EEA3-B689-D585-FB14837DBABE}"/>
          </ac:cxnSpMkLst>
        </pc:cxnChg>
        <pc:cxnChg chg="mod">
          <ac:chgData name="Sarah Koch / IFWS420D" userId="48deb654-ac1e-481a-9baa-3ad34008f6a4" providerId="ADAL" clId="{AB9A26D4-B624-4BD7-B6A5-43C45D5ED535}" dt="2023-03-05T13:58:29.857" v="1865" actId="14100"/>
          <ac:cxnSpMkLst>
            <pc:docMk/>
            <pc:sldMk cId="27568811" sldId="292"/>
            <ac:cxnSpMk id="44" creationId="{81667264-8B4C-5EBA-CFBE-FB4AB48F08AB}"/>
          </ac:cxnSpMkLst>
        </pc:cxnChg>
        <pc:cxnChg chg="mod">
          <ac:chgData name="Sarah Koch / IFWS420D" userId="48deb654-ac1e-481a-9baa-3ad34008f6a4" providerId="ADAL" clId="{AB9A26D4-B624-4BD7-B6A5-43C45D5ED535}" dt="2023-03-05T13:57:52.904" v="1860" actId="1076"/>
          <ac:cxnSpMkLst>
            <pc:docMk/>
            <pc:sldMk cId="27568811" sldId="292"/>
            <ac:cxnSpMk id="50" creationId="{B1880907-5D11-9FC1-3880-F34FB9D38465}"/>
          </ac:cxnSpMkLst>
        </pc:cxnChg>
      </pc:sldChg>
      <pc:sldChg chg="addSp delSp modSp add mod">
        <pc:chgData name="Sarah Koch / IFWS420D" userId="48deb654-ac1e-481a-9baa-3ad34008f6a4" providerId="ADAL" clId="{AB9A26D4-B624-4BD7-B6A5-43C45D5ED535}" dt="2023-03-05T13:50:06.180" v="1806" actId="1076"/>
        <pc:sldMkLst>
          <pc:docMk/>
          <pc:sldMk cId="1004811638" sldId="293"/>
        </pc:sldMkLst>
        <pc:spChg chg="mod">
          <ac:chgData name="Sarah Koch / IFWS420D" userId="48deb654-ac1e-481a-9baa-3ad34008f6a4" providerId="ADAL" clId="{AB9A26D4-B624-4BD7-B6A5-43C45D5ED535}" dt="2023-03-05T13:49:50.923" v="1800" actId="14100"/>
          <ac:spMkLst>
            <pc:docMk/>
            <pc:sldMk cId="1004811638" sldId="293"/>
            <ac:spMk id="2" creationId="{D601FE29-B61F-087A-16EE-A9CA5CEF94B5}"/>
          </ac:spMkLst>
        </pc:spChg>
        <pc:graphicFrameChg chg="del">
          <ac:chgData name="Sarah Koch / IFWS420D" userId="48deb654-ac1e-481a-9baa-3ad34008f6a4" providerId="ADAL" clId="{AB9A26D4-B624-4BD7-B6A5-43C45D5ED535}" dt="2023-03-05T13:49:53.714" v="1801" actId="478"/>
          <ac:graphicFrameMkLst>
            <pc:docMk/>
            <pc:sldMk cId="1004811638" sldId="293"/>
            <ac:graphicFrameMk id="4" creationId="{BC0DCE1F-1B8E-8C15-EFAF-714427FFD592}"/>
          </ac:graphicFrameMkLst>
        </pc:graphicFrameChg>
        <pc:picChg chg="add mod">
          <ac:chgData name="Sarah Koch / IFWS420D" userId="48deb654-ac1e-481a-9baa-3ad34008f6a4" providerId="ADAL" clId="{AB9A26D4-B624-4BD7-B6A5-43C45D5ED535}" dt="2023-03-05T13:50:06.180" v="1806" actId="1076"/>
          <ac:picMkLst>
            <pc:docMk/>
            <pc:sldMk cId="1004811638" sldId="293"/>
            <ac:picMk id="9" creationId="{17D819BD-D633-4BE1-8C0F-DFDDCBA3F77D}"/>
          </ac:picMkLst>
        </pc:picChg>
      </pc:sldChg>
      <pc:sldChg chg="delSp add del setBg delDesignElem">
        <pc:chgData name="Sarah Koch / IFWS420D" userId="48deb654-ac1e-481a-9baa-3ad34008f6a4" providerId="ADAL" clId="{AB9A26D4-B624-4BD7-B6A5-43C45D5ED535}" dt="2023-03-05T13:49:38.217" v="1783" actId="47"/>
        <pc:sldMkLst>
          <pc:docMk/>
          <pc:sldMk cId="3439087937" sldId="293"/>
        </pc:sldMkLst>
        <pc:spChg chg="del">
          <ac:chgData name="Sarah Koch / IFWS420D" userId="48deb654-ac1e-481a-9baa-3ad34008f6a4" providerId="ADAL" clId="{AB9A26D4-B624-4BD7-B6A5-43C45D5ED535}" dt="2023-03-05T13:49:35.933" v="1782"/>
          <ac:spMkLst>
            <pc:docMk/>
            <pc:sldMk cId="3439087937" sldId="293"/>
            <ac:spMk id="46" creationId="{383F4F3A-DF89-453C-A499-8C259F6A2F13}"/>
          </ac:spMkLst>
        </pc:spChg>
        <pc:spChg chg="del">
          <ac:chgData name="Sarah Koch / IFWS420D" userId="48deb654-ac1e-481a-9baa-3ad34008f6a4" providerId="ADAL" clId="{AB9A26D4-B624-4BD7-B6A5-43C45D5ED535}" dt="2023-03-05T13:49:35.933" v="1782"/>
          <ac:spMkLst>
            <pc:docMk/>
            <pc:sldMk cId="3439087937" sldId="293"/>
            <ac:spMk id="48" creationId="{58BDB0EE-D238-415B-9ED8-62AA6AB2AAD1}"/>
          </ac:spMkLst>
        </pc:spChg>
        <pc:spChg chg="del">
          <ac:chgData name="Sarah Koch / IFWS420D" userId="48deb654-ac1e-481a-9baa-3ad34008f6a4" providerId="ADAL" clId="{AB9A26D4-B624-4BD7-B6A5-43C45D5ED535}" dt="2023-03-05T13:49:35.933" v="1782"/>
          <ac:spMkLst>
            <pc:docMk/>
            <pc:sldMk cId="3439087937" sldId="293"/>
            <ac:spMk id="50" creationId="{C5B55FC3-961D-4325-82F1-DE92B0D04E03}"/>
          </ac:spMkLst>
        </pc:spChg>
        <pc:spChg chg="del">
          <ac:chgData name="Sarah Koch / IFWS420D" userId="48deb654-ac1e-481a-9baa-3ad34008f6a4" providerId="ADAL" clId="{AB9A26D4-B624-4BD7-B6A5-43C45D5ED535}" dt="2023-03-05T13:49:35.933" v="1782"/>
          <ac:spMkLst>
            <pc:docMk/>
            <pc:sldMk cId="3439087937" sldId="293"/>
            <ac:spMk id="54" creationId="{4C8AB332-D09E-4F28-943C-DABDD4716A3C}"/>
          </ac:spMkLst>
        </pc:spChg>
        <pc:cxnChg chg="del">
          <ac:chgData name="Sarah Koch / IFWS420D" userId="48deb654-ac1e-481a-9baa-3ad34008f6a4" providerId="ADAL" clId="{AB9A26D4-B624-4BD7-B6A5-43C45D5ED535}" dt="2023-03-05T13:49:35.933" v="1782"/>
          <ac:cxnSpMkLst>
            <pc:docMk/>
            <pc:sldMk cId="3439087937" sldId="293"/>
            <ac:cxnSpMk id="52" creationId="{C8F51B3F-8331-4E4A-AE96-D47B1006EEAD}"/>
          </ac:cxnSpMkLst>
        </pc:cxnChg>
      </pc:sldChg>
      <pc:sldChg chg="addSp delSp modSp add del mod">
        <pc:chgData name="Sarah Koch / IFWS420D" userId="48deb654-ac1e-481a-9baa-3ad34008f6a4" providerId="ADAL" clId="{AB9A26D4-B624-4BD7-B6A5-43C45D5ED535}" dt="2023-03-05T13:57:00.928" v="1858" actId="47"/>
        <pc:sldMkLst>
          <pc:docMk/>
          <pc:sldMk cId="3292836345" sldId="294"/>
        </pc:sldMkLst>
        <pc:spChg chg="add del">
          <ac:chgData name="Sarah Koch / IFWS420D" userId="48deb654-ac1e-481a-9baa-3ad34008f6a4" providerId="ADAL" clId="{AB9A26D4-B624-4BD7-B6A5-43C45D5ED535}" dt="2023-03-05T13:53:07.079" v="1812" actId="478"/>
          <ac:spMkLst>
            <pc:docMk/>
            <pc:sldMk cId="3292836345" sldId="294"/>
            <ac:spMk id="5" creationId="{941C53AE-9C67-476A-B8AC-2DE73E53F600}"/>
          </ac:spMkLst>
        </pc:spChg>
        <pc:spChg chg="add del mod">
          <ac:chgData name="Sarah Koch / IFWS420D" userId="48deb654-ac1e-481a-9baa-3ad34008f6a4" providerId="ADAL" clId="{AB9A26D4-B624-4BD7-B6A5-43C45D5ED535}" dt="2023-03-05T13:53:54.766" v="1839" actId="478"/>
          <ac:spMkLst>
            <pc:docMk/>
            <pc:sldMk cId="3292836345" sldId="294"/>
            <ac:spMk id="8" creationId="{46B7AAE5-E34E-41C8-BA99-C4B1425B0987}"/>
          </ac:spMkLst>
        </pc:spChg>
        <pc:spChg chg="add del mod">
          <ac:chgData name="Sarah Koch / IFWS420D" userId="48deb654-ac1e-481a-9baa-3ad34008f6a4" providerId="ADAL" clId="{AB9A26D4-B624-4BD7-B6A5-43C45D5ED535}" dt="2023-03-05T13:54:16.901" v="1845" actId="478"/>
          <ac:spMkLst>
            <pc:docMk/>
            <pc:sldMk cId="3292836345" sldId="294"/>
            <ac:spMk id="10" creationId="{D17960FB-0231-49A5-989B-90884E624BEB}"/>
          </ac:spMkLst>
        </pc:spChg>
        <pc:spChg chg="add del mod ord">
          <ac:chgData name="Sarah Koch / IFWS420D" userId="48deb654-ac1e-481a-9baa-3ad34008f6a4" providerId="ADAL" clId="{AB9A26D4-B624-4BD7-B6A5-43C45D5ED535}" dt="2023-03-05T13:56:24.251" v="1857" actId="478"/>
          <ac:spMkLst>
            <pc:docMk/>
            <pc:sldMk cId="3292836345" sldId="294"/>
            <ac:spMk id="11" creationId="{FA4C381C-2DA6-426C-9DDF-5B94EEBC63CF}"/>
          </ac:spMkLst>
        </pc:spChg>
        <pc:spChg chg="mod">
          <ac:chgData name="Sarah Koch / IFWS420D" userId="48deb654-ac1e-481a-9baa-3ad34008f6a4" providerId="ADAL" clId="{AB9A26D4-B624-4BD7-B6A5-43C45D5ED535}" dt="2023-03-05T13:54:37.759" v="1848" actId="1076"/>
          <ac:spMkLst>
            <pc:docMk/>
            <pc:sldMk cId="3292836345" sldId="294"/>
            <ac:spMk id="18" creationId="{51FFFC76-BB61-B44E-C00F-7B87582CAF1F}"/>
          </ac:spMkLst>
        </pc:spChg>
        <pc:spChg chg="mod">
          <ac:chgData name="Sarah Koch / IFWS420D" userId="48deb654-ac1e-481a-9baa-3ad34008f6a4" providerId="ADAL" clId="{AB9A26D4-B624-4BD7-B6A5-43C45D5ED535}" dt="2023-03-05T13:54:45.653" v="1849" actId="1076"/>
          <ac:spMkLst>
            <pc:docMk/>
            <pc:sldMk cId="3292836345" sldId="294"/>
            <ac:spMk id="20" creationId="{E9255D27-5A48-DA7E-C4C1-5BD2C70CB072}"/>
          </ac:spMkLst>
        </pc:spChg>
        <pc:picChg chg="mod">
          <ac:chgData name="Sarah Koch / IFWS420D" userId="48deb654-ac1e-481a-9baa-3ad34008f6a4" providerId="ADAL" clId="{AB9A26D4-B624-4BD7-B6A5-43C45D5ED535}" dt="2023-03-05T13:54:37.759" v="1848" actId="1076"/>
          <ac:picMkLst>
            <pc:docMk/>
            <pc:sldMk cId="3292836345" sldId="294"/>
            <ac:picMk id="17" creationId="{50A0D966-23F7-059B-AB16-CFB092D899DB}"/>
          </ac:picMkLst>
        </pc:picChg>
        <pc:picChg chg="mod">
          <ac:chgData name="Sarah Koch / IFWS420D" userId="48deb654-ac1e-481a-9baa-3ad34008f6a4" providerId="ADAL" clId="{AB9A26D4-B624-4BD7-B6A5-43C45D5ED535}" dt="2023-03-05T13:54:45.653" v="1849" actId="1076"/>
          <ac:picMkLst>
            <pc:docMk/>
            <pc:sldMk cId="3292836345" sldId="294"/>
            <ac:picMk id="19" creationId="{D51E0587-BA02-6B8E-97D2-7821ED8C2A81}"/>
          </ac:picMkLst>
        </pc:picChg>
        <pc:cxnChg chg="del mod">
          <ac:chgData name="Sarah Koch / IFWS420D" userId="48deb654-ac1e-481a-9baa-3ad34008f6a4" providerId="ADAL" clId="{AB9A26D4-B624-4BD7-B6A5-43C45D5ED535}" dt="2023-03-05T13:52:55.109" v="1810" actId="478"/>
          <ac:cxnSpMkLst>
            <pc:docMk/>
            <pc:sldMk cId="3292836345" sldId="294"/>
            <ac:cxnSpMk id="22" creationId="{690F529C-EEA3-B689-D585-FB14837DBABE}"/>
          </ac:cxnSpMkLst>
        </pc:cxnChg>
        <pc:cxnChg chg="del mod">
          <ac:chgData name="Sarah Koch / IFWS420D" userId="48deb654-ac1e-481a-9baa-3ad34008f6a4" providerId="ADAL" clId="{AB9A26D4-B624-4BD7-B6A5-43C45D5ED535}" dt="2023-03-05T13:52:53.657" v="1809" actId="478"/>
          <ac:cxnSpMkLst>
            <pc:docMk/>
            <pc:sldMk cId="3292836345" sldId="294"/>
            <ac:cxnSpMk id="28" creationId="{DD844676-44DC-7EF4-F051-D0BC4A24A8E7}"/>
          </ac:cxnSpMkLst>
        </pc:cxnChg>
      </pc:sldChg>
    </pc:docChg>
  </pc:docChgLst>
  <pc:docChgLst>
    <pc:chgData name="Sarah Koch / IFWS420D" userId="S::sarah.koch@edu.fhdw.de::48deb654-ac1e-481a-9baa-3ad34008f6a4" providerId="AD" clId="Web-{88DB0A02-3839-45C8-A714-9C5C15A8B49C}"/>
    <pc:docChg chg="modSld">
      <pc:chgData name="Sarah Koch / IFWS420D" userId="S::sarah.koch@edu.fhdw.de::48deb654-ac1e-481a-9baa-3ad34008f6a4" providerId="AD" clId="Web-{88DB0A02-3839-45C8-A714-9C5C15A8B49C}" dt="2023-03-05T13:44:00.902" v="1" actId="20577"/>
      <pc:docMkLst>
        <pc:docMk/>
      </pc:docMkLst>
      <pc:sldChg chg="modSp">
        <pc:chgData name="Sarah Koch / IFWS420D" userId="S::sarah.koch@edu.fhdw.de::48deb654-ac1e-481a-9baa-3ad34008f6a4" providerId="AD" clId="Web-{88DB0A02-3839-45C8-A714-9C5C15A8B49C}" dt="2023-03-05T13:44:00.902" v="1" actId="20577"/>
        <pc:sldMkLst>
          <pc:docMk/>
          <pc:sldMk cId="27568811" sldId="292"/>
        </pc:sldMkLst>
        <pc:spChg chg="mod">
          <ac:chgData name="Sarah Koch / IFWS420D" userId="S::sarah.koch@edu.fhdw.de::48deb654-ac1e-481a-9baa-3ad34008f6a4" providerId="AD" clId="Web-{88DB0A02-3839-45C8-A714-9C5C15A8B49C}" dt="2023-03-05T13:44:00.902" v="1" actId="20577"/>
          <ac:spMkLst>
            <pc:docMk/>
            <pc:sldMk cId="27568811" sldId="292"/>
            <ac:spMk id="4" creationId="{B9DD15B8-4A7F-AC3B-A8F7-48DE33E5F4C2}"/>
          </ac:spMkLst>
        </pc:spChg>
      </pc:sldChg>
    </pc:docChg>
  </pc:docChgLst>
  <pc:docChgLst>
    <pc:chgData name="Sarah Koch / IFWS420D" userId="48deb654-ac1e-481a-9baa-3ad34008f6a4" providerId="ADAL" clId="{4FBE8ED0-2266-4D8E-B9BF-C1EA4508DF10}"/>
    <pc:docChg chg="undo custSel addSld delSld modSld sldOrd">
      <pc:chgData name="Sarah Koch / IFWS420D" userId="48deb654-ac1e-481a-9baa-3ad34008f6a4" providerId="ADAL" clId="{4FBE8ED0-2266-4D8E-B9BF-C1EA4508DF10}" dt="2023-03-04T10:26:18.276" v="1897" actId="1076"/>
      <pc:docMkLst>
        <pc:docMk/>
      </pc:docMkLst>
      <pc:sldChg chg="addSp modSp mod">
        <pc:chgData name="Sarah Koch / IFWS420D" userId="48deb654-ac1e-481a-9baa-3ad34008f6a4" providerId="ADAL" clId="{4FBE8ED0-2266-4D8E-B9BF-C1EA4508DF10}" dt="2023-03-04T09:59:25.101" v="1736" actId="1076"/>
        <pc:sldMkLst>
          <pc:docMk/>
          <pc:sldMk cId="2162001902" sldId="257"/>
        </pc:sldMkLst>
        <pc:spChg chg="add mod">
          <ac:chgData name="Sarah Koch / IFWS420D" userId="48deb654-ac1e-481a-9baa-3ad34008f6a4" providerId="ADAL" clId="{4FBE8ED0-2266-4D8E-B9BF-C1EA4508DF10}" dt="2023-03-04T09:58:39.381" v="1722" actId="1076"/>
          <ac:spMkLst>
            <pc:docMk/>
            <pc:sldMk cId="2162001902" sldId="257"/>
            <ac:spMk id="3" creationId="{989E97EC-D2D7-2087-24E4-A19A432730F1}"/>
          </ac:spMkLst>
        </pc:spChg>
        <pc:spChg chg="mod ord">
          <ac:chgData name="Sarah Koch / IFWS420D" userId="48deb654-ac1e-481a-9baa-3ad34008f6a4" providerId="ADAL" clId="{4FBE8ED0-2266-4D8E-B9BF-C1EA4508DF10}" dt="2023-03-04T09:59:25.101" v="1736" actId="1076"/>
          <ac:spMkLst>
            <pc:docMk/>
            <pc:sldMk cId="2162001902" sldId="257"/>
            <ac:spMk id="59" creationId="{20D79AEE-C0FC-4635-670B-922BA0A83387}"/>
          </ac:spMkLst>
        </pc:spChg>
        <pc:cxnChg chg="mod ord">
          <ac:chgData name="Sarah Koch / IFWS420D" userId="48deb654-ac1e-481a-9baa-3ad34008f6a4" providerId="ADAL" clId="{4FBE8ED0-2266-4D8E-B9BF-C1EA4508DF10}" dt="2023-03-04T09:59:25.101" v="1736" actId="1076"/>
          <ac:cxnSpMkLst>
            <pc:docMk/>
            <pc:sldMk cId="2162001902" sldId="257"/>
            <ac:cxnSpMk id="58" creationId="{A8211A4B-CEAA-9C83-60B6-AAE28E0BECDE}"/>
          </ac:cxnSpMkLst>
        </pc:cxnChg>
      </pc:sldChg>
      <pc:sldChg chg="modSp mod">
        <pc:chgData name="Sarah Koch / IFWS420D" userId="48deb654-ac1e-481a-9baa-3ad34008f6a4" providerId="ADAL" clId="{4FBE8ED0-2266-4D8E-B9BF-C1EA4508DF10}" dt="2023-03-04T10:06:33.756" v="1759" actId="20577"/>
        <pc:sldMkLst>
          <pc:docMk/>
          <pc:sldMk cId="1277683592" sldId="258"/>
        </pc:sldMkLst>
        <pc:spChg chg="mod">
          <ac:chgData name="Sarah Koch / IFWS420D" userId="48deb654-ac1e-481a-9baa-3ad34008f6a4" providerId="ADAL" clId="{4FBE8ED0-2266-4D8E-B9BF-C1EA4508DF10}" dt="2023-03-04T10:06:33.756" v="1759" actId="20577"/>
          <ac:spMkLst>
            <pc:docMk/>
            <pc:sldMk cId="1277683592" sldId="258"/>
            <ac:spMk id="3" creationId="{E8ADCDF4-EA02-9695-604A-98A384DC840C}"/>
          </ac:spMkLst>
        </pc:spChg>
      </pc:sldChg>
      <pc:sldChg chg="new del">
        <pc:chgData name="Sarah Koch / IFWS420D" userId="48deb654-ac1e-481a-9baa-3ad34008f6a4" providerId="ADAL" clId="{4FBE8ED0-2266-4D8E-B9BF-C1EA4508DF10}" dt="2023-02-28T14:31:31.053" v="1" actId="2696"/>
        <pc:sldMkLst>
          <pc:docMk/>
          <pc:sldMk cId="3238000786" sldId="259"/>
        </pc:sldMkLst>
      </pc:sldChg>
      <pc:sldChg chg="addSp delSp modSp new mod setBg">
        <pc:chgData name="Sarah Koch / IFWS420D" userId="48deb654-ac1e-481a-9baa-3ad34008f6a4" providerId="ADAL" clId="{4FBE8ED0-2266-4D8E-B9BF-C1EA4508DF10}" dt="2023-03-04T10:04:14.991" v="1755" actId="20577"/>
        <pc:sldMkLst>
          <pc:docMk/>
          <pc:sldMk cId="4204071947" sldId="260"/>
        </pc:sldMkLst>
        <pc:spChg chg="mod">
          <ac:chgData name="Sarah Koch / IFWS420D" userId="48deb654-ac1e-481a-9baa-3ad34008f6a4" providerId="ADAL" clId="{4FBE8ED0-2266-4D8E-B9BF-C1EA4508DF10}" dt="2023-02-28T14:53:36.873" v="689" actId="26606"/>
          <ac:spMkLst>
            <pc:docMk/>
            <pc:sldMk cId="4204071947" sldId="260"/>
            <ac:spMk id="2" creationId="{EA11499B-9CA6-5B2D-2255-DE3F37CEE989}"/>
          </ac:spMkLst>
        </pc:spChg>
        <pc:spChg chg="del mod">
          <ac:chgData name="Sarah Koch / IFWS420D" userId="48deb654-ac1e-481a-9baa-3ad34008f6a4" providerId="ADAL" clId="{4FBE8ED0-2266-4D8E-B9BF-C1EA4508DF10}" dt="2023-02-28T14:52:57.733" v="686" actId="478"/>
          <ac:spMkLst>
            <pc:docMk/>
            <pc:sldMk cId="4204071947" sldId="260"/>
            <ac:spMk id="3" creationId="{9CC1C779-87E4-9B06-D21A-D095F6375291}"/>
          </ac:spMkLst>
        </pc:spChg>
        <pc:spChg chg="add del">
          <ac:chgData name="Sarah Koch / IFWS420D" userId="48deb654-ac1e-481a-9baa-3ad34008f6a4" providerId="ADAL" clId="{4FBE8ED0-2266-4D8E-B9BF-C1EA4508DF10}" dt="2023-02-28T14:53:36.873" v="689" actId="26606"/>
          <ac:spMkLst>
            <pc:docMk/>
            <pc:sldMk cId="4204071947" sldId="260"/>
            <ac:spMk id="8" creationId="{327D73B4-9F5C-4A64-A179-51B9500CB8B5}"/>
          </ac:spMkLst>
        </pc:spChg>
        <pc:spChg chg="add del">
          <ac:chgData name="Sarah Koch / IFWS420D" userId="48deb654-ac1e-481a-9baa-3ad34008f6a4" providerId="ADAL" clId="{4FBE8ED0-2266-4D8E-B9BF-C1EA4508DF10}" dt="2023-02-28T14:53:36.873" v="689" actId="26606"/>
          <ac:spMkLst>
            <pc:docMk/>
            <pc:sldMk cId="4204071947" sldId="260"/>
            <ac:spMk id="10" creationId="{C1F06963-6374-4B48-844F-071A9BAAAE02}"/>
          </ac:spMkLst>
        </pc:spChg>
        <pc:spChg chg="add del">
          <ac:chgData name="Sarah Koch / IFWS420D" userId="48deb654-ac1e-481a-9baa-3ad34008f6a4" providerId="ADAL" clId="{4FBE8ED0-2266-4D8E-B9BF-C1EA4508DF10}" dt="2023-02-28T14:53:36.873" v="689" actId="26606"/>
          <ac:spMkLst>
            <pc:docMk/>
            <pc:sldMk cId="4204071947" sldId="260"/>
            <ac:spMk id="12" creationId="{6CB927A4-E432-4310-9CD5-E89FF5063179}"/>
          </ac:spMkLst>
        </pc:spChg>
        <pc:spChg chg="add del">
          <ac:chgData name="Sarah Koch / IFWS420D" userId="48deb654-ac1e-481a-9baa-3ad34008f6a4" providerId="ADAL" clId="{4FBE8ED0-2266-4D8E-B9BF-C1EA4508DF10}" dt="2023-02-28T14:53:36.873" v="689" actId="26606"/>
          <ac:spMkLst>
            <pc:docMk/>
            <pc:sldMk cId="4204071947" sldId="260"/>
            <ac:spMk id="14" creationId="{1453BF6C-B012-48B7-B4E8-6D7AC7C27D02}"/>
          </ac:spMkLst>
        </pc:spChg>
        <pc:spChg chg="add del">
          <ac:chgData name="Sarah Koch / IFWS420D" userId="48deb654-ac1e-481a-9baa-3ad34008f6a4" providerId="ADAL" clId="{4FBE8ED0-2266-4D8E-B9BF-C1EA4508DF10}" dt="2023-02-28T14:53:36.873" v="689" actId="26606"/>
          <ac:spMkLst>
            <pc:docMk/>
            <pc:sldMk cId="4204071947" sldId="260"/>
            <ac:spMk id="16" creationId="{E3020543-B24B-4EC4-8FFC-8DD88EEA91A8}"/>
          </ac:spMkLst>
        </pc:spChg>
        <pc:spChg chg="add">
          <ac:chgData name="Sarah Koch / IFWS420D" userId="48deb654-ac1e-481a-9baa-3ad34008f6a4" providerId="ADAL" clId="{4FBE8ED0-2266-4D8E-B9BF-C1EA4508DF10}" dt="2023-02-28T14:53:36.873" v="689" actId="26606"/>
          <ac:spMkLst>
            <pc:docMk/>
            <pc:sldMk cId="4204071947" sldId="260"/>
            <ac:spMk id="23" creationId="{2659FDB4-FCBE-4A89-B46D-43D4FA54464D}"/>
          </ac:spMkLst>
        </pc:spChg>
        <pc:graphicFrameChg chg="add mod modGraphic">
          <ac:chgData name="Sarah Koch / IFWS420D" userId="48deb654-ac1e-481a-9baa-3ad34008f6a4" providerId="ADAL" clId="{4FBE8ED0-2266-4D8E-B9BF-C1EA4508DF10}" dt="2023-03-04T10:04:14.991" v="1755" actId="20577"/>
          <ac:graphicFrameMkLst>
            <pc:docMk/>
            <pc:sldMk cId="4204071947" sldId="260"/>
            <ac:graphicFrameMk id="4" creationId="{01E5E10C-9315-5113-0743-F4319959CAE5}"/>
          </ac:graphicFrameMkLst>
        </pc:graphicFrameChg>
        <pc:cxnChg chg="add del">
          <ac:chgData name="Sarah Koch / IFWS420D" userId="48deb654-ac1e-481a-9baa-3ad34008f6a4" providerId="ADAL" clId="{4FBE8ED0-2266-4D8E-B9BF-C1EA4508DF10}" dt="2023-02-28T14:53:36.873" v="689" actId="26606"/>
          <ac:cxnSpMkLst>
            <pc:docMk/>
            <pc:sldMk cId="4204071947" sldId="260"/>
            <ac:cxnSpMk id="18" creationId="{C49DA8F6-BCC1-4447-B54C-57856834B94B}"/>
          </ac:cxnSpMkLst>
        </pc:cxnChg>
        <pc:cxnChg chg="add">
          <ac:chgData name="Sarah Koch / IFWS420D" userId="48deb654-ac1e-481a-9baa-3ad34008f6a4" providerId="ADAL" clId="{4FBE8ED0-2266-4D8E-B9BF-C1EA4508DF10}" dt="2023-02-28T14:53:36.873" v="689" actId="26606"/>
          <ac:cxnSpMkLst>
            <pc:docMk/>
            <pc:sldMk cId="4204071947" sldId="260"/>
            <ac:cxnSpMk id="25" creationId="{C8F51B3F-8331-4E4A-AE96-D47B1006EEAD}"/>
          </ac:cxnSpMkLst>
        </pc:cxnChg>
      </pc:sldChg>
      <pc:sldChg chg="addSp modSp new mod setBg">
        <pc:chgData name="Sarah Koch / IFWS420D" userId="48deb654-ac1e-481a-9baa-3ad34008f6a4" providerId="ADAL" clId="{4FBE8ED0-2266-4D8E-B9BF-C1EA4508DF10}" dt="2023-02-28T14:54:58.114" v="691" actId="26606"/>
        <pc:sldMkLst>
          <pc:docMk/>
          <pc:sldMk cId="907524739" sldId="261"/>
        </pc:sldMkLst>
        <pc:spChg chg="mod">
          <ac:chgData name="Sarah Koch / IFWS420D" userId="48deb654-ac1e-481a-9baa-3ad34008f6a4" providerId="ADAL" clId="{4FBE8ED0-2266-4D8E-B9BF-C1EA4508DF10}" dt="2023-02-28T14:54:58.114" v="691" actId="26606"/>
          <ac:spMkLst>
            <pc:docMk/>
            <pc:sldMk cId="907524739" sldId="261"/>
            <ac:spMk id="2" creationId="{8ABEA7B4-98AE-5A83-E742-9A7BF6D8438E}"/>
          </ac:spMkLst>
        </pc:spChg>
        <pc:spChg chg="mod">
          <ac:chgData name="Sarah Koch / IFWS420D" userId="48deb654-ac1e-481a-9baa-3ad34008f6a4" providerId="ADAL" clId="{4FBE8ED0-2266-4D8E-B9BF-C1EA4508DF10}" dt="2023-02-28T14:54:58.114" v="691" actId="26606"/>
          <ac:spMkLst>
            <pc:docMk/>
            <pc:sldMk cId="907524739" sldId="261"/>
            <ac:spMk id="3" creationId="{DF707AF1-A400-322D-E524-651A9B5DBBC5}"/>
          </ac:spMkLst>
        </pc:spChg>
        <pc:spChg chg="add">
          <ac:chgData name="Sarah Koch / IFWS420D" userId="48deb654-ac1e-481a-9baa-3ad34008f6a4" providerId="ADAL" clId="{4FBE8ED0-2266-4D8E-B9BF-C1EA4508DF10}" dt="2023-02-28T14:54:58.114" v="691" actId="26606"/>
          <ac:spMkLst>
            <pc:docMk/>
            <pc:sldMk cId="907524739" sldId="261"/>
            <ac:spMk id="8" creationId="{327D73B4-9F5C-4A64-A179-51B9500CB8B5}"/>
          </ac:spMkLst>
        </pc:spChg>
        <pc:spChg chg="add">
          <ac:chgData name="Sarah Koch / IFWS420D" userId="48deb654-ac1e-481a-9baa-3ad34008f6a4" providerId="ADAL" clId="{4FBE8ED0-2266-4D8E-B9BF-C1EA4508DF10}" dt="2023-02-28T14:54:58.114" v="691" actId="26606"/>
          <ac:spMkLst>
            <pc:docMk/>
            <pc:sldMk cId="907524739" sldId="261"/>
            <ac:spMk id="10" creationId="{C1F06963-6374-4B48-844F-071A9BAAAE02}"/>
          </ac:spMkLst>
        </pc:spChg>
        <pc:spChg chg="add">
          <ac:chgData name="Sarah Koch / IFWS420D" userId="48deb654-ac1e-481a-9baa-3ad34008f6a4" providerId="ADAL" clId="{4FBE8ED0-2266-4D8E-B9BF-C1EA4508DF10}" dt="2023-02-28T14:54:58.114" v="691" actId="26606"/>
          <ac:spMkLst>
            <pc:docMk/>
            <pc:sldMk cId="907524739" sldId="261"/>
            <ac:spMk id="12" creationId="{6CB927A4-E432-4310-9CD5-E89FF5063179}"/>
          </ac:spMkLst>
        </pc:spChg>
        <pc:spChg chg="add">
          <ac:chgData name="Sarah Koch / IFWS420D" userId="48deb654-ac1e-481a-9baa-3ad34008f6a4" providerId="ADAL" clId="{4FBE8ED0-2266-4D8E-B9BF-C1EA4508DF10}" dt="2023-02-28T14:54:58.114" v="691" actId="26606"/>
          <ac:spMkLst>
            <pc:docMk/>
            <pc:sldMk cId="907524739" sldId="261"/>
            <ac:spMk id="14" creationId="{1453BF6C-B012-48B7-B4E8-6D7AC7C27D02}"/>
          </ac:spMkLst>
        </pc:spChg>
        <pc:spChg chg="add">
          <ac:chgData name="Sarah Koch / IFWS420D" userId="48deb654-ac1e-481a-9baa-3ad34008f6a4" providerId="ADAL" clId="{4FBE8ED0-2266-4D8E-B9BF-C1EA4508DF10}" dt="2023-02-28T14:54:58.114" v="691" actId="26606"/>
          <ac:spMkLst>
            <pc:docMk/>
            <pc:sldMk cId="907524739" sldId="261"/>
            <ac:spMk id="16" creationId="{E3020543-B24B-4EC4-8FFC-8DD88EEA91A8}"/>
          </ac:spMkLst>
        </pc:spChg>
        <pc:cxnChg chg="add">
          <ac:chgData name="Sarah Koch / IFWS420D" userId="48deb654-ac1e-481a-9baa-3ad34008f6a4" providerId="ADAL" clId="{4FBE8ED0-2266-4D8E-B9BF-C1EA4508DF10}" dt="2023-02-28T14:54:58.114" v="691" actId="26606"/>
          <ac:cxnSpMkLst>
            <pc:docMk/>
            <pc:sldMk cId="907524739" sldId="261"/>
            <ac:cxnSpMk id="18" creationId="{C49DA8F6-BCC1-4447-B54C-57856834B94B}"/>
          </ac:cxnSpMkLst>
        </pc:cxnChg>
      </pc:sldChg>
      <pc:sldChg chg="delSp add del setBg delDesignElem">
        <pc:chgData name="Sarah Koch / IFWS420D" userId="48deb654-ac1e-481a-9baa-3ad34008f6a4" providerId="ADAL" clId="{4FBE8ED0-2266-4D8E-B9BF-C1EA4508DF10}" dt="2023-02-28T14:56:58.434" v="694" actId="47"/>
        <pc:sldMkLst>
          <pc:docMk/>
          <pc:sldMk cId="2483095037" sldId="262"/>
        </pc:sldMkLst>
        <pc:spChg chg="del">
          <ac:chgData name="Sarah Koch / IFWS420D" userId="48deb654-ac1e-481a-9baa-3ad34008f6a4" providerId="ADAL" clId="{4FBE8ED0-2266-4D8E-B9BF-C1EA4508DF10}" dt="2023-02-28T14:56:54.157" v="693"/>
          <ac:spMkLst>
            <pc:docMk/>
            <pc:sldMk cId="2483095037" sldId="262"/>
            <ac:spMk id="8" creationId="{327D73B4-9F5C-4A64-A179-51B9500CB8B5}"/>
          </ac:spMkLst>
        </pc:spChg>
        <pc:spChg chg="del">
          <ac:chgData name="Sarah Koch / IFWS420D" userId="48deb654-ac1e-481a-9baa-3ad34008f6a4" providerId="ADAL" clId="{4FBE8ED0-2266-4D8E-B9BF-C1EA4508DF10}" dt="2023-02-28T14:56:54.157" v="693"/>
          <ac:spMkLst>
            <pc:docMk/>
            <pc:sldMk cId="2483095037" sldId="262"/>
            <ac:spMk id="10" creationId="{C1F06963-6374-4B48-844F-071A9BAAAE02}"/>
          </ac:spMkLst>
        </pc:spChg>
        <pc:spChg chg="del">
          <ac:chgData name="Sarah Koch / IFWS420D" userId="48deb654-ac1e-481a-9baa-3ad34008f6a4" providerId="ADAL" clId="{4FBE8ED0-2266-4D8E-B9BF-C1EA4508DF10}" dt="2023-02-28T14:56:54.157" v="693"/>
          <ac:spMkLst>
            <pc:docMk/>
            <pc:sldMk cId="2483095037" sldId="262"/>
            <ac:spMk id="12" creationId="{6CB927A4-E432-4310-9CD5-E89FF5063179}"/>
          </ac:spMkLst>
        </pc:spChg>
        <pc:spChg chg="del">
          <ac:chgData name="Sarah Koch / IFWS420D" userId="48deb654-ac1e-481a-9baa-3ad34008f6a4" providerId="ADAL" clId="{4FBE8ED0-2266-4D8E-B9BF-C1EA4508DF10}" dt="2023-02-28T14:56:54.157" v="693"/>
          <ac:spMkLst>
            <pc:docMk/>
            <pc:sldMk cId="2483095037" sldId="262"/>
            <ac:spMk id="14" creationId="{1453BF6C-B012-48B7-B4E8-6D7AC7C27D02}"/>
          </ac:spMkLst>
        </pc:spChg>
        <pc:spChg chg="del">
          <ac:chgData name="Sarah Koch / IFWS420D" userId="48deb654-ac1e-481a-9baa-3ad34008f6a4" providerId="ADAL" clId="{4FBE8ED0-2266-4D8E-B9BF-C1EA4508DF10}" dt="2023-02-28T14:56:54.157" v="693"/>
          <ac:spMkLst>
            <pc:docMk/>
            <pc:sldMk cId="2483095037" sldId="262"/>
            <ac:spMk id="16" creationId="{E3020543-B24B-4EC4-8FFC-8DD88EEA91A8}"/>
          </ac:spMkLst>
        </pc:spChg>
        <pc:cxnChg chg="del">
          <ac:chgData name="Sarah Koch / IFWS420D" userId="48deb654-ac1e-481a-9baa-3ad34008f6a4" providerId="ADAL" clId="{4FBE8ED0-2266-4D8E-B9BF-C1EA4508DF10}" dt="2023-02-28T14:56:54.157" v="693"/>
          <ac:cxnSpMkLst>
            <pc:docMk/>
            <pc:sldMk cId="2483095037" sldId="262"/>
            <ac:cxnSpMk id="18" creationId="{C49DA8F6-BCC1-4447-B54C-57856834B94B}"/>
          </ac:cxnSpMkLst>
        </pc:cxnChg>
      </pc:sldChg>
      <pc:sldChg chg="addSp delSp modSp mod">
        <pc:chgData name="Sarah Koch / IFWS420D" userId="48deb654-ac1e-481a-9baa-3ad34008f6a4" providerId="ADAL" clId="{4FBE8ED0-2266-4D8E-B9BF-C1EA4508DF10}" dt="2023-03-04T09:59:58.361" v="1741"/>
        <pc:sldMkLst>
          <pc:docMk/>
          <pc:sldMk cId="3688409177" sldId="264"/>
        </pc:sldMkLst>
        <pc:spChg chg="add del mod">
          <ac:chgData name="Sarah Koch / IFWS420D" userId="48deb654-ac1e-481a-9baa-3ad34008f6a4" providerId="ADAL" clId="{4FBE8ED0-2266-4D8E-B9BF-C1EA4508DF10}" dt="2023-03-04T09:59:54.405" v="1738"/>
          <ac:spMkLst>
            <pc:docMk/>
            <pc:sldMk cId="3688409177" sldId="264"/>
            <ac:spMk id="3" creationId="{AA0A0C6B-03A8-E9C5-71A7-86BE4538F8AA}"/>
          </ac:spMkLst>
        </pc:spChg>
        <pc:spChg chg="add del mod">
          <ac:chgData name="Sarah Koch / IFWS420D" userId="48deb654-ac1e-481a-9baa-3ad34008f6a4" providerId="ADAL" clId="{4FBE8ED0-2266-4D8E-B9BF-C1EA4508DF10}" dt="2023-03-04T09:59:54.405" v="1738"/>
          <ac:spMkLst>
            <pc:docMk/>
            <pc:sldMk cId="3688409177" sldId="264"/>
            <ac:spMk id="8" creationId="{B84011C8-39AF-FAA3-7974-2CE45DE0474A}"/>
          </ac:spMkLst>
        </pc:spChg>
        <pc:spChg chg="add mod">
          <ac:chgData name="Sarah Koch / IFWS420D" userId="48deb654-ac1e-481a-9baa-3ad34008f6a4" providerId="ADAL" clId="{4FBE8ED0-2266-4D8E-B9BF-C1EA4508DF10}" dt="2023-03-04T09:59:58.361" v="1741"/>
          <ac:spMkLst>
            <pc:docMk/>
            <pc:sldMk cId="3688409177" sldId="264"/>
            <ac:spMk id="10" creationId="{7A1BACAA-330C-E1CC-2A8D-93EA5A256AB5}"/>
          </ac:spMkLst>
        </pc:spChg>
        <pc:spChg chg="add mod">
          <ac:chgData name="Sarah Koch / IFWS420D" userId="48deb654-ac1e-481a-9baa-3ad34008f6a4" providerId="ADAL" clId="{4FBE8ED0-2266-4D8E-B9BF-C1EA4508DF10}" dt="2023-03-04T09:59:58.361" v="1741"/>
          <ac:spMkLst>
            <pc:docMk/>
            <pc:sldMk cId="3688409177" sldId="264"/>
            <ac:spMk id="12" creationId="{964CFA6C-B57E-3E59-AA0D-F74481AFEC13}"/>
          </ac:spMkLst>
        </pc:spChg>
        <pc:spChg chg="del">
          <ac:chgData name="Sarah Koch / IFWS420D" userId="48deb654-ac1e-481a-9baa-3ad34008f6a4" providerId="ADAL" clId="{4FBE8ED0-2266-4D8E-B9BF-C1EA4508DF10}" dt="2023-03-04T09:59:56.638" v="1739" actId="478"/>
          <ac:spMkLst>
            <pc:docMk/>
            <pc:sldMk cId="3688409177" sldId="264"/>
            <ac:spMk id="59" creationId="{20D79AEE-C0FC-4635-670B-922BA0A83387}"/>
          </ac:spMkLst>
        </pc:spChg>
        <pc:cxnChg chg="add del mod">
          <ac:chgData name="Sarah Koch / IFWS420D" userId="48deb654-ac1e-481a-9baa-3ad34008f6a4" providerId="ADAL" clId="{4FBE8ED0-2266-4D8E-B9BF-C1EA4508DF10}" dt="2023-03-04T09:59:54.405" v="1738"/>
          <ac:cxnSpMkLst>
            <pc:docMk/>
            <pc:sldMk cId="3688409177" sldId="264"/>
            <ac:cxnSpMk id="4" creationId="{CB36321E-BC32-F37F-11A3-D48E11DD575E}"/>
          </ac:cxnSpMkLst>
        </pc:cxnChg>
        <pc:cxnChg chg="add mod">
          <ac:chgData name="Sarah Koch / IFWS420D" userId="48deb654-ac1e-481a-9baa-3ad34008f6a4" providerId="ADAL" clId="{4FBE8ED0-2266-4D8E-B9BF-C1EA4508DF10}" dt="2023-03-04T09:59:58.361" v="1741"/>
          <ac:cxnSpMkLst>
            <pc:docMk/>
            <pc:sldMk cId="3688409177" sldId="264"/>
            <ac:cxnSpMk id="11" creationId="{FEBFEB8E-05FD-5724-3469-47A5EF17D59D}"/>
          </ac:cxnSpMkLst>
        </pc:cxnChg>
        <pc:cxnChg chg="del">
          <ac:chgData name="Sarah Koch / IFWS420D" userId="48deb654-ac1e-481a-9baa-3ad34008f6a4" providerId="ADAL" clId="{4FBE8ED0-2266-4D8E-B9BF-C1EA4508DF10}" dt="2023-03-04T09:59:57.347" v="1740" actId="478"/>
          <ac:cxnSpMkLst>
            <pc:docMk/>
            <pc:sldMk cId="3688409177" sldId="264"/>
            <ac:cxnSpMk id="58" creationId="{A8211A4B-CEAA-9C83-60B6-AAE28E0BECDE}"/>
          </ac:cxnSpMkLst>
        </pc:cxnChg>
      </pc:sldChg>
      <pc:sldChg chg="addSp delSp modSp mod">
        <pc:chgData name="Sarah Koch / IFWS420D" userId="48deb654-ac1e-481a-9baa-3ad34008f6a4" providerId="ADAL" clId="{4FBE8ED0-2266-4D8E-B9BF-C1EA4508DF10}" dt="2023-03-04T10:03:00.500" v="1751" actId="478"/>
        <pc:sldMkLst>
          <pc:docMk/>
          <pc:sldMk cId="1892289175" sldId="265"/>
        </pc:sldMkLst>
        <pc:spChg chg="add del mod">
          <ac:chgData name="Sarah Koch / IFWS420D" userId="48deb654-ac1e-481a-9baa-3ad34008f6a4" providerId="ADAL" clId="{4FBE8ED0-2266-4D8E-B9BF-C1EA4508DF10}" dt="2023-03-04T10:03:00.500" v="1751" actId="478"/>
          <ac:spMkLst>
            <pc:docMk/>
            <pc:sldMk cId="1892289175" sldId="265"/>
            <ac:spMk id="4" creationId="{AC09C9AA-E425-D832-D827-2B70F76FA5BB}"/>
          </ac:spMkLst>
        </pc:spChg>
      </pc:sldChg>
      <pc:sldChg chg="addSp delSp modSp mod">
        <pc:chgData name="Sarah Koch / IFWS420D" userId="48deb654-ac1e-481a-9baa-3ad34008f6a4" providerId="ADAL" clId="{4FBE8ED0-2266-4D8E-B9BF-C1EA4508DF10}" dt="2023-03-04T10:02:58.033" v="1750" actId="478"/>
        <pc:sldMkLst>
          <pc:docMk/>
          <pc:sldMk cId="125542385" sldId="267"/>
        </pc:sldMkLst>
        <pc:spChg chg="add del mod">
          <ac:chgData name="Sarah Koch / IFWS420D" userId="48deb654-ac1e-481a-9baa-3ad34008f6a4" providerId="ADAL" clId="{4FBE8ED0-2266-4D8E-B9BF-C1EA4508DF10}" dt="2023-03-04T10:02:58.033" v="1750" actId="478"/>
          <ac:spMkLst>
            <pc:docMk/>
            <pc:sldMk cId="125542385" sldId="267"/>
            <ac:spMk id="4" creationId="{A2B2432C-B6D7-26C5-8AFB-D666D3367A60}"/>
          </ac:spMkLst>
        </pc:spChg>
      </pc:sldChg>
      <pc:sldChg chg="delSp mod">
        <pc:chgData name="Sarah Koch / IFWS420D" userId="48deb654-ac1e-481a-9baa-3ad34008f6a4" providerId="ADAL" clId="{4FBE8ED0-2266-4D8E-B9BF-C1EA4508DF10}" dt="2023-03-04T10:00:23.155" v="1744" actId="478"/>
        <pc:sldMkLst>
          <pc:docMk/>
          <pc:sldMk cId="831418750" sldId="271"/>
        </pc:sldMkLst>
        <pc:spChg chg="del">
          <ac:chgData name="Sarah Koch / IFWS420D" userId="48deb654-ac1e-481a-9baa-3ad34008f6a4" providerId="ADAL" clId="{4FBE8ED0-2266-4D8E-B9BF-C1EA4508DF10}" dt="2023-03-04T10:00:22.444" v="1743" actId="478"/>
          <ac:spMkLst>
            <pc:docMk/>
            <pc:sldMk cId="831418750" sldId="271"/>
            <ac:spMk id="59" creationId="{20D79AEE-C0FC-4635-670B-922BA0A83387}"/>
          </ac:spMkLst>
        </pc:spChg>
        <pc:cxnChg chg="del">
          <ac:chgData name="Sarah Koch / IFWS420D" userId="48deb654-ac1e-481a-9baa-3ad34008f6a4" providerId="ADAL" clId="{4FBE8ED0-2266-4D8E-B9BF-C1EA4508DF10}" dt="2023-03-04T10:00:23.155" v="1744" actId="478"/>
          <ac:cxnSpMkLst>
            <pc:docMk/>
            <pc:sldMk cId="831418750" sldId="271"/>
            <ac:cxnSpMk id="58" creationId="{A8211A4B-CEAA-9C83-60B6-AAE28E0BECDE}"/>
          </ac:cxnSpMkLst>
        </pc:cxnChg>
      </pc:sldChg>
      <pc:sldChg chg="addSp modSp new del mod setBg">
        <pc:chgData name="Sarah Koch / IFWS420D" userId="48deb654-ac1e-481a-9baa-3ad34008f6a4" providerId="ADAL" clId="{4FBE8ED0-2266-4D8E-B9BF-C1EA4508DF10}" dt="2023-03-01T13:23:59.039" v="996" actId="47"/>
        <pc:sldMkLst>
          <pc:docMk/>
          <pc:sldMk cId="542594751" sldId="272"/>
        </pc:sldMkLst>
        <pc:spChg chg="mod">
          <ac:chgData name="Sarah Koch / IFWS420D" userId="48deb654-ac1e-481a-9baa-3ad34008f6a4" providerId="ADAL" clId="{4FBE8ED0-2266-4D8E-B9BF-C1EA4508DF10}" dt="2023-03-01T13:20:18.219" v="806" actId="1076"/>
          <ac:spMkLst>
            <pc:docMk/>
            <pc:sldMk cId="542594751" sldId="272"/>
            <ac:spMk id="2" creationId="{EDB663F7-A872-766A-8267-69A6214017C4}"/>
          </ac:spMkLst>
        </pc:spChg>
        <pc:spChg chg="mod">
          <ac:chgData name="Sarah Koch / IFWS420D" userId="48deb654-ac1e-481a-9baa-3ad34008f6a4" providerId="ADAL" clId="{4FBE8ED0-2266-4D8E-B9BF-C1EA4508DF10}" dt="2023-03-01T13:19:05.823" v="751" actId="26606"/>
          <ac:spMkLst>
            <pc:docMk/>
            <pc:sldMk cId="542594751" sldId="272"/>
            <ac:spMk id="3" creationId="{E30F4851-5EAE-FF13-C32E-07AE1AD1EE0B}"/>
          </ac:spMkLst>
        </pc:spChg>
        <pc:spChg chg="add">
          <ac:chgData name="Sarah Koch / IFWS420D" userId="48deb654-ac1e-481a-9baa-3ad34008f6a4" providerId="ADAL" clId="{4FBE8ED0-2266-4D8E-B9BF-C1EA4508DF10}" dt="2023-03-01T13:19:05.823" v="751" actId="26606"/>
          <ac:spMkLst>
            <pc:docMk/>
            <pc:sldMk cId="542594751" sldId="272"/>
            <ac:spMk id="8" creationId="{327D73B4-9F5C-4A64-A179-51B9500CB8B5}"/>
          </ac:spMkLst>
        </pc:spChg>
        <pc:spChg chg="add">
          <ac:chgData name="Sarah Koch / IFWS420D" userId="48deb654-ac1e-481a-9baa-3ad34008f6a4" providerId="ADAL" clId="{4FBE8ED0-2266-4D8E-B9BF-C1EA4508DF10}" dt="2023-03-01T13:19:05.823" v="751" actId="26606"/>
          <ac:spMkLst>
            <pc:docMk/>
            <pc:sldMk cId="542594751" sldId="272"/>
            <ac:spMk id="10" creationId="{C1F06963-6374-4B48-844F-071A9BAAAE02}"/>
          </ac:spMkLst>
        </pc:spChg>
        <pc:spChg chg="add">
          <ac:chgData name="Sarah Koch / IFWS420D" userId="48deb654-ac1e-481a-9baa-3ad34008f6a4" providerId="ADAL" clId="{4FBE8ED0-2266-4D8E-B9BF-C1EA4508DF10}" dt="2023-03-01T13:19:05.823" v="751" actId="26606"/>
          <ac:spMkLst>
            <pc:docMk/>
            <pc:sldMk cId="542594751" sldId="272"/>
            <ac:spMk id="12" creationId="{6CB927A4-E432-4310-9CD5-E89FF5063179}"/>
          </ac:spMkLst>
        </pc:spChg>
        <pc:spChg chg="add">
          <ac:chgData name="Sarah Koch / IFWS420D" userId="48deb654-ac1e-481a-9baa-3ad34008f6a4" providerId="ADAL" clId="{4FBE8ED0-2266-4D8E-B9BF-C1EA4508DF10}" dt="2023-03-01T13:19:05.823" v="751" actId="26606"/>
          <ac:spMkLst>
            <pc:docMk/>
            <pc:sldMk cId="542594751" sldId="272"/>
            <ac:spMk id="14" creationId="{1453BF6C-B012-48B7-B4E8-6D7AC7C27D02}"/>
          </ac:spMkLst>
        </pc:spChg>
        <pc:spChg chg="add">
          <ac:chgData name="Sarah Koch / IFWS420D" userId="48deb654-ac1e-481a-9baa-3ad34008f6a4" providerId="ADAL" clId="{4FBE8ED0-2266-4D8E-B9BF-C1EA4508DF10}" dt="2023-03-01T13:19:05.823" v="751" actId="26606"/>
          <ac:spMkLst>
            <pc:docMk/>
            <pc:sldMk cId="542594751" sldId="272"/>
            <ac:spMk id="16" creationId="{E3020543-B24B-4EC4-8FFC-8DD88EEA91A8}"/>
          </ac:spMkLst>
        </pc:spChg>
        <pc:cxnChg chg="add">
          <ac:chgData name="Sarah Koch / IFWS420D" userId="48deb654-ac1e-481a-9baa-3ad34008f6a4" providerId="ADAL" clId="{4FBE8ED0-2266-4D8E-B9BF-C1EA4508DF10}" dt="2023-03-01T13:19:05.823" v="751" actId="26606"/>
          <ac:cxnSpMkLst>
            <pc:docMk/>
            <pc:sldMk cId="542594751" sldId="272"/>
            <ac:cxnSpMk id="18" creationId="{C49DA8F6-BCC1-4447-B54C-57856834B94B}"/>
          </ac:cxnSpMkLst>
        </pc:cxnChg>
      </pc:sldChg>
      <pc:sldChg chg="modSp add del mod">
        <pc:chgData name="Sarah Koch / IFWS420D" userId="48deb654-ac1e-481a-9baa-3ad34008f6a4" providerId="ADAL" clId="{4FBE8ED0-2266-4D8E-B9BF-C1EA4508DF10}" dt="2023-03-01T13:24:10.806" v="1004" actId="47"/>
        <pc:sldMkLst>
          <pc:docMk/>
          <pc:sldMk cId="2112900220" sldId="273"/>
        </pc:sldMkLst>
        <pc:spChg chg="mod">
          <ac:chgData name="Sarah Koch / IFWS420D" userId="48deb654-ac1e-481a-9baa-3ad34008f6a4" providerId="ADAL" clId="{4FBE8ED0-2266-4D8E-B9BF-C1EA4508DF10}" dt="2023-03-01T13:20:35.669" v="816" actId="20577"/>
          <ac:spMkLst>
            <pc:docMk/>
            <pc:sldMk cId="2112900220" sldId="273"/>
            <ac:spMk id="2" creationId="{EDB663F7-A872-766A-8267-69A6214017C4}"/>
          </ac:spMkLst>
        </pc:spChg>
      </pc:sldChg>
      <pc:sldChg chg="delSp add del setBg delDesignElem">
        <pc:chgData name="Sarah Koch / IFWS420D" userId="48deb654-ac1e-481a-9baa-3ad34008f6a4" providerId="ADAL" clId="{4FBE8ED0-2266-4D8E-B9BF-C1EA4508DF10}" dt="2023-03-01T13:20:25.272" v="809" actId="47"/>
        <pc:sldMkLst>
          <pc:docMk/>
          <pc:sldMk cId="4192133185" sldId="273"/>
        </pc:sldMkLst>
        <pc:spChg chg="del">
          <ac:chgData name="Sarah Koch / IFWS420D" userId="48deb654-ac1e-481a-9baa-3ad34008f6a4" providerId="ADAL" clId="{4FBE8ED0-2266-4D8E-B9BF-C1EA4508DF10}" dt="2023-03-01T13:20:21.600" v="808"/>
          <ac:spMkLst>
            <pc:docMk/>
            <pc:sldMk cId="4192133185" sldId="273"/>
            <ac:spMk id="8" creationId="{327D73B4-9F5C-4A64-A179-51B9500CB8B5}"/>
          </ac:spMkLst>
        </pc:spChg>
        <pc:spChg chg="del">
          <ac:chgData name="Sarah Koch / IFWS420D" userId="48deb654-ac1e-481a-9baa-3ad34008f6a4" providerId="ADAL" clId="{4FBE8ED0-2266-4D8E-B9BF-C1EA4508DF10}" dt="2023-03-01T13:20:21.600" v="808"/>
          <ac:spMkLst>
            <pc:docMk/>
            <pc:sldMk cId="4192133185" sldId="273"/>
            <ac:spMk id="10" creationId="{C1F06963-6374-4B48-844F-071A9BAAAE02}"/>
          </ac:spMkLst>
        </pc:spChg>
        <pc:spChg chg="del">
          <ac:chgData name="Sarah Koch / IFWS420D" userId="48deb654-ac1e-481a-9baa-3ad34008f6a4" providerId="ADAL" clId="{4FBE8ED0-2266-4D8E-B9BF-C1EA4508DF10}" dt="2023-03-01T13:20:21.600" v="808"/>
          <ac:spMkLst>
            <pc:docMk/>
            <pc:sldMk cId="4192133185" sldId="273"/>
            <ac:spMk id="12" creationId="{6CB927A4-E432-4310-9CD5-E89FF5063179}"/>
          </ac:spMkLst>
        </pc:spChg>
        <pc:spChg chg="del">
          <ac:chgData name="Sarah Koch / IFWS420D" userId="48deb654-ac1e-481a-9baa-3ad34008f6a4" providerId="ADAL" clId="{4FBE8ED0-2266-4D8E-B9BF-C1EA4508DF10}" dt="2023-03-01T13:20:21.600" v="808"/>
          <ac:spMkLst>
            <pc:docMk/>
            <pc:sldMk cId="4192133185" sldId="273"/>
            <ac:spMk id="14" creationId="{1453BF6C-B012-48B7-B4E8-6D7AC7C27D02}"/>
          </ac:spMkLst>
        </pc:spChg>
        <pc:spChg chg="del">
          <ac:chgData name="Sarah Koch / IFWS420D" userId="48deb654-ac1e-481a-9baa-3ad34008f6a4" providerId="ADAL" clId="{4FBE8ED0-2266-4D8E-B9BF-C1EA4508DF10}" dt="2023-03-01T13:20:21.600" v="808"/>
          <ac:spMkLst>
            <pc:docMk/>
            <pc:sldMk cId="4192133185" sldId="273"/>
            <ac:spMk id="16" creationId="{E3020543-B24B-4EC4-8FFC-8DD88EEA91A8}"/>
          </ac:spMkLst>
        </pc:spChg>
        <pc:cxnChg chg="del">
          <ac:chgData name="Sarah Koch / IFWS420D" userId="48deb654-ac1e-481a-9baa-3ad34008f6a4" providerId="ADAL" clId="{4FBE8ED0-2266-4D8E-B9BF-C1EA4508DF10}" dt="2023-03-01T13:20:21.600" v="808"/>
          <ac:cxnSpMkLst>
            <pc:docMk/>
            <pc:sldMk cId="4192133185" sldId="273"/>
            <ac:cxnSpMk id="18" creationId="{C49DA8F6-BCC1-4447-B54C-57856834B94B}"/>
          </ac:cxnSpMkLst>
        </pc:cxnChg>
      </pc:sldChg>
      <pc:sldChg chg="modSp add del mod">
        <pc:chgData name="Sarah Koch / IFWS420D" userId="48deb654-ac1e-481a-9baa-3ad34008f6a4" providerId="ADAL" clId="{4FBE8ED0-2266-4D8E-B9BF-C1EA4508DF10}" dt="2023-03-01T13:24:33.633" v="1030" actId="47"/>
        <pc:sldMkLst>
          <pc:docMk/>
          <pc:sldMk cId="4153653571" sldId="274"/>
        </pc:sldMkLst>
        <pc:spChg chg="mod">
          <ac:chgData name="Sarah Koch / IFWS420D" userId="48deb654-ac1e-481a-9baa-3ad34008f6a4" providerId="ADAL" clId="{4FBE8ED0-2266-4D8E-B9BF-C1EA4508DF10}" dt="2023-03-01T13:22:12.472" v="890" actId="1076"/>
          <ac:spMkLst>
            <pc:docMk/>
            <pc:sldMk cId="4153653571" sldId="274"/>
            <ac:spMk id="2" creationId="{EDB663F7-A872-766A-8267-69A6214017C4}"/>
          </ac:spMkLst>
        </pc:spChg>
        <pc:spChg chg="mod">
          <ac:chgData name="Sarah Koch / IFWS420D" userId="48deb654-ac1e-481a-9baa-3ad34008f6a4" providerId="ADAL" clId="{4FBE8ED0-2266-4D8E-B9BF-C1EA4508DF10}" dt="2023-03-01T13:23:08.246" v="990" actId="20577"/>
          <ac:spMkLst>
            <pc:docMk/>
            <pc:sldMk cId="4153653571" sldId="274"/>
            <ac:spMk id="3" creationId="{E30F4851-5EAE-FF13-C32E-07AE1AD1EE0B}"/>
          </ac:spMkLst>
        </pc:spChg>
      </pc:sldChg>
      <pc:sldChg chg="modSp add del mod ord">
        <pc:chgData name="Sarah Koch / IFWS420D" userId="48deb654-ac1e-481a-9baa-3ad34008f6a4" providerId="ADAL" clId="{4FBE8ED0-2266-4D8E-B9BF-C1EA4508DF10}" dt="2023-03-01T13:25:32.537" v="1079" actId="47"/>
        <pc:sldMkLst>
          <pc:docMk/>
          <pc:sldMk cId="1892652443" sldId="275"/>
        </pc:sldMkLst>
        <pc:spChg chg="mod">
          <ac:chgData name="Sarah Koch / IFWS420D" userId="48deb654-ac1e-481a-9baa-3ad34008f6a4" providerId="ADAL" clId="{4FBE8ED0-2266-4D8E-B9BF-C1EA4508DF10}" dt="2023-03-01T13:21:24.915" v="854" actId="20577"/>
          <ac:spMkLst>
            <pc:docMk/>
            <pc:sldMk cId="1892652443" sldId="275"/>
            <ac:spMk id="2" creationId="{EDB663F7-A872-766A-8267-69A6214017C4}"/>
          </ac:spMkLst>
        </pc:spChg>
        <pc:spChg chg="mod">
          <ac:chgData name="Sarah Koch / IFWS420D" userId="48deb654-ac1e-481a-9baa-3ad34008f6a4" providerId="ADAL" clId="{4FBE8ED0-2266-4D8E-B9BF-C1EA4508DF10}" dt="2023-03-01T13:21:42.170" v="889" actId="20577"/>
          <ac:spMkLst>
            <pc:docMk/>
            <pc:sldMk cId="1892652443" sldId="275"/>
            <ac:spMk id="3" creationId="{E30F4851-5EAE-FF13-C32E-07AE1AD1EE0B}"/>
          </ac:spMkLst>
        </pc:spChg>
      </pc:sldChg>
      <pc:sldChg chg="modSp new mod">
        <pc:chgData name="Sarah Koch / IFWS420D" userId="48deb654-ac1e-481a-9baa-3ad34008f6a4" providerId="ADAL" clId="{4FBE8ED0-2266-4D8E-B9BF-C1EA4508DF10}" dt="2023-03-01T13:27:50.794" v="1134" actId="20577"/>
        <pc:sldMkLst>
          <pc:docMk/>
          <pc:sldMk cId="4055286782" sldId="276"/>
        </pc:sldMkLst>
        <pc:spChg chg="mod">
          <ac:chgData name="Sarah Koch / IFWS420D" userId="48deb654-ac1e-481a-9baa-3ad34008f6a4" providerId="ADAL" clId="{4FBE8ED0-2266-4D8E-B9BF-C1EA4508DF10}" dt="2023-03-01T13:23:57.247" v="995" actId="20577"/>
          <ac:spMkLst>
            <pc:docMk/>
            <pc:sldMk cId="4055286782" sldId="276"/>
            <ac:spMk id="2" creationId="{D601FE29-B61F-087A-16EE-A9CA5CEF94B5}"/>
          </ac:spMkLst>
        </pc:spChg>
        <pc:spChg chg="mod">
          <ac:chgData name="Sarah Koch / IFWS420D" userId="48deb654-ac1e-481a-9baa-3ad34008f6a4" providerId="ADAL" clId="{4FBE8ED0-2266-4D8E-B9BF-C1EA4508DF10}" dt="2023-03-01T13:27:50.794" v="1134" actId="20577"/>
          <ac:spMkLst>
            <pc:docMk/>
            <pc:sldMk cId="4055286782" sldId="276"/>
            <ac:spMk id="3" creationId="{89700DE2-DC17-D726-0B5E-AFF909001401}"/>
          </ac:spMkLst>
        </pc:spChg>
      </pc:sldChg>
      <pc:sldChg chg="modSp add mod">
        <pc:chgData name="Sarah Koch / IFWS420D" userId="48deb654-ac1e-481a-9baa-3ad34008f6a4" providerId="ADAL" clId="{4FBE8ED0-2266-4D8E-B9BF-C1EA4508DF10}" dt="2023-03-04T09:47:47.288" v="1539" actId="1076"/>
        <pc:sldMkLst>
          <pc:docMk/>
          <pc:sldMk cId="3084517312" sldId="277"/>
        </pc:sldMkLst>
        <pc:spChg chg="mod">
          <ac:chgData name="Sarah Koch / IFWS420D" userId="48deb654-ac1e-481a-9baa-3ad34008f6a4" providerId="ADAL" clId="{4FBE8ED0-2266-4D8E-B9BF-C1EA4508DF10}" dt="2023-03-01T13:24:08.617" v="1003" actId="20577"/>
          <ac:spMkLst>
            <pc:docMk/>
            <pc:sldMk cId="3084517312" sldId="277"/>
            <ac:spMk id="2" creationId="{D601FE29-B61F-087A-16EE-A9CA5CEF94B5}"/>
          </ac:spMkLst>
        </pc:spChg>
        <pc:spChg chg="mod">
          <ac:chgData name="Sarah Koch / IFWS420D" userId="48deb654-ac1e-481a-9baa-3ad34008f6a4" providerId="ADAL" clId="{4FBE8ED0-2266-4D8E-B9BF-C1EA4508DF10}" dt="2023-03-04T09:47:45.998" v="1538" actId="20577"/>
          <ac:spMkLst>
            <pc:docMk/>
            <pc:sldMk cId="3084517312" sldId="277"/>
            <ac:spMk id="3" creationId="{89700DE2-DC17-D726-0B5E-AFF909001401}"/>
          </ac:spMkLst>
        </pc:spChg>
        <pc:picChg chg="mod">
          <ac:chgData name="Sarah Koch / IFWS420D" userId="48deb654-ac1e-481a-9baa-3ad34008f6a4" providerId="ADAL" clId="{4FBE8ED0-2266-4D8E-B9BF-C1EA4508DF10}" dt="2023-03-04T09:47:47.288" v="1539" actId="1076"/>
          <ac:picMkLst>
            <pc:docMk/>
            <pc:sldMk cId="3084517312" sldId="277"/>
            <ac:picMk id="5" creationId="{ACC37299-D65D-767C-8249-39814AAD67DF}"/>
          </ac:picMkLst>
        </pc:picChg>
      </pc:sldChg>
      <pc:sldChg chg="addSp delSp modSp add mod setBg">
        <pc:chgData name="Sarah Koch / IFWS420D" userId="48deb654-ac1e-481a-9baa-3ad34008f6a4" providerId="ADAL" clId="{4FBE8ED0-2266-4D8E-B9BF-C1EA4508DF10}" dt="2023-03-04T10:09:28.547" v="1768" actId="26606"/>
        <pc:sldMkLst>
          <pc:docMk/>
          <pc:sldMk cId="3870134650" sldId="278"/>
        </pc:sldMkLst>
        <pc:spChg chg="mod">
          <ac:chgData name="Sarah Koch / IFWS420D" userId="48deb654-ac1e-481a-9baa-3ad34008f6a4" providerId="ADAL" clId="{4FBE8ED0-2266-4D8E-B9BF-C1EA4508DF10}" dt="2023-03-04T10:09:28.547" v="1768" actId="26606"/>
          <ac:spMkLst>
            <pc:docMk/>
            <pc:sldMk cId="3870134650" sldId="278"/>
            <ac:spMk id="2" creationId="{D601FE29-B61F-087A-16EE-A9CA5CEF94B5}"/>
          </ac:spMkLst>
        </pc:spChg>
        <pc:spChg chg="add del mod">
          <ac:chgData name="Sarah Koch / IFWS420D" userId="48deb654-ac1e-481a-9baa-3ad34008f6a4" providerId="ADAL" clId="{4FBE8ED0-2266-4D8E-B9BF-C1EA4508DF10}" dt="2023-03-04T10:09:28.547" v="1768" actId="26606"/>
          <ac:spMkLst>
            <pc:docMk/>
            <pc:sldMk cId="3870134650" sldId="278"/>
            <ac:spMk id="3" creationId="{89700DE2-DC17-D726-0B5E-AFF909001401}"/>
          </ac:spMkLst>
        </pc:spChg>
        <pc:spChg chg="add del">
          <ac:chgData name="Sarah Koch / IFWS420D" userId="48deb654-ac1e-481a-9baa-3ad34008f6a4" providerId="ADAL" clId="{4FBE8ED0-2266-4D8E-B9BF-C1EA4508DF10}" dt="2023-03-04T10:09:27.240" v="1765" actId="26606"/>
          <ac:spMkLst>
            <pc:docMk/>
            <pc:sldMk cId="3870134650" sldId="278"/>
            <ac:spMk id="9" creationId="{2659FDB4-FCBE-4A89-B46D-43D4FA54464D}"/>
          </ac:spMkLst>
        </pc:spChg>
        <pc:spChg chg="add del">
          <ac:chgData name="Sarah Koch / IFWS420D" userId="48deb654-ac1e-481a-9baa-3ad34008f6a4" providerId="ADAL" clId="{4FBE8ED0-2266-4D8E-B9BF-C1EA4508DF10}" dt="2023-03-04T10:09:20.704" v="1761" actId="26606"/>
          <ac:spMkLst>
            <pc:docMk/>
            <pc:sldMk cId="3870134650" sldId="278"/>
            <ac:spMk id="10" creationId="{8D1AA55E-40D5-461B-A5A8-4AE8AAB71B08}"/>
          </ac:spMkLst>
        </pc:spChg>
        <pc:spChg chg="add del">
          <ac:chgData name="Sarah Koch / IFWS420D" userId="48deb654-ac1e-481a-9baa-3ad34008f6a4" providerId="ADAL" clId="{4FBE8ED0-2266-4D8E-B9BF-C1EA4508DF10}" dt="2023-03-04T10:09:20.704" v="1761" actId="26606"/>
          <ac:spMkLst>
            <pc:docMk/>
            <pc:sldMk cId="3870134650" sldId="278"/>
            <ac:spMk id="14" creationId="{6CB927A4-E432-4310-9CD5-E89FF5063179}"/>
          </ac:spMkLst>
        </pc:spChg>
        <pc:spChg chg="add del">
          <ac:chgData name="Sarah Koch / IFWS420D" userId="48deb654-ac1e-481a-9baa-3ad34008f6a4" providerId="ADAL" clId="{4FBE8ED0-2266-4D8E-B9BF-C1EA4508DF10}" dt="2023-03-04T10:09:28.520" v="1767" actId="26606"/>
          <ac:spMkLst>
            <pc:docMk/>
            <pc:sldMk cId="3870134650" sldId="278"/>
            <ac:spMk id="15" creationId="{6CB927A4-E432-4310-9CD5-E89FF5063179}"/>
          </ac:spMkLst>
        </pc:spChg>
        <pc:spChg chg="add del">
          <ac:chgData name="Sarah Koch / IFWS420D" userId="48deb654-ac1e-481a-9baa-3ad34008f6a4" providerId="ADAL" clId="{4FBE8ED0-2266-4D8E-B9BF-C1EA4508DF10}" dt="2023-03-04T10:09:20.704" v="1761" actId="26606"/>
          <ac:spMkLst>
            <pc:docMk/>
            <pc:sldMk cId="3870134650" sldId="278"/>
            <ac:spMk id="16" creationId="{E3020543-B24B-4EC4-8FFC-8DD88EEA91A8}"/>
          </ac:spMkLst>
        </pc:spChg>
        <pc:spChg chg="add del">
          <ac:chgData name="Sarah Koch / IFWS420D" userId="48deb654-ac1e-481a-9baa-3ad34008f6a4" providerId="ADAL" clId="{4FBE8ED0-2266-4D8E-B9BF-C1EA4508DF10}" dt="2023-03-04T10:09:28.520" v="1767" actId="26606"/>
          <ac:spMkLst>
            <pc:docMk/>
            <pc:sldMk cId="3870134650" sldId="278"/>
            <ac:spMk id="17" creationId="{E3020543-B24B-4EC4-8FFC-8DD88EEA91A8}"/>
          </ac:spMkLst>
        </pc:spChg>
        <pc:spChg chg="add del">
          <ac:chgData name="Sarah Koch / IFWS420D" userId="48deb654-ac1e-481a-9baa-3ad34008f6a4" providerId="ADAL" clId="{4FBE8ED0-2266-4D8E-B9BF-C1EA4508DF10}" dt="2023-03-04T10:09:28.520" v="1767" actId="26606"/>
          <ac:spMkLst>
            <pc:docMk/>
            <pc:sldMk cId="3870134650" sldId="278"/>
            <ac:spMk id="18" creationId="{552166BF-0946-419E-A3F5-F3510C5B2A7F}"/>
          </ac:spMkLst>
        </pc:spChg>
        <pc:spChg chg="add del">
          <ac:chgData name="Sarah Koch / IFWS420D" userId="48deb654-ac1e-481a-9baa-3ad34008f6a4" providerId="ADAL" clId="{4FBE8ED0-2266-4D8E-B9BF-C1EA4508DF10}" dt="2023-03-04T10:09:28.520" v="1767" actId="26606"/>
          <ac:spMkLst>
            <pc:docMk/>
            <pc:sldMk cId="3870134650" sldId="278"/>
            <ac:spMk id="19" creationId="{1453BF6C-B012-48B7-B4E8-6D7AC7C27D02}"/>
          </ac:spMkLst>
        </pc:spChg>
        <pc:spChg chg="add del">
          <ac:chgData name="Sarah Koch / IFWS420D" userId="48deb654-ac1e-481a-9baa-3ad34008f6a4" providerId="ADAL" clId="{4FBE8ED0-2266-4D8E-B9BF-C1EA4508DF10}" dt="2023-03-04T10:09:28.520" v="1767" actId="26606"/>
          <ac:spMkLst>
            <pc:docMk/>
            <pc:sldMk cId="3870134650" sldId="278"/>
            <ac:spMk id="20" creationId="{1E902070-A0E4-4756-B623-BA0AC4066FBE}"/>
          </ac:spMkLst>
        </pc:spChg>
        <pc:spChg chg="add del">
          <ac:chgData name="Sarah Koch / IFWS420D" userId="48deb654-ac1e-481a-9baa-3ad34008f6a4" providerId="ADAL" clId="{4FBE8ED0-2266-4D8E-B9BF-C1EA4508DF10}" dt="2023-03-04T10:09:28.520" v="1767" actId="26606"/>
          <ac:spMkLst>
            <pc:docMk/>
            <pc:sldMk cId="3870134650" sldId="278"/>
            <ac:spMk id="22" creationId="{89700DE2-DC17-D726-0B5E-AFF909001401}"/>
          </ac:spMkLst>
        </pc:spChg>
        <pc:spChg chg="add">
          <ac:chgData name="Sarah Koch / IFWS420D" userId="48deb654-ac1e-481a-9baa-3ad34008f6a4" providerId="ADAL" clId="{4FBE8ED0-2266-4D8E-B9BF-C1EA4508DF10}" dt="2023-03-04T10:09:28.547" v="1768" actId="26606"/>
          <ac:spMkLst>
            <pc:docMk/>
            <pc:sldMk cId="3870134650" sldId="278"/>
            <ac:spMk id="24" creationId="{7EE0A6B3-EB7E-45AA-ADB6-138489E0CD75}"/>
          </ac:spMkLst>
        </pc:spChg>
        <pc:spChg chg="add">
          <ac:chgData name="Sarah Koch / IFWS420D" userId="48deb654-ac1e-481a-9baa-3ad34008f6a4" providerId="ADAL" clId="{4FBE8ED0-2266-4D8E-B9BF-C1EA4508DF10}" dt="2023-03-04T10:09:28.547" v="1768" actId="26606"/>
          <ac:spMkLst>
            <pc:docMk/>
            <pc:sldMk cId="3870134650" sldId="278"/>
            <ac:spMk id="25" creationId="{0C0EA1AB-DC8C-4976-9474-9313A673D4E9}"/>
          </ac:spMkLst>
        </pc:spChg>
        <pc:spChg chg="add">
          <ac:chgData name="Sarah Koch / IFWS420D" userId="48deb654-ac1e-481a-9baa-3ad34008f6a4" providerId="ADAL" clId="{4FBE8ED0-2266-4D8E-B9BF-C1EA4508DF10}" dt="2023-03-04T10:09:28.547" v="1768" actId="26606"/>
          <ac:spMkLst>
            <pc:docMk/>
            <pc:sldMk cId="3870134650" sldId="278"/>
            <ac:spMk id="27" creationId="{6CB927A4-E432-4310-9CD5-E89FF5063179}"/>
          </ac:spMkLst>
        </pc:spChg>
        <pc:spChg chg="add">
          <ac:chgData name="Sarah Koch / IFWS420D" userId="48deb654-ac1e-481a-9baa-3ad34008f6a4" providerId="ADAL" clId="{4FBE8ED0-2266-4D8E-B9BF-C1EA4508DF10}" dt="2023-03-04T10:09:28.547" v="1768" actId="26606"/>
          <ac:spMkLst>
            <pc:docMk/>
            <pc:sldMk cId="3870134650" sldId="278"/>
            <ac:spMk id="28" creationId="{E3020543-B24B-4EC4-8FFC-8DD88EEA91A8}"/>
          </ac:spMkLst>
        </pc:spChg>
        <pc:spChg chg="add">
          <ac:chgData name="Sarah Koch / IFWS420D" userId="48deb654-ac1e-481a-9baa-3ad34008f6a4" providerId="ADAL" clId="{4FBE8ED0-2266-4D8E-B9BF-C1EA4508DF10}" dt="2023-03-04T10:09:28.547" v="1768" actId="26606"/>
          <ac:spMkLst>
            <pc:docMk/>
            <pc:sldMk cId="3870134650" sldId="278"/>
            <ac:spMk id="29" creationId="{1453BF6C-B012-48B7-B4E8-6D7AC7C27D02}"/>
          </ac:spMkLst>
        </pc:spChg>
        <pc:spChg chg="add">
          <ac:chgData name="Sarah Koch / IFWS420D" userId="48deb654-ac1e-481a-9baa-3ad34008f6a4" providerId="ADAL" clId="{4FBE8ED0-2266-4D8E-B9BF-C1EA4508DF10}" dt="2023-03-04T10:09:28.547" v="1768" actId="26606"/>
          <ac:spMkLst>
            <pc:docMk/>
            <pc:sldMk cId="3870134650" sldId="278"/>
            <ac:spMk id="31" creationId="{89700DE2-DC17-D726-0B5E-AFF909001401}"/>
          </ac:spMkLst>
        </pc:spChg>
        <pc:graphicFrameChg chg="add del">
          <ac:chgData name="Sarah Koch / IFWS420D" userId="48deb654-ac1e-481a-9baa-3ad34008f6a4" providerId="ADAL" clId="{4FBE8ED0-2266-4D8E-B9BF-C1EA4508DF10}" dt="2023-03-04T10:09:26.018" v="1763" actId="26606"/>
          <ac:graphicFrameMkLst>
            <pc:docMk/>
            <pc:sldMk cId="3870134650" sldId="278"/>
            <ac:graphicFrameMk id="5" creationId="{06C786E6-2CE7-64A8-C0B1-56050EE12B6E}"/>
          </ac:graphicFrameMkLst>
        </pc:graphicFrameChg>
        <pc:graphicFrameChg chg="add del">
          <ac:chgData name="Sarah Koch / IFWS420D" userId="48deb654-ac1e-481a-9baa-3ad34008f6a4" providerId="ADAL" clId="{4FBE8ED0-2266-4D8E-B9BF-C1EA4508DF10}" dt="2023-03-04T10:09:27.240" v="1765" actId="26606"/>
          <ac:graphicFrameMkLst>
            <pc:docMk/>
            <pc:sldMk cId="3870134650" sldId="278"/>
            <ac:graphicFrameMk id="8" creationId="{FAEC02A3-DAAA-BD16-5750-73AD999E0CB6}"/>
          </ac:graphicFrameMkLst>
        </pc:graphicFrameChg>
        <pc:picChg chg="add del">
          <ac:chgData name="Sarah Koch / IFWS420D" userId="48deb654-ac1e-481a-9baa-3ad34008f6a4" providerId="ADAL" clId="{4FBE8ED0-2266-4D8E-B9BF-C1EA4508DF10}" dt="2023-03-04T10:09:20.704" v="1761" actId="26606"/>
          <ac:picMkLst>
            <pc:docMk/>
            <pc:sldMk cId="3870134650" sldId="278"/>
            <ac:picMk id="7" creationId="{5BFBA03B-29F5-A62E-FE9F-F148BACBC77E}"/>
          </ac:picMkLst>
        </pc:picChg>
        <pc:picChg chg="add del">
          <ac:chgData name="Sarah Koch / IFWS420D" userId="48deb654-ac1e-481a-9baa-3ad34008f6a4" providerId="ADAL" clId="{4FBE8ED0-2266-4D8E-B9BF-C1EA4508DF10}" dt="2023-03-04T10:09:28.520" v="1767" actId="26606"/>
          <ac:picMkLst>
            <pc:docMk/>
            <pc:sldMk cId="3870134650" sldId="278"/>
            <ac:picMk id="21" creationId="{65950CF0-1EC5-3F7B-383B-72CFD6305078}"/>
          </ac:picMkLst>
        </pc:picChg>
        <pc:picChg chg="add">
          <ac:chgData name="Sarah Koch / IFWS420D" userId="48deb654-ac1e-481a-9baa-3ad34008f6a4" providerId="ADAL" clId="{4FBE8ED0-2266-4D8E-B9BF-C1EA4508DF10}" dt="2023-03-04T10:09:28.547" v="1768" actId="26606"/>
          <ac:picMkLst>
            <pc:docMk/>
            <pc:sldMk cId="3870134650" sldId="278"/>
            <ac:picMk id="26" creationId="{5C5187B0-C59A-5C2C-D412-9C259DF5B0F1}"/>
          </ac:picMkLst>
        </pc:picChg>
        <pc:cxnChg chg="add del">
          <ac:chgData name="Sarah Koch / IFWS420D" userId="48deb654-ac1e-481a-9baa-3ad34008f6a4" providerId="ADAL" clId="{4FBE8ED0-2266-4D8E-B9BF-C1EA4508DF10}" dt="2023-03-04T10:09:27.240" v="1765" actId="26606"/>
          <ac:cxnSpMkLst>
            <pc:docMk/>
            <pc:sldMk cId="3870134650" sldId="278"/>
            <ac:cxnSpMk id="11" creationId="{C8F51B3F-8331-4E4A-AE96-D47B1006EEAD}"/>
          </ac:cxnSpMkLst>
        </pc:cxnChg>
        <pc:cxnChg chg="add del">
          <ac:chgData name="Sarah Koch / IFWS420D" userId="48deb654-ac1e-481a-9baa-3ad34008f6a4" providerId="ADAL" clId="{4FBE8ED0-2266-4D8E-B9BF-C1EA4508DF10}" dt="2023-03-04T10:09:20.704" v="1761" actId="26606"/>
          <ac:cxnSpMkLst>
            <pc:docMk/>
            <pc:sldMk cId="3870134650" sldId="278"/>
            <ac:cxnSpMk id="12" creationId="{7EB498BD-8089-4626-91EA-4978EBEF535E}"/>
          </ac:cxnSpMkLst>
        </pc:cxnChg>
        <pc:cxnChg chg="add del">
          <ac:chgData name="Sarah Koch / IFWS420D" userId="48deb654-ac1e-481a-9baa-3ad34008f6a4" providerId="ADAL" clId="{4FBE8ED0-2266-4D8E-B9BF-C1EA4508DF10}" dt="2023-03-04T10:09:28.520" v="1767" actId="26606"/>
          <ac:cxnSpMkLst>
            <pc:docMk/>
            <pc:sldMk cId="3870134650" sldId="278"/>
            <ac:cxnSpMk id="13" creationId="{C49DA8F6-BCC1-4447-B54C-57856834B94B}"/>
          </ac:cxnSpMkLst>
        </pc:cxnChg>
        <pc:cxnChg chg="add">
          <ac:chgData name="Sarah Koch / IFWS420D" userId="48deb654-ac1e-481a-9baa-3ad34008f6a4" providerId="ADAL" clId="{4FBE8ED0-2266-4D8E-B9BF-C1EA4508DF10}" dt="2023-03-04T10:09:28.547" v="1768" actId="26606"/>
          <ac:cxnSpMkLst>
            <pc:docMk/>
            <pc:sldMk cId="3870134650" sldId="278"/>
            <ac:cxnSpMk id="30" creationId="{C49DA8F6-BCC1-4447-B54C-57856834B94B}"/>
          </ac:cxnSpMkLst>
        </pc:cxnChg>
      </pc:sldChg>
      <pc:sldChg chg="addSp delSp modSp add mod ord">
        <pc:chgData name="Sarah Koch / IFWS420D" userId="48deb654-ac1e-481a-9baa-3ad34008f6a4" providerId="ADAL" clId="{4FBE8ED0-2266-4D8E-B9BF-C1EA4508DF10}" dt="2023-03-04T09:53:16.560" v="1643" actId="20577"/>
        <pc:sldMkLst>
          <pc:docMk/>
          <pc:sldMk cId="2111747125" sldId="279"/>
        </pc:sldMkLst>
        <pc:spChg chg="mod">
          <ac:chgData name="Sarah Koch / IFWS420D" userId="48deb654-ac1e-481a-9baa-3ad34008f6a4" providerId="ADAL" clId="{4FBE8ED0-2266-4D8E-B9BF-C1EA4508DF10}" dt="2023-03-01T13:25:13.284" v="1041" actId="20577"/>
          <ac:spMkLst>
            <pc:docMk/>
            <pc:sldMk cId="2111747125" sldId="279"/>
            <ac:spMk id="2" creationId="{D601FE29-B61F-087A-16EE-A9CA5CEF94B5}"/>
          </ac:spMkLst>
        </pc:spChg>
        <pc:spChg chg="mod">
          <ac:chgData name="Sarah Koch / IFWS420D" userId="48deb654-ac1e-481a-9baa-3ad34008f6a4" providerId="ADAL" clId="{4FBE8ED0-2266-4D8E-B9BF-C1EA4508DF10}" dt="2023-03-04T09:53:16.560" v="1643" actId="20577"/>
          <ac:spMkLst>
            <pc:docMk/>
            <pc:sldMk cId="2111747125" sldId="279"/>
            <ac:spMk id="3" creationId="{89700DE2-DC17-D726-0B5E-AFF909001401}"/>
          </ac:spMkLst>
        </pc:spChg>
        <pc:graphicFrameChg chg="add del mod modGraphic">
          <ac:chgData name="Sarah Koch / IFWS420D" userId="48deb654-ac1e-481a-9baa-3ad34008f6a4" providerId="ADAL" clId="{4FBE8ED0-2266-4D8E-B9BF-C1EA4508DF10}" dt="2023-03-04T09:52:18.264" v="1549" actId="478"/>
          <ac:graphicFrameMkLst>
            <pc:docMk/>
            <pc:sldMk cId="2111747125" sldId="279"/>
            <ac:graphicFrameMk id="4" creationId="{BC0DCE1F-1B8E-8C15-EFAF-714427FFD592}"/>
          </ac:graphicFrameMkLst>
        </pc:graphicFrameChg>
      </pc:sldChg>
      <pc:sldChg chg="addSp delSp modSp mod">
        <pc:chgData name="Sarah Koch / IFWS420D" userId="48deb654-ac1e-481a-9baa-3ad34008f6a4" providerId="ADAL" clId="{4FBE8ED0-2266-4D8E-B9BF-C1EA4508DF10}" dt="2023-03-04T10:00:54.414" v="1749"/>
        <pc:sldMkLst>
          <pc:docMk/>
          <pc:sldMk cId="1316775641" sldId="282"/>
        </pc:sldMkLst>
        <pc:spChg chg="add del mod">
          <ac:chgData name="Sarah Koch / IFWS420D" userId="48deb654-ac1e-481a-9baa-3ad34008f6a4" providerId="ADAL" clId="{4FBE8ED0-2266-4D8E-B9BF-C1EA4508DF10}" dt="2023-03-04T10:00:51.008" v="1746"/>
          <ac:spMkLst>
            <pc:docMk/>
            <pc:sldMk cId="1316775641" sldId="282"/>
            <ac:spMk id="3" creationId="{BDDF1B2A-6606-6131-BF1E-6448426A1C8F}"/>
          </ac:spMkLst>
        </pc:spChg>
        <pc:spChg chg="add del mod">
          <ac:chgData name="Sarah Koch / IFWS420D" userId="48deb654-ac1e-481a-9baa-3ad34008f6a4" providerId="ADAL" clId="{4FBE8ED0-2266-4D8E-B9BF-C1EA4508DF10}" dt="2023-03-04T10:00:51.008" v="1746"/>
          <ac:spMkLst>
            <pc:docMk/>
            <pc:sldMk cId="1316775641" sldId="282"/>
            <ac:spMk id="14" creationId="{F9C38C09-A256-95C0-A8BB-E65D3159FCF0}"/>
          </ac:spMkLst>
        </pc:spChg>
        <pc:spChg chg="add mod">
          <ac:chgData name="Sarah Koch / IFWS420D" userId="48deb654-ac1e-481a-9baa-3ad34008f6a4" providerId="ADAL" clId="{4FBE8ED0-2266-4D8E-B9BF-C1EA4508DF10}" dt="2023-03-04T10:00:54.414" v="1749"/>
          <ac:spMkLst>
            <pc:docMk/>
            <pc:sldMk cId="1316775641" sldId="282"/>
            <ac:spMk id="16" creationId="{137CBB4E-5929-0DB6-0647-16C4A291B7B8}"/>
          </ac:spMkLst>
        </pc:spChg>
        <pc:spChg chg="add mod">
          <ac:chgData name="Sarah Koch / IFWS420D" userId="48deb654-ac1e-481a-9baa-3ad34008f6a4" providerId="ADAL" clId="{4FBE8ED0-2266-4D8E-B9BF-C1EA4508DF10}" dt="2023-03-04T10:00:54.414" v="1749"/>
          <ac:spMkLst>
            <pc:docMk/>
            <pc:sldMk cId="1316775641" sldId="282"/>
            <ac:spMk id="18" creationId="{9349DFAD-C353-1580-6FF1-1BA926487981}"/>
          </ac:spMkLst>
        </pc:spChg>
        <pc:spChg chg="del">
          <ac:chgData name="Sarah Koch / IFWS420D" userId="48deb654-ac1e-481a-9baa-3ad34008f6a4" providerId="ADAL" clId="{4FBE8ED0-2266-4D8E-B9BF-C1EA4508DF10}" dt="2023-03-04T10:00:52.832" v="1747" actId="478"/>
          <ac:spMkLst>
            <pc:docMk/>
            <pc:sldMk cId="1316775641" sldId="282"/>
            <ac:spMk id="59" creationId="{20D79AEE-C0FC-4635-670B-922BA0A83387}"/>
          </ac:spMkLst>
        </pc:spChg>
        <pc:cxnChg chg="add del mod">
          <ac:chgData name="Sarah Koch / IFWS420D" userId="48deb654-ac1e-481a-9baa-3ad34008f6a4" providerId="ADAL" clId="{4FBE8ED0-2266-4D8E-B9BF-C1EA4508DF10}" dt="2023-03-04T10:00:51.008" v="1746"/>
          <ac:cxnSpMkLst>
            <pc:docMk/>
            <pc:sldMk cId="1316775641" sldId="282"/>
            <ac:cxnSpMk id="5" creationId="{E9A1E255-0154-96CE-AB28-5E07EB262E12}"/>
          </ac:cxnSpMkLst>
        </pc:cxnChg>
        <pc:cxnChg chg="add mod">
          <ac:chgData name="Sarah Koch / IFWS420D" userId="48deb654-ac1e-481a-9baa-3ad34008f6a4" providerId="ADAL" clId="{4FBE8ED0-2266-4D8E-B9BF-C1EA4508DF10}" dt="2023-03-04T10:00:54.414" v="1749"/>
          <ac:cxnSpMkLst>
            <pc:docMk/>
            <pc:sldMk cId="1316775641" sldId="282"/>
            <ac:cxnSpMk id="17" creationId="{68A27A99-9E54-A706-C18F-5415557B810F}"/>
          </ac:cxnSpMkLst>
        </pc:cxnChg>
        <pc:cxnChg chg="del">
          <ac:chgData name="Sarah Koch / IFWS420D" userId="48deb654-ac1e-481a-9baa-3ad34008f6a4" providerId="ADAL" clId="{4FBE8ED0-2266-4D8E-B9BF-C1EA4508DF10}" dt="2023-03-04T10:00:53.586" v="1748" actId="478"/>
          <ac:cxnSpMkLst>
            <pc:docMk/>
            <pc:sldMk cId="1316775641" sldId="282"/>
            <ac:cxnSpMk id="58" creationId="{A8211A4B-CEAA-9C83-60B6-AAE28E0BECDE}"/>
          </ac:cxnSpMkLst>
        </pc:cxnChg>
      </pc:sldChg>
      <pc:sldChg chg="addSp delSp modSp add mod">
        <pc:chgData name="Sarah Koch / IFWS420D" userId="48deb654-ac1e-481a-9baa-3ad34008f6a4" providerId="ADAL" clId="{4FBE8ED0-2266-4D8E-B9BF-C1EA4508DF10}" dt="2023-03-04T09:55:25.496" v="1710" actId="14100"/>
        <pc:sldMkLst>
          <pc:docMk/>
          <pc:sldMk cId="2611798851" sldId="284"/>
        </pc:sldMkLst>
        <pc:spChg chg="del">
          <ac:chgData name="Sarah Koch / IFWS420D" userId="48deb654-ac1e-481a-9baa-3ad34008f6a4" providerId="ADAL" clId="{4FBE8ED0-2266-4D8E-B9BF-C1EA4508DF10}" dt="2023-03-04T09:51:59.056" v="1544" actId="478"/>
          <ac:spMkLst>
            <pc:docMk/>
            <pc:sldMk cId="2611798851" sldId="284"/>
            <ac:spMk id="3" creationId="{89700DE2-DC17-D726-0B5E-AFF909001401}"/>
          </ac:spMkLst>
        </pc:spChg>
        <pc:spChg chg="add del mod">
          <ac:chgData name="Sarah Koch / IFWS420D" userId="48deb654-ac1e-481a-9baa-3ad34008f6a4" providerId="ADAL" clId="{4FBE8ED0-2266-4D8E-B9BF-C1EA4508DF10}" dt="2023-03-04T09:52:00.851" v="1545" actId="478"/>
          <ac:spMkLst>
            <pc:docMk/>
            <pc:sldMk cId="2611798851" sldId="284"/>
            <ac:spMk id="6" creationId="{74F32DA6-AE4D-3894-ADD4-41A1CD1BA394}"/>
          </ac:spMkLst>
        </pc:spChg>
        <pc:graphicFrameChg chg="mod">
          <ac:chgData name="Sarah Koch / IFWS420D" userId="48deb654-ac1e-481a-9baa-3ad34008f6a4" providerId="ADAL" clId="{4FBE8ED0-2266-4D8E-B9BF-C1EA4508DF10}" dt="2023-03-04T09:55:25.496" v="1710" actId="14100"/>
          <ac:graphicFrameMkLst>
            <pc:docMk/>
            <pc:sldMk cId="2611798851" sldId="284"/>
            <ac:graphicFrameMk id="4" creationId="{BC0DCE1F-1B8E-8C15-EFAF-714427FFD592}"/>
          </ac:graphicFrameMkLst>
        </pc:graphicFrameChg>
      </pc:sldChg>
      <pc:sldChg chg="addSp delSp modSp mod">
        <pc:chgData name="Sarah Koch / IFWS420D" userId="48deb654-ac1e-481a-9baa-3ad34008f6a4" providerId="ADAL" clId="{4FBE8ED0-2266-4D8E-B9BF-C1EA4508DF10}" dt="2023-03-04T10:26:18.276" v="1897" actId="1076"/>
        <pc:sldMkLst>
          <pc:docMk/>
          <pc:sldMk cId="1978880938" sldId="286"/>
        </pc:sldMkLst>
        <pc:spChg chg="mod">
          <ac:chgData name="Sarah Koch / IFWS420D" userId="48deb654-ac1e-481a-9baa-3ad34008f6a4" providerId="ADAL" clId="{4FBE8ED0-2266-4D8E-B9BF-C1EA4508DF10}" dt="2023-03-04T10:19:04.673" v="1796" actId="206"/>
          <ac:spMkLst>
            <pc:docMk/>
            <pc:sldMk cId="1978880938" sldId="286"/>
            <ac:spMk id="3" creationId="{E4DC5EC4-6005-A989-2772-F6FBE8F01673}"/>
          </ac:spMkLst>
        </pc:spChg>
        <pc:spChg chg="del">
          <ac:chgData name="Sarah Koch / IFWS420D" userId="48deb654-ac1e-481a-9baa-3ad34008f6a4" providerId="ADAL" clId="{4FBE8ED0-2266-4D8E-B9BF-C1EA4508DF10}" dt="2023-03-04T10:26:15.363" v="1896" actId="478"/>
          <ac:spMkLst>
            <pc:docMk/>
            <pc:sldMk cId="1978880938" sldId="286"/>
            <ac:spMk id="5" creationId="{88CE051F-9BDC-8C2F-DD2C-BD31AECDDDB7}"/>
          </ac:spMkLst>
        </pc:spChg>
        <pc:spChg chg="mod">
          <ac:chgData name="Sarah Koch / IFWS420D" userId="48deb654-ac1e-481a-9baa-3ad34008f6a4" providerId="ADAL" clId="{4FBE8ED0-2266-4D8E-B9BF-C1EA4508DF10}" dt="2023-03-04T10:12:07.412" v="1769" actId="207"/>
          <ac:spMkLst>
            <pc:docMk/>
            <pc:sldMk cId="1978880938" sldId="286"/>
            <ac:spMk id="8" creationId="{3A44800F-8134-45BC-BA4E-4055AED9E40E}"/>
          </ac:spMkLst>
        </pc:spChg>
        <pc:spChg chg="mod">
          <ac:chgData name="Sarah Koch / IFWS420D" userId="48deb654-ac1e-481a-9baa-3ad34008f6a4" providerId="ADAL" clId="{4FBE8ED0-2266-4D8E-B9BF-C1EA4508DF10}" dt="2023-03-04T10:12:31.885" v="1790" actId="20577"/>
          <ac:spMkLst>
            <pc:docMk/>
            <pc:sldMk cId="1978880938" sldId="286"/>
            <ac:spMk id="31" creationId="{3E515B13-ABF8-418B-A2AF-B3E8B72305E8}"/>
          </ac:spMkLst>
        </pc:spChg>
        <pc:spChg chg="add mod">
          <ac:chgData name="Sarah Koch / IFWS420D" userId="48deb654-ac1e-481a-9baa-3ad34008f6a4" providerId="ADAL" clId="{4FBE8ED0-2266-4D8E-B9BF-C1EA4508DF10}" dt="2023-03-04T10:26:18.276" v="1897" actId="1076"/>
          <ac:spMkLst>
            <pc:docMk/>
            <pc:sldMk cId="1978880938" sldId="286"/>
            <ac:spMk id="33" creationId="{AFFEFE43-9AFA-DEA7-AAC8-82296983FBBB}"/>
          </ac:spMkLst>
        </pc:spChg>
        <pc:spChg chg="mod">
          <ac:chgData name="Sarah Koch / IFWS420D" userId="48deb654-ac1e-481a-9baa-3ad34008f6a4" providerId="ADAL" clId="{4FBE8ED0-2266-4D8E-B9BF-C1EA4508DF10}" dt="2023-03-04T10:19:50.121" v="1801" actId="20577"/>
          <ac:spMkLst>
            <pc:docMk/>
            <pc:sldMk cId="1978880938" sldId="286"/>
            <ac:spMk id="34" creationId="{1DBE0F0C-FC31-47D0-8EF9-011E3117EF03}"/>
          </ac:spMkLst>
        </pc:spChg>
        <pc:spChg chg="del mod">
          <ac:chgData name="Sarah Koch / IFWS420D" userId="48deb654-ac1e-481a-9baa-3ad34008f6a4" providerId="ADAL" clId="{4FBE8ED0-2266-4D8E-B9BF-C1EA4508DF10}" dt="2023-03-04T10:15:13.312" v="1794"/>
          <ac:spMkLst>
            <pc:docMk/>
            <pc:sldMk cId="1978880938" sldId="286"/>
            <ac:spMk id="36" creationId="{F056E2E0-01E9-4C19-99BA-A38A6BA2C034}"/>
          </ac:spMkLst>
        </pc:spChg>
      </pc:sldChg>
    </pc:docChg>
  </pc:docChgLst>
  <pc:docChgLst>
    <pc:chgData name="Patrick Langkau / IFWS420D" userId="ac0735bd-dbac-4120-99d8-6b4276e60f6f" providerId="ADAL" clId="{47269463-87B9-4AEC-AF04-516A02354C57}"/>
    <pc:docChg chg="undo custSel addSld delSld modSld sldOrd addMainMaster delMainMaster modNotesMaster">
      <pc:chgData name="Patrick Langkau / IFWS420D" userId="ac0735bd-dbac-4120-99d8-6b4276e60f6f" providerId="ADAL" clId="{47269463-87B9-4AEC-AF04-516A02354C57}" dt="2023-03-06T12:43:27.862" v="4682" actId="20577"/>
      <pc:docMkLst>
        <pc:docMk/>
      </pc:docMkLst>
      <pc:sldChg chg="addSp delSp modSp new mod setBg modClrScheme chgLayout">
        <pc:chgData name="Patrick Langkau / IFWS420D" userId="ac0735bd-dbac-4120-99d8-6b4276e60f6f" providerId="ADAL" clId="{47269463-87B9-4AEC-AF04-516A02354C57}" dt="2023-02-28T14:28:34.299" v="121" actId="20577"/>
        <pc:sldMkLst>
          <pc:docMk/>
          <pc:sldMk cId="1399680635" sldId="256"/>
        </pc:sldMkLst>
        <pc:spChg chg="mod">
          <ac:chgData name="Patrick Langkau / IFWS420D" userId="ac0735bd-dbac-4120-99d8-6b4276e60f6f" providerId="ADAL" clId="{47269463-87B9-4AEC-AF04-516A02354C57}" dt="2023-02-28T14:27:45.851" v="37" actId="26606"/>
          <ac:spMkLst>
            <pc:docMk/>
            <pc:sldMk cId="1399680635" sldId="256"/>
            <ac:spMk id="2" creationId="{28EABC5C-4794-37D7-7CA1-E71D2B8A86E6}"/>
          </ac:spMkLst>
        </pc:spChg>
        <pc:spChg chg="mod">
          <ac:chgData name="Patrick Langkau / IFWS420D" userId="ac0735bd-dbac-4120-99d8-6b4276e60f6f" providerId="ADAL" clId="{47269463-87B9-4AEC-AF04-516A02354C57}" dt="2023-02-28T14:28:34.299" v="121" actId="20577"/>
          <ac:spMkLst>
            <pc:docMk/>
            <pc:sldMk cId="1399680635" sldId="256"/>
            <ac:spMk id="3" creationId="{B1EE1950-C0DC-ED98-837F-EE9E4E9DFDCB}"/>
          </ac:spMkLst>
        </pc:spChg>
        <pc:spChg chg="add del">
          <ac:chgData name="Patrick Langkau / IFWS420D" userId="ac0735bd-dbac-4120-99d8-6b4276e60f6f" providerId="ADAL" clId="{47269463-87B9-4AEC-AF04-516A02354C57}" dt="2023-02-28T14:27:45.851" v="37" actId="26606"/>
          <ac:spMkLst>
            <pc:docMk/>
            <pc:sldMk cId="1399680635" sldId="256"/>
            <ac:spMk id="9" creationId="{6E37B132-9C54-4236-8910-3340177AD9DB}"/>
          </ac:spMkLst>
        </pc:spChg>
        <pc:spChg chg="add del">
          <ac:chgData name="Patrick Langkau / IFWS420D" userId="ac0735bd-dbac-4120-99d8-6b4276e60f6f" providerId="ADAL" clId="{47269463-87B9-4AEC-AF04-516A02354C57}" dt="2023-02-28T14:27:45.851" v="37" actId="26606"/>
          <ac:spMkLst>
            <pc:docMk/>
            <pc:sldMk cId="1399680635" sldId="256"/>
            <ac:spMk id="11" creationId="{D472C551-D440-40DF-9260-BDB9AC40960A}"/>
          </ac:spMkLst>
        </pc:spChg>
        <pc:spChg chg="add del">
          <ac:chgData name="Patrick Langkau / IFWS420D" userId="ac0735bd-dbac-4120-99d8-6b4276e60f6f" providerId="ADAL" clId="{47269463-87B9-4AEC-AF04-516A02354C57}" dt="2023-02-28T14:27:45.851" v="37" actId="26606"/>
          <ac:spMkLst>
            <pc:docMk/>
            <pc:sldMk cId="1399680635" sldId="256"/>
            <ac:spMk id="15" creationId="{508BEF50-7B1E-49A4-BC19-5F4F1D755E64}"/>
          </ac:spMkLst>
        </pc:spChg>
        <pc:spChg chg="add del">
          <ac:chgData name="Patrick Langkau / IFWS420D" userId="ac0735bd-dbac-4120-99d8-6b4276e60f6f" providerId="ADAL" clId="{47269463-87B9-4AEC-AF04-516A02354C57}" dt="2023-02-28T14:27:45.851" v="37" actId="26606"/>
          <ac:spMkLst>
            <pc:docMk/>
            <pc:sldMk cId="1399680635" sldId="256"/>
            <ac:spMk id="17" creationId="{3FBAD350-5664-4811-A208-657FB882D350}"/>
          </ac:spMkLst>
        </pc:spChg>
        <pc:spChg chg="add del">
          <ac:chgData name="Patrick Langkau / IFWS420D" userId="ac0735bd-dbac-4120-99d8-6b4276e60f6f" providerId="ADAL" clId="{47269463-87B9-4AEC-AF04-516A02354C57}" dt="2023-02-28T14:27:45.851" v="37" actId="26606"/>
          <ac:spMkLst>
            <pc:docMk/>
            <pc:sldMk cId="1399680635" sldId="256"/>
            <ac:spMk id="19" creationId="{C39ADB8F-D187-49D7-BDCF-C1B6DC727068}"/>
          </ac:spMkLst>
        </pc:spChg>
        <pc:spChg chg="add del">
          <ac:chgData name="Patrick Langkau / IFWS420D" userId="ac0735bd-dbac-4120-99d8-6b4276e60f6f" providerId="ADAL" clId="{47269463-87B9-4AEC-AF04-516A02354C57}" dt="2023-02-28T14:27:45.831" v="36" actId="26606"/>
          <ac:spMkLst>
            <pc:docMk/>
            <pc:sldMk cId="1399680635" sldId="256"/>
            <ac:spMk id="24" creationId="{DCE1AED4-C7FF-4468-BF54-4470A0A3E283}"/>
          </ac:spMkLst>
        </pc:spChg>
        <pc:spChg chg="add del">
          <ac:chgData name="Patrick Langkau / IFWS420D" userId="ac0735bd-dbac-4120-99d8-6b4276e60f6f" providerId="ADAL" clId="{47269463-87B9-4AEC-AF04-516A02354C57}" dt="2023-02-28T14:27:45.831" v="36" actId="26606"/>
          <ac:spMkLst>
            <pc:docMk/>
            <pc:sldMk cId="1399680635" sldId="256"/>
            <ac:spMk id="26" creationId="{BDE94FAB-AA60-43B4-A2C3-3A940B9A951A}"/>
          </ac:spMkLst>
        </pc:spChg>
        <pc:spChg chg="add">
          <ac:chgData name="Patrick Langkau / IFWS420D" userId="ac0735bd-dbac-4120-99d8-6b4276e60f6f" providerId="ADAL" clId="{47269463-87B9-4AEC-AF04-516A02354C57}" dt="2023-02-28T14:27:45.851" v="37" actId="26606"/>
          <ac:spMkLst>
            <pc:docMk/>
            <pc:sldMk cId="1399680635" sldId="256"/>
            <ac:spMk id="29" creationId="{C17278C5-34E8-4293-BE47-73B18483AF7B}"/>
          </ac:spMkLst>
        </pc:spChg>
        <pc:spChg chg="add">
          <ac:chgData name="Patrick Langkau / IFWS420D" userId="ac0735bd-dbac-4120-99d8-6b4276e60f6f" providerId="ADAL" clId="{47269463-87B9-4AEC-AF04-516A02354C57}" dt="2023-02-28T14:27:45.851" v="37" actId="26606"/>
          <ac:spMkLst>
            <pc:docMk/>
            <pc:sldMk cId="1399680635" sldId="256"/>
            <ac:spMk id="30" creationId="{C5CB530E-515E-412C-9DF1-5F8FFBD6F383}"/>
          </ac:spMkLst>
        </pc:spChg>
        <pc:spChg chg="add">
          <ac:chgData name="Patrick Langkau / IFWS420D" userId="ac0735bd-dbac-4120-99d8-6b4276e60f6f" providerId="ADAL" clId="{47269463-87B9-4AEC-AF04-516A02354C57}" dt="2023-02-28T14:27:45.851" v="37" actId="26606"/>
          <ac:spMkLst>
            <pc:docMk/>
            <pc:sldMk cId="1399680635" sldId="256"/>
            <ac:spMk id="31" creationId="{9A3F5928-D955-456A-97B5-AA390B8CE9D5}"/>
          </ac:spMkLst>
        </pc:spChg>
        <pc:spChg chg="add">
          <ac:chgData name="Patrick Langkau / IFWS420D" userId="ac0735bd-dbac-4120-99d8-6b4276e60f6f" providerId="ADAL" clId="{47269463-87B9-4AEC-AF04-516A02354C57}" dt="2023-02-28T14:27:45.851" v="37" actId="26606"/>
          <ac:spMkLst>
            <pc:docMk/>
            <pc:sldMk cId="1399680635" sldId="256"/>
            <ac:spMk id="32" creationId="{712D4376-A578-4FF1-94FC-245E7A6A489F}"/>
          </ac:spMkLst>
        </pc:spChg>
        <pc:spChg chg="add">
          <ac:chgData name="Patrick Langkau / IFWS420D" userId="ac0735bd-dbac-4120-99d8-6b4276e60f6f" providerId="ADAL" clId="{47269463-87B9-4AEC-AF04-516A02354C57}" dt="2023-02-28T14:27:45.851" v="37" actId="26606"/>
          <ac:spMkLst>
            <pc:docMk/>
            <pc:sldMk cId="1399680635" sldId="256"/>
            <ac:spMk id="34" creationId="{AEA7509D-F04F-40CB-A0B3-EEF16499CC9F}"/>
          </ac:spMkLst>
        </pc:spChg>
        <pc:picChg chg="add mod">
          <ac:chgData name="Patrick Langkau / IFWS420D" userId="ac0735bd-dbac-4120-99d8-6b4276e60f6f" providerId="ADAL" clId="{47269463-87B9-4AEC-AF04-516A02354C57}" dt="2023-02-28T14:27:45.851" v="37" actId="26606"/>
          <ac:picMkLst>
            <pc:docMk/>
            <pc:sldMk cId="1399680635" sldId="256"/>
            <ac:picMk id="4" creationId="{F4269644-CA67-A773-069D-E94B279C93CD}"/>
          </ac:picMkLst>
        </pc:picChg>
        <pc:cxnChg chg="add del">
          <ac:chgData name="Patrick Langkau / IFWS420D" userId="ac0735bd-dbac-4120-99d8-6b4276e60f6f" providerId="ADAL" clId="{47269463-87B9-4AEC-AF04-516A02354C57}" dt="2023-02-28T14:27:45.851" v="37" actId="26606"/>
          <ac:cxnSpMkLst>
            <pc:docMk/>
            <pc:sldMk cId="1399680635" sldId="256"/>
            <ac:cxnSpMk id="13" creationId="{56020367-4FD5-4596-8E10-C5F095CD8DBF}"/>
          </ac:cxnSpMkLst>
        </pc:cxnChg>
        <pc:cxnChg chg="add">
          <ac:chgData name="Patrick Langkau / IFWS420D" userId="ac0735bd-dbac-4120-99d8-6b4276e60f6f" providerId="ADAL" clId="{47269463-87B9-4AEC-AF04-516A02354C57}" dt="2023-02-28T14:27:45.851" v="37" actId="26606"/>
          <ac:cxnSpMkLst>
            <pc:docMk/>
            <pc:sldMk cId="1399680635" sldId="256"/>
            <ac:cxnSpMk id="28" creationId="{56020367-4FD5-4596-8E10-C5F095CD8DBF}"/>
          </ac:cxnSpMkLst>
        </pc:cxnChg>
      </pc:sldChg>
      <pc:sldChg chg="addSp delSp modSp new mod setBg">
        <pc:chgData name="Patrick Langkau / IFWS420D" userId="ac0735bd-dbac-4120-99d8-6b4276e60f6f" providerId="ADAL" clId="{47269463-87B9-4AEC-AF04-516A02354C57}" dt="2023-03-05T14:00:08.911" v="4218" actId="14100"/>
        <pc:sldMkLst>
          <pc:docMk/>
          <pc:sldMk cId="2162001902" sldId="257"/>
        </pc:sldMkLst>
        <pc:spChg chg="del mod">
          <ac:chgData name="Patrick Langkau / IFWS420D" userId="ac0735bd-dbac-4120-99d8-6b4276e60f6f" providerId="ADAL" clId="{47269463-87B9-4AEC-AF04-516A02354C57}" dt="2023-03-04T13:54:17.693" v="3991" actId="478"/>
          <ac:spMkLst>
            <pc:docMk/>
            <pc:sldMk cId="2162001902" sldId="257"/>
            <ac:spMk id="2" creationId="{434E5F2E-CF7E-85CA-670E-28ECE2615A42}"/>
          </ac:spMkLst>
        </pc:spChg>
        <pc:spChg chg="add del mod">
          <ac:chgData name="Patrick Langkau / IFWS420D" userId="ac0735bd-dbac-4120-99d8-6b4276e60f6f" providerId="ADAL" clId="{47269463-87B9-4AEC-AF04-516A02354C57}" dt="2023-02-28T14:27:32.216" v="34" actId="26606"/>
          <ac:spMkLst>
            <pc:docMk/>
            <pc:sldMk cId="2162001902" sldId="257"/>
            <ac:spMk id="3" creationId="{FDB694C8-C804-9078-0A96-622AB320DE04}"/>
          </ac:spMkLst>
        </pc:spChg>
        <pc:spChg chg="add mod">
          <ac:chgData name="Patrick Langkau / IFWS420D" userId="ac0735bd-dbac-4120-99d8-6b4276e60f6f" providerId="ADAL" clId="{47269463-87B9-4AEC-AF04-516A02354C57}" dt="2023-03-05T13:59:22.349" v="4216"/>
          <ac:spMkLst>
            <pc:docMk/>
            <pc:sldMk cId="2162001902" sldId="257"/>
            <ac:spMk id="4" creationId="{D07B5281-415F-C7FE-4F32-1F140501025A}"/>
          </ac:spMkLst>
        </pc:spChg>
        <pc:spChg chg="add del mod">
          <ac:chgData name="Patrick Langkau / IFWS420D" userId="ac0735bd-dbac-4120-99d8-6b4276e60f6f" providerId="ADAL" clId="{47269463-87B9-4AEC-AF04-516A02354C57}" dt="2023-03-04T13:54:26.465" v="4005" actId="478"/>
          <ac:spMkLst>
            <pc:docMk/>
            <pc:sldMk cId="2162001902" sldId="257"/>
            <ac:spMk id="5" creationId="{2B187BDD-933C-BA69-288A-9A128FD27D15}"/>
          </ac:spMkLst>
        </pc:spChg>
        <pc:spChg chg="add del mod">
          <ac:chgData name="Patrick Langkau / IFWS420D" userId="ac0735bd-dbac-4120-99d8-6b4276e60f6f" providerId="ADAL" clId="{47269463-87B9-4AEC-AF04-516A02354C57}" dt="2023-02-28T14:36:42.403" v="449"/>
          <ac:spMkLst>
            <pc:docMk/>
            <pc:sldMk cId="2162001902" sldId="257"/>
            <ac:spMk id="5" creationId="{85887FD6-101A-F72D-0168-38C6BEA611E8}"/>
          </ac:spMkLst>
        </pc:spChg>
        <pc:spChg chg="add mod ord">
          <ac:chgData name="Patrick Langkau / IFWS420D" userId="ac0735bd-dbac-4120-99d8-6b4276e60f6f" providerId="ADAL" clId="{47269463-87B9-4AEC-AF04-516A02354C57}" dt="2023-02-28T14:54:56.172" v="842" actId="242"/>
          <ac:spMkLst>
            <pc:docMk/>
            <pc:sldMk cId="2162001902" sldId="257"/>
            <ac:spMk id="7" creationId="{760FBA54-F385-4388-970B-BBEA11BB8731}"/>
          </ac:spMkLst>
        </pc:spChg>
        <pc:spChg chg="add del">
          <ac:chgData name="Patrick Langkau / IFWS420D" userId="ac0735bd-dbac-4120-99d8-6b4276e60f6f" providerId="ADAL" clId="{47269463-87B9-4AEC-AF04-516A02354C57}" dt="2023-02-28T14:27:28.893" v="29" actId="26606"/>
          <ac:spMkLst>
            <pc:docMk/>
            <pc:sldMk cId="2162001902" sldId="257"/>
            <ac:spMk id="8" creationId="{327D73B4-9F5C-4A64-A179-51B9500CB8B5}"/>
          </ac:spMkLst>
        </pc:spChg>
        <pc:spChg chg="add mod">
          <ac:chgData name="Patrick Langkau / IFWS420D" userId="ac0735bd-dbac-4120-99d8-6b4276e60f6f" providerId="ADAL" clId="{47269463-87B9-4AEC-AF04-516A02354C57}" dt="2023-03-04T13:54:30.493" v="4007" actId="403"/>
          <ac:spMkLst>
            <pc:docMk/>
            <pc:sldMk cId="2162001902" sldId="257"/>
            <ac:spMk id="8" creationId="{69AB7189-9B33-48B3-8334-88524338EF12}"/>
          </ac:spMkLst>
        </pc:spChg>
        <pc:spChg chg="add mod ord">
          <ac:chgData name="Patrick Langkau / IFWS420D" userId="ac0735bd-dbac-4120-99d8-6b4276e60f6f" providerId="ADAL" clId="{47269463-87B9-4AEC-AF04-516A02354C57}" dt="2023-02-28T14:54:49.555" v="833" actId="242"/>
          <ac:spMkLst>
            <pc:docMk/>
            <pc:sldMk cId="2162001902" sldId="257"/>
            <ac:spMk id="9" creationId="{3BA2B3C2-F885-114D-F6D2-549C0BA28CF9}"/>
          </ac:spMkLst>
        </pc:spChg>
        <pc:spChg chg="add del">
          <ac:chgData name="Patrick Langkau / IFWS420D" userId="ac0735bd-dbac-4120-99d8-6b4276e60f6f" providerId="ADAL" clId="{47269463-87B9-4AEC-AF04-516A02354C57}" dt="2023-02-28T14:27:28.893" v="29" actId="26606"/>
          <ac:spMkLst>
            <pc:docMk/>
            <pc:sldMk cId="2162001902" sldId="257"/>
            <ac:spMk id="10" creationId="{C1F06963-6374-4B48-844F-071A9BAAAE02}"/>
          </ac:spMkLst>
        </pc:spChg>
        <pc:spChg chg="add mod">
          <ac:chgData name="Patrick Langkau / IFWS420D" userId="ac0735bd-dbac-4120-99d8-6b4276e60f6f" providerId="ADAL" clId="{47269463-87B9-4AEC-AF04-516A02354C57}" dt="2023-03-05T13:59:22.349" v="4216"/>
          <ac:spMkLst>
            <pc:docMk/>
            <pc:sldMk cId="2162001902" sldId="257"/>
            <ac:spMk id="10" creationId="{FDF8A82B-4782-F8D5-9CCA-027926ED13D9}"/>
          </ac:spMkLst>
        </pc:spChg>
        <pc:spChg chg="add mod">
          <ac:chgData name="Patrick Langkau / IFWS420D" userId="ac0735bd-dbac-4120-99d8-6b4276e60f6f" providerId="ADAL" clId="{47269463-87B9-4AEC-AF04-516A02354C57}" dt="2023-03-05T13:59:22.349" v="4216"/>
          <ac:spMkLst>
            <pc:docMk/>
            <pc:sldMk cId="2162001902" sldId="257"/>
            <ac:spMk id="12" creationId="{668A4927-E89A-CD8D-FE50-92FECE5293E6}"/>
          </ac:spMkLst>
        </pc:spChg>
        <pc:spChg chg="add del">
          <ac:chgData name="Patrick Langkau / IFWS420D" userId="ac0735bd-dbac-4120-99d8-6b4276e60f6f" providerId="ADAL" clId="{47269463-87B9-4AEC-AF04-516A02354C57}" dt="2023-02-28T14:27:28.893" v="29" actId="26606"/>
          <ac:spMkLst>
            <pc:docMk/>
            <pc:sldMk cId="2162001902" sldId="257"/>
            <ac:spMk id="12" creationId="{6CB927A4-E432-4310-9CD5-E89FF5063179}"/>
          </ac:spMkLst>
        </pc:spChg>
        <pc:spChg chg="add del">
          <ac:chgData name="Patrick Langkau / IFWS420D" userId="ac0735bd-dbac-4120-99d8-6b4276e60f6f" providerId="ADAL" clId="{47269463-87B9-4AEC-AF04-516A02354C57}" dt="2023-02-28T14:27:28.893" v="29" actId="26606"/>
          <ac:spMkLst>
            <pc:docMk/>
            <pc:sldMk cId="2162001902" sldId="257"/>
            <ac:spMk id="14" creationId="{1453BF6C-B012-48B7-B4E8-6D7AC7C27D02}"/>
          </ac:spMkLst>
        </pc:spChg>
        <pc:spChg chg="add del">
          <ac:chgData name="Patrick Langkau / IFWS420D" userId="ac0735bd-dbac-4120-99d8-6b4276e60f6f" providerId="ADAL" clId="{47269463-87B9-4AEC-AF04-516A02354C57}" dt="2023-02-28T14:27:28.893" v="29" actId="26606"/>
          <ac:spMkLst>
            <pc:docMk/>
            <pc:sldMk cId="2162001902" sldId="257"/>
            <ac:spMk id="16" creationId="{E3020543-B24B-4EC4-8FFC-8DD88EEA91A8}"/>
          </ac:spMkLst>
        </pc:spChg>
        <pc:spChg chg="add del">
          <ac:chgData name="Patrick Langkau / IFWS420D" userId="ac0735bd-dbac-4120-99d8-6b4276e60f6f" providerId="ADAL" clId="{47269463-87B9-4AEC-AF04-516A02354C57}" dt="2023-02-28T14:27:30.158" v="31" actId="26606"/>
          <ac:spMkLst>
            <pc:docMk/>
            <pc:sldMk cId="2162001902" sldId="257"/>
            <ac:spMk id="21" creationId="{F4155C20-3F0E-4576-8A0B-C345B62312DA}"/>
          </ac:spMkLst>
        </pc:spChg>
        <pc:spChg chg="add del">
          <ac:chgData name="Patrick Langkau / IFWS420D" userId="ac0735bd-dbac-4120-99d8-6b4276e60f6f" providerId="ADAL" clId="{47269463-87B9-4AEC-AF04-516A02354C57}" dt="2023-02-28T14:27:30.158" v="31" actId="26606"/>
          <ac:spMkLst>
            <pc:docMk/>
            <pc:sldMk cId="2162001902" sldId="257"/>
            <ac:spMk id="23" creationId="{0BAEB82B-9A6B-4982-B56B-7529C6EA9A95}"/>
          </ac:spMkLst>
        </pc:spChg>
        <pc:spChg chg="add del">
          <ac:chgData name="Patrick Langkau / IFWS420D" userId="ac0735bd-dbac-4120-99d8-6b4276e60f6f" providerId="ADAL" clId="{47269463-87B9-4AEC-AF04-516A02354C57}" dt="2023-02-28T14:27:30.158" v="31" actId="26606"/>
          <ac:spMkLst>
            <pc:docMk/>
            <pc:sldMk cId="2162001902" sldId="257"/>
            <ac:spMk id="24" creationId="{FC71CE45-EECF-4555-AD4B-1B3D0D5D1540}"/>
          </ac:spMkLst>
        </pc:spChg>
        <pc:spChg chg="add del">
          <ac:chgData name="Patrick Langkau / IFWS420D" userId="ac0735bd-dbac-4120-99d8-6b4276e60f6f" providerId="ADAL" clId="{47269463-87B9-4AEC-AF04-516A02354C57}" dt="2023-02-28T14:27:30.158" v="31" actId="26606"/>
          <ac:spMkLst>
            <pc:docMk/>
            <pc:sldMk cId="2162001902" sldId="257"/>
            <ac:spMk id="25" creationId="{53AA89D1-0C70-46BB-8E35-5722A4B18A78}"/>
          </ac:spMkLst>
        </pc:spChg>
        <pc:spChg chg="add del">
          <ac:chgData name="Patrick Langkau / IFWS420D" userId="ac0735bd-dbac-4120-99d8-6b4276e60f6f" providerId="ADAL" clId="{47269463-87B9-4AEC-AF04-516A02354C57}" dt="2023-02-28T14:27:32.195" v="33" actId="26606"/>
          <ac:spMkLst>
            <pc:docMk/>
            <pc:sldMk cId="2162001902" sldId="257"/>
            <ac:spMk id="27" creationId="{A2679492-7988-4050-9056-542444452411}"/>
          </ac:spMkLst>
        </pc:spChg>
        <pc:spChg chg="add del">
          <ac:chgData name="Patrick Langkau / IFWS420D" userId="ac0735bd-dbac-4120-99d8-6b4276e60f6f" providerId="ADAL" clId="{47269463-87B9-4AEC-AF04-516A02354C57}" dt="2023-02-28T14:27:32.195" v="33" actId="26606"/>
          <ac:spMkLst>
            <pc:docMk/>
            <pc:sldMk cId="2162001902" sldId="257"/>
            <ac:spMk id="28" creationId="{B091B163-7D61-4891-ABCF-5C13D9C418D0}"/>
          </ac:spMkLst>
        </pc:spChg>
        <pc:spChg chg="add del">
          <ac:chgData name="Patrick Langkau / IFWS420D" userId="ac0735bd-dbac-4120-99d8-6b4276e60f6f" providerId="ADAL" clId="{47269463-87B9-4AEC-AF04-516A02354C57}" dt="2023-02-28T14:27:32.195" v="33" actId="26606"/>
          <ac:spMkLst>
            <pc:docMk/>
            <pc:sldMk cId="2162001902" sldId="257"/>
            <ac:spMk id="29" creationId="{6CB927A4-E432-4310-9CD5-E89FF5063179}"/>
          </ac:spMkLst>
        </pc:spChg>
        <pc:spChg chg="add del">
          <ac:chgData name="Patrick Langkau / IFWS420D" userId="ac0735bd-dbac-4120-99d8-6b4276e60f6f" providerId="ADAL" clId="{47269463-87B9-4AEC-AF04-516A02354C57}" dt="2023-02-28T14:27:32.195" v="33" actId="26606"/>
          <ac:spMkLst>
            <pc:docMk/>
            <pc:sldMk cId="2162001902" sldId="257"/>
            <ac:spMk id="30" creationId="{E3020543-B24B-4EC4-8FFC-8DD88EEA91A8}"/>
          </ac:spMkLst>
        </pc:spChg>
        <pc:spChg chg="add del">
          <ac:chgData name="Patrick Langkau / IFWS420D" userId="ac0735bd-dbac-4120-99d8-6b4276e60f6f" providerId="ADAL" clId="{47269463-87B9-4AEC-AF04-516A02354C57}" dt="2023-02-28T14:27:32.195" v="33" actId="26606"/>
          <ac:spMkLst>
            <pc:docMk/>
            <pc:sldMk cId="2162001902" sldId="257"/>
            <ac:spMk id="31" creationId="{1453BF6C-B012-48B7-B4E8-6D7AC7C27D02}"/>
          </ac:spMkLst>
        </pc:spChg>
        <pc:spChg chg="add del">
          <ac:chgData name="Patrick Langkau / IFWS420D" userId="ac0735bd-dbac-4120-99d8-6b4276e60f6f" providerId="ADAL" clId="{47269463-87B9-4AEC-AF04-516A02354C57}" dt="2023-02-28T14:27:32.195" v="33" actId="26606"/>
          <ac:spMkLst>
            <pc:docMk/>
            <pc:sldMk cId="2162001902" sldId="257"/>
            <ac:spMk id="32" creationId="{FDB694C8-C804-9078-0A96-622AB320DE04}"/>
          </ac:spMkLst>
        </pc:spChg>
        <pc:spChg chg="add">
          <ac:chgData name="Patrick Langkau / IFWS420D" userId="ac0735bd-dbac-4120-99d8-6b4276e60f6f" providerId="ADAL" clId="{47269463-87B9-4AEC-AF04-516A02354C57}" dt="2023-02-28T14:27:32.216" v="34" actId="26606"/>
          <ac:spMkLst>
            <pc:docMk/>
            <pc:sldMk cId="2162001902" sldId="257"/>
            <ac:spMk id="35" creationId="{327D73B4-9F5C-4A64-A179-51B9500CB8B5}"/>
          </ac:spMkLst>
        </pc:spChg>
        <pc:spChg chg="add">
          <ac:chgData name="Patrick Langkau / IFWS420D" userId="ac0735bd-dbac-4120-99d8-6b4276e60f6f" providerId="ADAL" clId="{47269463-87B9-4AEC-AF04-516A02354C57}" dt="2023-02-28T14:27:32.216" v="34" actId="26606"/>
          <ac:spMkLst>
            <pc:docMk/>
            <pc:sldMk cId="2162001902" sldId="257"/>
            <ac:spMk id="36" creationId="{C1F06963-6374-4B48-844F-071A9BAAAE02}"/>
          </ac:spMkLst>
        </pc:spChg>
        <pc:spChg chg="add">
          <ac:chgData name="Patrick Langkau / IFWS420D" userId="ac0735bd-dbac-4120-99d8-6b4276e60f6f" providerId="ADAL" clId="{47269463-87B9-4AEC-AF04-516A02354C57}" dt="2023-02-28T14:27:32.216" v="34" actId="26606"/>
          <ac:spMkLst>
            <pc:docMk/>
            <pc:sldMk cId="2162001902" sldId="257"/>
            <ac:spMk id="37" creationId="{6CB927A4-E432-4310-9CD5-E89FF5063179}"/>
          </ac:spMkLst>
        </pc:spChg>
        <pc:spChg chg="add">
          <ac:chgData name="Patrick Langkau / IFWS420D" userId="ac0735bd-dbac-4120-99d8-6b4276e60f6f" providerId="ADAL" clId="{47269463-87B9-4AEC-AF04-516A02354C57}" dt="2023-02-28T14:27:32.216" v="34" actId="26606"/>
          <ac:spMkLst>
            <pc:docMk/>
            <pc:sldMk cId="2162001902" sldId="257"/>
            <ac:spMk id="38" creationId="{1453BF6C-B012-48B7-B4E8-6D7AC7C27D02}"/>
          </ac:spMkLst>
        </pc:spChg>
        <pc:spChg chg="add del">
          <ac:chgData name="Patrick Langkau / IFWS420D" userId="ac0735bd-dbac-4120-99d8-6b4276e60f6f" providerId="ADAL" clId="{47269463-87B9-4AEC-AF04-516A02354C57}" dt="2023-02-28T14:36:35.151" v="444" actId="478"/>
          <ac:spMkLst>
            <pc:docMk/>
            <pc:sldMk cId="2162001902" sldId="257"/>
            <ac:spMk id="39" creationId="{FDB694C8-C804-9078-0A96-622AB320DE04}"/>
          </ac:spMkLst>
        </pc:spChg>
        <pc:spChg chg="add">
          <ac:chgData name="Patrick Langkau / IFWS420D" userId="ac0735bd-dbac-4120-99d8-6b4276e60f6f" providerId="ADAL" clId="{47269463-87B9-4AEC-AF04-516A02354C57}" dt="2023-02-28T14:27:32.216" v="34" actId="26606"/>
          <ac:spMkLst>
            <pc:docMk/>
            <pc:sldMk cId="2162001902" sldId="257"/>
            <ac:spMk id="40" creationId="{E3020543-B24B-4EC4-8FFC-8DD88EEA91A8}"/>
          </ac:spMkLst>
        </pc:spChg>
        <pc:spChg chg="add mod">
          <ac:chgData name="Patrick Langkau / IFWS420D" userId="ac0735bd-dbac-4120-99d8-6b4276e60f6f" providerId="ADAL" clId="{47269463-87B9-4AEC-AF04-516A02354C57}" dt="2023-02-28T14:51:43.114" v="707" actId="1035"/>
          <ac:spMkLst>
            <pc:docMk/>
            <pc:sldMk cId="2162001902" sldId="257"/>
            <ac:spMk id="55" creationId="{4F2F67AB-584A-B59D-769F-B8CE3D781C48}"/>
          </ac:spMkLst>
        </pc:spChg>
        <pc:spChg chg="add mod">
          <ac:chgData name="Patrick Langkau / IFWS420D" userId="ac0735bd-dbac-4120-99d8-6b4276e60f6f" providerId="ADAL" clId="{47269463-87B9-4AEC-AF04-516A02354C57}" dt="2023-02-28T14:51:45.502" v="708" actId="571"/>
          <ac:spMkLst>
            <pc:docMk/>
            <pc:sldMk cId="2162001902" sldId="257"/>
            <ac:spMk id="57" creationId="{A055DE66-7DB6-EDF9-668A-F9294A2C4F12}"/>
          </ac:spMkLst>
        </pc:spChg>
        <pc:spChg chg="add mod">
          <ac:chgData name="Patrick Langkau / IFWS420D" userId="ac0735bd-dbac-4120-99d8-6b4276e60f6f" providerId="ADAL" clId="{47269463-87B9-4AEC-AF04-516A02354C57}" dt="2023-02-28T14:52:16.639" v="716" actId="20577"/>
          <ac:spMkLst>
            <pc:docMk/>
            <pc:sldMk cId="2162001902" sldId="257"/>
            <ac:spMk id="59" creationId="{20D79AEE-C0FC-4635-670B-922BA0A83387}"/>
          </ac:spMkLst>
        </pc:spChg>
        <pc:spChg chg="add mod">
          <ac:chgData name="Patrick Langkau / IFWS420D" userId="ac0735bd-dbac-4120-99d8-6b4276e60f6f" providerId="ADAL" clId="{47269463-87B9-4AEC-AF04-516A02354C57}" dt="2023-02-28T14:53:40.826" v="821" actId="1076"/>
          <ac:spMkLst>
            <pc:docMk/>
            <pc:sldMk cId="2162001902" sldId="257"/>
            <ac:spMk id="60" creationId="{CA274C3C-AC04-37D4-7B1B-992D989E4A16}"/>
          </ac:spMkLst>
        </pc:spChg>
        <pc:spChg chg="add mod">
          <ac:chgData name="Patrick Langkau / IFWS420D" userId="ac0735bd-dbac-4120-99d8-6b4276e60f6f" providerId="ADAL" clId="{47269463-87B9-4AEC-AF04-516A02354C57}" dt="2023-02-28T14:59:59.012" v="1081" actId="1076"/>
          <ac:spMkLst>
            <pc:docMk/>
            <pc:sldMk cId="2162001902" sldId="257"/>
            <ac:spMk id="2048" creationId="{751F776D-769B-1D8F-075F-F31EC9A0320F}"/>
          </ac:spMkLst>
        </pc:spChg>
        <pc:spChg chg="add mod">
          <ac:chgData name="Patrick Langkau / IFWS420D" userId="ac0735bd-dbac-4120-99d8-6b4276e60f6f" providerId="ADAL" clId="{47269463-87B9-4AEC-AF04-516A02354C57}" dt="2023-02-28T15:00:13.170" v="1090" actId="20577"/>
          <ac:spMkLst>
            <pc:docMk/>
            <pc:sldMk cId="2162001902" sldId="257"/>
            <ac:spMk id="2049" creationId="{786F535D-AEB8-EA9F-F715-7FB471AFEF2D}"/>
          </ac:spMkLst>
        </pc:spChg>
        <pc:spChg chg="add mod">
          <ac:chgData name="Patrick Langkau / IFWS420D" userId="ac0735bd-dbac-4120-99d8-6b4276e60f6f" providerId="ADAL" clId="{47269463-87B9-4AEC-AF04-516A02354C57}" dt="2023-02-28T15:00:39.672" v="1108" actId="1076"/>
          <ac:spMkLst>
            <pc:docMk/>
            <pc:sldMk cId="2162001902" sldId="257"/>
            <ac:spMk id="2051" creationId="{463EB95C-908F-7BA0-B733-C5C5B08BAD07}"/>
          </ac:spMkLst>
        </pc:spChg>
        <pc:spChg chg="add mod">
          <ac:chgData name="Patrick Langkau / IFWS420D" userId="ac0735bd-dbac-4120-99d8-6b4276e60f6f" providerId="ADAL" clId="{47269463-87B9-4AEC-AF04-516A02354C57}" dt="2023-02-28T15:00:52.680" v="1116" actId="1076"/>
          <ac:spMkLst>
            <pc:docMk/>
            <pc:sldMk cId="2162001902" sldId="257"/>
            <ac:spMk id="2053" creationId="{E8BAFA12-FCC4-513A-0313-9B7ED6D4BF56}"/>
          </ac:spMkLst>
        </pc:spChg>
        <pc:spChg chg="add mod">
          <ac:chgData name="Patrick Langkau / IFWS420D" userId="ac0735bd-dbac-4120-99d8-6b4276e60f6f" providerId="ADAL" clId="{47269463-87B9-4AEC-AF04-516A02354C57}" dt="2023-02-28T15:01:11.190" v="1128" actId="1076"/>
          <ac:spMkLst>
            <pc:docMk/>
            <pc:sldMk cId="2162001902" sldId="257"/>
            <ac:spMk id="2055" creationId="{B7EE8FB2-A67D-403A-B959-AAD4070CFC44}"/>
          </ac:spMkLst>
        </pc:spChg>
        <pc:picChg chg="add mod">
          <ac:chgData name="Patrick Langkau / IFWS420D" userId="ac0735bd-dbac-4120-99d8-6b4276e60f6f" providerId="ADAL" clId="{47269463-87B9-4AEC-AF04-516A02354C57}" dt="2023-03-05T13:59:22.349" v="4216"/>
          <ac:picMkLst>
            <pc:docMk/>
            <pc:sldMk cId="2162001902" sldId="257"/>
            <ac:picMk id="2" creationId="{0C51DBA6-6163-975E-1A12-23A49E78752A}"/>
          </ac:picMkLst>
        </pc:picChg>
        <pc:picChg chg="add mod">
          <ac:chgData name="Patrick Langkau / IFWS420D" userId="ac0735bd-dbac-4120-99d8-6b4276e60f6f" providerId="ADAL" clId="{47269463-87B9-4AEC-AF04-516A02354C57}" dt="2023-03-05T13:59:22.349" v="4216"/>
          <ac:picMkLst>
            <pc:docMk/>
            <pc:sldMk cId="2162001902" sldId="257"/>
            <ac:picMk id="5" creationId="{3F5D0A68-D395-6D14-BE99-A3BF5DD22B8B}"/>
          </ac:picMkLst>
        </pc:picChg>
        <pc:picChg chg="add mod">
          <ac:chgData name="Patrick Langkau / IFWS420D" userId="ac0735bd-dbac-4120-99d8-6b4276e60f6f" providerId="ADAL" clId="{47269463-87B9-4AEC-AF04-516A02354C57}" dt="2023-02-28T14:47:42.958" v="669" actId="1037"/>
          <ac:picMkLst>
            <pc:docMk/>
            <pc:sldMk cId="2162001902" sldId="257"/>
            <ac:picMk id="6" creationId="{477798A4-22B5-89B4-806D-E0306C3154AD}"/>
          </ac:picMkLst>
        </pc:picChg>
        <pc:picChg chg="add mod">
          <ac:chgData name="Patrick Langkau / IFWS420D" userId="ac0735bd-dbac-4120-99d8-6b4276e60f6f" providerId="ADAL" clId="{47269463-87B9-4AEC-AF04-516A02354C57}" dt="2023-03-05T13:59:22.349" v="4216"/>
          <ac:picMkLst>
            <pc:docMk/>
            <pc:sldMk cId="2162001902" sldId="257"/>
            <ac:picMk id="11" creationId="{F92E79F6-D7DA-829D-A106-DBAFDBB67F45}"/>
          </ac:picMkLst>
        </pc:picChg>
        <pc:picChg chg="add mod">
          <ac:chgData name="Patrick Langkau / IFWS420D" userId="ac0735bd-dbac-4120-99d8-6b4276e60f6f" providerId="ADAL" clId="{47269463-87B9-4AEC-AF04-516A02354C57}" dt="2023-02-28T14:47:42.958" v="669" actId="1037"/>
          <ac:picMkLst>
            <pc:docMk/>
            <pc:sldMk cId="2162001902" sldId="257"/>
            <ac:picMk id="2050" creationId="{CB2616AF-055B-6837-5DCA-CDA7B49DAFE2}"/>
          </ac:picMkLst>
        </pc:picChg>
        <pc:picChg chg="add del">
          <ac:chgData name="Patrick Langkau / IFWS420D" userId="ac0735bd-dbac-4120-99d8-6b4276e60f6f" providerId="ADAL" clId="{47269463-87B9-4AEC-AF04-516A02354C57}" dt="2023-02-28T14:37:48.058" v="456"/>
          <ac:picMkLst>
            <pc:docMk/>
            <pc:sldMk cId="2162001902" sldId="257"/>
            <ac:picMk id="2052" creationId="{6701496E-6EA1-7DB8-36ED-1F13BB7675FB}"/>
          </ac:picMkLst>
        </pc:picChg>
        <pc:picChg chg="add del mod">
          <ac:chgData name="Patrick Langkau / IFWS420D" userId="ac0735bd-dbac-4120-99d8-6b4276e60f6f" providerId="ADAL" clId="{47269463-87B9-4AEC-AF04-516A02354C57}" dt="2023-02-28T14:38:39.066" v="459" actId="478"/>
          <ac:picMkLst>
            <pc:docMk/>
            <pc:sldMk cId="2162001902" sldId="257"/>
            <ac:picMk id="2054" creationId="{36AB49D0-FF3C-C1E9-D6DD-2C7E9C2A59DD}"/>
          </ac:picMkLst>
        </pc:picChg>
        <pc:picChg chg="add del mod">
          <ac:chgData name="Patrick Langkau / IFWS420D" userId="ac0735bd-dbac-4120-99d8-6b4276e60f6f" providerId="ADAL" clId="{47269463-87B9-4AEC-AF04-516A02354C57}" dt="2023-02-28T14:39:02.560" v="517" actId="478"/>
          <ac:picMkLst>
            <pc:docMk/>
            <pc:sldMk cId="2162001902" sldId="257"/>
            <ac:picMk id="2056" creationId="{92260FB3-CBAB-5F4E-028D-5EB8FE2C4C93}"/>
          </ac:picMkLst>
        </pc:picChg>
        <pc:picChg chg="add mod">
          <ac:chgData name="Patrick Langkau / IFWS420D" userId="ac0735bd-dbac-4120-99d8-6b4276e60f6f" providerId="ADAL" clId="{47269463-87B9-4AEC-AF04-516A02354C57}" dt="2023-02-28T14:47:58.541" v="670" actId="1076"/>
          <ac:picMkLst>
            <pc:docMk/>
            <pc:sldMk cId="2162001902" sldId="257"/>
            <ac:picMk id="2058" creationId="{1884631D-70FF-29E9-DC49-80E9EDAA350B}"/>
          </ac:picMkLst>
        </pc:picChg>
        <pc:picChg chg="add mod">
          <ac:chgData name="Patrick Langkau / IFWS420D" userId="ac0735bd-dbac-4120-99d8-6b4276e60f6f" providerId="ADAL" clId="{47269463-87B9-4AEC-AF04-516A02354C57}" dt="2023-02-28T14:47:42.958" v="669" actId="1037"/>
          <ac:picMkLst>
            <pc:docMk/>
            <pc:sldMk cId="2162001902" sldId="257"/>
            <ac:picMk id="2060" creationId="{54198E7B-2160-2F98-7BF9-24156AA6DCC7}"/>
          </ac:picMkLst>
        </pc:picChg>
        <pc:picChg chg="add mod">
          <ac:chgData name="Patrick Langkau / IFWS420D" userId="ac0735bd-dbac-4120-99d8-6b4276e60f6f" providerId="ADAL" clId="{47269463-87B9-4AEC-AF04-516A02354C57}" dt="2023-02-28T14:47:42.958" v="669" actId="1037"/>
          <ac:picMkLst>
            <pc:docMk/>
            <pc:sldMk cId="2162001902" sldId="257"/>
            <ac:picMk id="2062" creationId="{DCEDB9DC-E7F2-7090-CE2E-AA5855373303}"/>
          </ac:picMkLst>
        </pc:picChg>
        <pc:cxnChg chg="add mod">
          <ac:chgData name="Patrick Langkau / IFWS420D" userId="ac0735bd-dbac-4120-99d8-6b4276e60f6f" providerId="ADAL" clId="{47269463-87B9-4AEC-AF04-516A02354C57}" dt="2023-02-28T14:50:37.435" v="690" actId="208"/>
          <ac:cxnSpMkLst>
            <pc:docMk/>
            <pc:sldMk cId="2162001902" sldId="257"/>
            <ac:cxnSpMk id="13" creationId="{FA046627-F79C-2F2B-B1CE-21E54176889E}"/>
          </ac:cxnSpMkLst>
        </pc:cxnChg>
        <pc:cxnChg chg="add mod">
          <ac:chgData name="Patrick Langkau / IFWS420D" userId="ac0735bd-dbac-4120-99d8-6b4276e60f6f" providerId="ADAL" clId="{47269463-87B9-4AEC-AF04-516A02354C57}" dt="2023-03-05T13:59:22.349" v="4216"/>
          <ac:cxnSpMkLst>
            <pc:docMk/>
            <pc:sldMk cId="2162001902" sldId="257"/>
            <ac:cxnSpMk id="14" creationId="{A834BE5B-3188-991B-DF9F-032355F0CCC9}"/>
          </ac:cxnSpMkLst>
        </pc:cxnChg>
        <pc:cxnChg chg="add mod">
          <ac:chgData name="Patrick Langkau / IFWS420D" userId="ac0735bd-dbac-4120-99d8-6b4276e60f6f" providerId="ADAL" clId="{47269463-87B9-4AEC-AF04-516A02354C57}" dt="2023-02-28T14:50:52.532" v="694" actId="208"/>
          <ac:cxnSpMkLst>
            <pc:docMk/>
            <pc:sldMk cId="2162001902" sldId="257"/>
            <ac:cxnSpMk id="15" creationId="{CFF6AE5E-3CEE-3FDD-52A7-E327A07538F3}"/>
          </ac:cxnSpMkLst>
        </pc:cxnChg>
        <pc:cxnChg chg="add mod">
          <ac:chgData name="Patrick Langkau / IFWS420D" userId="ac0735bd-dbac-4120-99d8-6b4276e60f6f" providerId="ADAL" clId="{47269463-87B9-4AEC-AF04-516A02354C57}" dt="2023-03-05T14:00:08.911" v="4218" actId="14100"/>
          <ac:cxnSpMkLst>
            <pc:docMk/>
            <pc:sldMk cId="2162001902" sldId="257"/>
            <ac:cxnSpMk id="16" creationId="{4E5CFA41-EDA2-F51B-A0CF-AF46BFF71381}"/>
          </ac:cxnSpMkLst>
        </pc:cxnChg>
        <pc:cxnChg chg="add mod">
          <ac:chgData name="Patrick Langkau / IFWS420D" userId="ac0735bd-dbac-4120-99d8-6b4276e60f6f" providerId="ADAL" clId="{47269463-87B9-4AEC-AF04-516A02354C57}" dt="2023-03-05T13:59:22.349" v="4216"/>
          <ac:cxnSpMkLst>
            <pc:docMk/>
            <pc:sldMk cId="2162001902" sldId="257"/>
            <ac:cxnSpMk id="17" creationId="{118D7B61-E258-762A-C87D-FF4E27CEA31E}"/>
          </ac:cxnSpMkLst>
        </pc:cxnChg>
        <pc:cxnChg chg="add mod">
          <ac:chgData name="Patrick Langkau / IFWS420D" userId="ac0735bd-dbac-4120-99d8-6b4276e60f6f" providerId="ADAL" clId="{47269463-87B9-4AEC-AF04-516A02354C57}" dt="2023-03-05T13:59:22.349" v="4216"/>
          <ac:cxnSpMkLst>
            <pc:docMk/>
            <pc:sldMk cId="2162001902" sldId="257"/>
            <ac:cxnSpMk id="18" creationId="{7639BDB3-BF86-9262-DDDF-414DECE47F10}"/>
          </ac:cxnSpMkLst>
        </pc:cxnChg>
        <pc:cxnChg chg="add del">
          <ac:chgData name="Patrick Langkau / IFWS420D" userId="ac0735bd-dbac-4120-99d8-6b4276e60f6f" providerId="ADAL" clId="{47269463-87B9-4AEC-AF04-516A02354C57}" dt="2023-02-28T14:27:28.893" v="29" actId="26606"/>
          <ac:cxnSpMkLst>
            <pc:docMk/>
            <pc:sldMk cId="2162001902" sldId="257"/>
            <ac:cxnSpMk id="18" creationId="{C49DA8F6-BCC1-4447-B54C-57856834B94B}"/>
          </ac:cxnSpMkLst>
        </pc:cxnChg>
        <pc:cxnChg chg="add mod">
          <ac:chgData name="Patrick Langkau / IFWS420D" userId="ac0735bd-dbac-4120-99d8-6b4276e60f6f" providerId="ADAL" clId="{47269463-87B9-4AEC-AF04-516A02354C57}" dt="2023-03-05T14:00:00.147" v="4217" actId="14100"/>
          <ac:cxnSpMkLst>
            <pc:docMk/>
            <pc:sldMk cId="2162001902" sldId="257"/>
            <ac:cxnSpMk id="19" creationId="{6D25226A-874C-707E-C765-7F13DAB6BE91}"/>
          </ac:cxnSpMkLst>
        </pc:cxnChg>
        <pc:cxnChg chg="add del">
          <ac:chgData name="Patrick Langkau / IFWS420D" userId="ac0735bd-dbac-4120-99d8-6b4276e60f6f" providerId="ADAL" clId="{47269463-87B9-4AEC-AF04-516A02354C57}" dt="2023-02-28T14:27:30.158" v="31" actId="26606"/>
          <ac:cxnSpMkLst>
            <pc:docMk/>
            <pc:sldMk cId="2162001902" sldId="257"/>
            <ac:cxnSpMk id="20" creationId="{D1B787A8-0D67-4B7E-9B48-86BD906AB6B5}"/>
          </ac:cxnSpMkLst>
        </pc:cxnChg>
        <pc:cxnChg chg="add del">
          <ac:chgData name="Patrick Langkau / IFWS420D" userId="ac0735bd-dbac-4120-99d8-6b4276e60f6f" providerId="ADAL" clId="{47269463-87B9-4AEC-AF04-516A02354C57}" dt="2023-02-28T14:27:30.158" v="31" actId="26606"/>
          <ac:cxnSpMkLst>
            <pc:docMk/>
            <pc:sldMk cId="2162001902" sldId="257"/>
            <ac:cxnSpMk id="22" creationId="{56020367-4FD5-4596-8E10-C5F095CD8DBF}"/>
          </ac:cxnSpMkLst>
        </pc:cxnChg>
        <pc:cxnChg chg="add mod">
          <ac:chgData name="Patrick Langkau / IFWS420D" userId="ac0735bd-dbac-4120-99d8-6b4276e60f6f" providerId="ADAL" clId="{47269463-87B9-4AEC-AF04-516A02354C57}" dt="2023-02-28T14:50:49.939" v="693" actId="208"/>
          <ac:cxnSpMkLst>
            <pc:docMk/>
            <pc:sldMk cId="2162001902" sldId="257"/>
            <ac:cxnSpMk id="26" creationId="{E631203C-709F-72BA-7A28-F7ABF8BAE7BA}"/>
          </ac:cxnSpMkLst>
        </pc:cxnChg>
        <pc:cxnChg chg="add del">
          <ac:chgData name="Patrick Langkau / IFWS420D" userId="ac0735bd-dbac-4120-99d8-6b4276e60f6f" providerId="ADAL" clId="{47269463-87B9-4AEC-AF04-516A02354C57}" dt="2023-02-28T14:27:32.195" v="33" actId="26606"/>
          <ac:cxnSpMkLst>
            <pc:docMk/>
            <pc:sldMk cId="2162001902" sldId="257"/>
            <ac:cxnSpMk id="33" creationId="{C49DA8F6-BCC1-4447-B54C-57856834B94B}"/>
          </ac:cxnSpMkLst>
        </pc:cxnChg>
        <pc:cxnChg chg="add">
          <ac:chgData name="Patrick Langkau / IFWS420D" userId="ac0735bd-dbac-4120-99d8-6b4276e60f6f" providerId="ADAL" clId="{47269463-87B9-4AEC-AF04-516A02354C57}" dt="2023-02-28T14:27:32.216" v="34" actId="26606"/>
          <ac:cxnSpMkLst>
            <pc:docMk/>
            <pc:sldMk cId="2162001902" sldId="257"/>
            <ac:cxnSpMk id="41" creationId="{C49DA8F6-BCC1-4447-B54C-57856834B94B}"/>
          </ac:cxnSpMkLst>
        </pc:cxnChg>
        <pc:cxnChg chg="add mod">
          <ac:chgData name="Patrick Langkau / IFWS420D" userId="ac0735bd-dbac-4120-99d8-6b4276e60f6f" providerId="ADAL" clId="{47269463-87B9-4AEC-AF04-516A02354C57}" dt="2023-02-28T14:50:43.436" v="691" actId="208"/>
          <ac:cxnSpMkLst>
            <pc:docMk/>
            <pc:sldMk cId="2162001902" sldId="257"/>
            <ac:cxnSpMk id="45" creationId="{8E2CAF24-A937-2105-0F7C-627C8A515C4C}"/>
          </ac:cxnSpMkLst>
        </pc:cxnChg>
        <pc:cxnChg chg="add mod">
          <ac:chgData name="Patrick Langkau / IFWS420D" userId="ac0735bd-dbac-4120-99d8-6b4276e60f6f" providerId="ADAL" clId="{47269463-87B9-4AEC-AF04-516A02354C57}" dt="2023-02-28T14:51:18.409" v="698" actId="14100"/>
          <ac:cxnSpMkLst>
            <pc:docMk/>
            <pc:sldMk cId="2162001902" sldId="257"/>
            <ac:cxnSpMk id="52" creationId="{199A3644-FA25-2EBF-F287-C885A61C29AD}"/>
          </ac:cxnSpMkLst>
        </pc:cxnChg>
        <pc:cxnChg chg="add mod">
          <ac:chgData name="Patrick Langkau / IFWS420D" userId="ac0735bd-dbac-4120-99d8-6b4276e60f6f" providerId="ADAL" clId="{47269463-87B9-4AEC-AF04-516A02354C57}" dt="2023-02-28T14:51:45.502" v="708" actId="571"/>
          <ac:cxnSpMkLst>
            <pc:docMk/>
            <pc:sldMk cId="2162001902" sldId="257"/>
            <ac:cxnSpMk id="56" creationId="{C92AD041-C524-07AE-9607-93C5CC0882BD}"/>
          </ac:cxnSpMkLst>
        </pc:cxnChg>
        <pc:cxnChg chg="add mod">
          <ac:chgData name="Patrick Langkau / IFWS420D" userId="ac0735bd-dbac-4120-99d8-6b4276e60f6f" providerId="ADAL" clId="{47269463-87B9-4AEC-AF04-516A02354C57}" dt="2023-02-28T14:52:13.003" v="715" actId="208"/>
          <ac:cxnSpMkLst>
            <pc:docMk/>
            <pc:sldMk cId="2162001902" sldId="257"/>
            <ac:cxnSpMk id="58" creationId="{A8211A4B-CEAA-9C83-60B6-AAE28E0BECDE}"/>
          </ac:cxnSpMkLst>
        </pc:cxnChg>
      </pc:sldChg>
      <pc:sldChg chg="addSp modSp new mod setBg">
        <pc:chgData name="Patrick Langkau / IFWS420D" userId="ac0735bd-dbac-4120-99d8-6b4276e60f6f" providerId="ADAL" clId="{47269463-87B9-4AEC-AF04-516A02354C57}" dt="2023-03-05T13:43:17.967" v="4033" actId="20577"/>
        <pc:sldMkLst>
          <pc:docMk/>
          <pc:sldMk cId="1277683592" sldId="258"/>
        </pc:sldMkLst>
        <pc:spChg chg="mod">
          <ac:chgData name="Patrick Langkau / IFWS420D" userId="ac0735bd-dbac-4120-99d8-6b4276e60f6f" providerId="ADAL" clId="{47269463-87B9-4AEC-AF04-516A02354C57}" dt="2023-02-28T14:29:16.259" v="152" actId="1038"/>
          <ac:spMkLst>
            <pc:docMk/>
            <pc:sldMk cId="1277683592" sldId="258"/>
            <ac:spMk id="2" creationId="{AD12CCC0-BC01-EC3F-1474-80C2AEF0ACF4}"/>
          </ac:spMkLst>
        </pc:spChg>
        <pc:spChg chg="mod">
          <ac:chgData name="Patrick Langkau / IFWS420D" userId="ac0735bd-dbac-4120-99d8-6b4276e60f6f" providerId="ADAL" clId="{47269463-87B9-4AEC-AF04-516A02354C57}" dt="2023-03-05T13:43:17.967" v="4033" actId="20577"/>
          <ac:spMkLst>
            <pc:docMk/>
            <pc:sldMk cId="1277683592" sldId="258"/>
            <ac:spMk id="3" creationId="{E8ADCDF4-EA02-9695-604A-98A384DC840C}"/>
          </ac:spMkLst>
        </pc:spChg>
        <pc:spChg chg="add">
          <ac:chgData name="Patrick Langkau / IFWS420D" userId="ac0735bd-dbac-4120-99d8-6b4276e60f6f" providerId="ADAL" clId="{47269463-87B9-4AEC-AF04-516A02354C57}" dt="2023-02-28T14:29:03.301" v="123" actId="26606"/>
          <ac:spMkLst>
            <pc:docMk/>
            <pc:sldMk cId="1277683592" sldId="258"/>
            <ac:spMk id="8" creationId="{A2679492-7988-4050-9056-542444452411}"/>
          </ac:spMkLst>
        </pc:spChg>
        <pc:spChg chg="add">
          <ac:chgData name="Patrick Langkau / IFWS420D" userId="ac0735bd-dbac-4120-99d8-6b4276e60f6f" providerId="ADAL" clId="{47269463-87B9-4AEC-AF04-516A02354C57}" dt="2023-02-28T14:29:03.301" v="123" actId="26606"/>
          <ac:spMkLst>
            <pc:docMk/>
            <pc:sldMk cId="1277683592" sldId="258"/>
            <ac:spMk id="10" creationId="{B091B163-7D61-4891-ABCF-5C13D9C418D0}"/>
          </ac:spMkLst>
        </pc:spChg>
        <pc:spChg chg="add">
          <ac:chgData name="Patrick Langkau / IFWS420D" userId="ac0735bd-dbac-4120-99d8-6b4276e60f6f" providerId="ADAL" clId="{47269463-87B9-4AEC-AF04-516A02354C57}" dt="2023-02-28T14:29:03.301" v="123" actId="26606"/>
          <ac:spMkLst>
            <pc:docMk/>
            <pc:sldMk cId="1277683592" sldId="258"/>
            <ac:spMk id="12" creationId="{6CB927A4-E432-4310-9CD5-E89FF5063179}"/>
          </ac:spMkLst>
        </pc:spChg>
        <pc:spChg chg="add">
          <ac:chgData name="Patrick Langkau / IFWS420D" userId="ac0735bd-dbac-4120-99d8-6b4276e60f6f" providerId="ADAL" clId="{47269463-87B9-4AEC-AF04-516A02354C57}" dt="2023-02-28T14:29:03.301" v="123" actId="26606"/>
          <ac:spMkLst>
            <pc:docMk/>
            <pc:sldMk cId="1277683592" sldId="258"/>
            <ac:spMk id="14" creationId="{E3020543-B24B-4EC4-8FFC-8DD88EEA91A8}"/>
          </ac:spMkLst>
        </pc:spChg>
        <pc:spChg chg="add">
          <ac:chgData name="Patrick Langkau / IFWS420D" userId="ac0735bd-dbac-4120-99d8-6b4276e60f6f" providerId="ADAL" clId="{47269463-87B9-4AEC-AF04-516A02354C57}" dt="2023-02-28T14:29:03.301" v="123" actId="26606"/>
          <ac:spMkLst>
            <pc:docMk/>
            <pc:sldMk cId="1277683592" sldId="258"/>
            <ac:spMk id="16" creationId="{1453BF6C-B012-48B7-B4E8-6D7AC7C27D02}"/>
          </ac:spMkLst>
        </pc:spChg>
        <pc:cxnChg chg="add">
          <ac:chgData name="Patrick Langkau / IFWS420D" userId="ac0735bd-dbac-4120-99d8-6b4276e60f6f" providerId="ADAL" clId="{47269463-87B9-4AEC-AF04-516A02354C57}" dt="2023-02-28T14:29:03.301" v="123" actId="26606"/>
          <ac:cxnSpMkLst>
            <pc:docMk/>
            <pc:sldMk cId="1277683592" sldId="258"/>
            <ac:cxnSpMk id="18" creationId="{C49DA8F6-BCC1-4447-B54C-57856834B94B}"/>
          </ac:cxnSpMkLst>
        </pc:cxnChg>
      </pc:sldChg>
      <pc:sldChg chg="addSp delSp modSp new mod">
        <pc:chgData name="Patrick Langkau / IFWS420D" userId="ac0735bd-dbac-4120-99d8-6b4276e60f6f" providerId="ADAL" clId="{47269463-87B9-4AEC-AF04-516A02354C57}" dt="2023-03-04T12:42:34.990" v="3909" actId="27636"/>
        <pc:sldMkLst>
          <pc:docMk/>
          <pc:sldMk cId="2021150260" sldId="259"/>
        </pc:sldMkLst>
        <pc:spChg chg="mod">
          <ac:chgData name="Patrick Langkau / IFWS420D" userId="ac0735bd-dbac-4120-99d8-6b4276e60f6f" providerId="ADAL" clId="{47269463-87B9-4AEC-AF04-516A02354C57}" dt="2023-02-28T14:35:53.489" v="420" actId="20577"/>
          <ac:spMkLst>
            <pc:docMk/>
            <pc:sldMk cId="2021150260" sldId="259"/>
            <ac:spMk id="2" creationId="{2632BC46-7ACF-CDB2-98D7-0F8DFDF34D57}"/>
          </ac:spMkLst>
        </pc:spChg>
        <pc:spChg chg="add del mod">
          <ac:chgData name="Patrick Langkau / IFWS420D" userId="ac0735bd-dbac-4120-99d8-6b4276e60f6f" providerId="ADAL" clId="{47269463-87B9-4AEC-AF04-516A02354C57}" dt="2023-03-04T12:32:55.037" v="3735" actId="21"/>
          <ac:spMkLst>
            <pc:docMk/>
            <pc:sldMk cId="2021150260" sldId="259"/>
            <ac:spMk id="3" creationId="{4B9317BD-D1A9-C23D-43BF-84C6C3BA244C}"/>
          </ac:spMkLst>
        </pc:spChg>
        <pc:spChg chg="add del mod">
          <ac:chgData name="Patrick Langkau / IFWS420D" userId="ac0735bd-dbac-4120-99d8-6b4276e60f6f" providerId="ADAL" clId="{47269463-87B9-4AEC-AF04-516A02354C57}" dt="2023-03-04T12:33:41.187" v="3741" actId="478"/>
          <ac:spMkLst>
            <pc:docMk/>
            <pc:sldMk cId="2021150260" sldId="259"/>
            <ac:spMk id="4" creationId="{14B6C240-8507-8CF0-089F-6E483204A352}"/>
          </ac:spMkLst>
        </pc:spChg>
        <pc:spChg chg="add del mod">
          <ac:chgData name="Patrick Langkau / IFWS420D" userId="ac0735bd-dbac-4120-99d8-6b4276e60f6f" providerId="ADAL" clId="{47269463-87B9-4AEC-AF04-516A02354C57}" dt="2023-03-04T12:33:31.541" v="3737" actId="478"/>
          <ac:spMkLst>
            <pc:docMk/>
            <pc:sldMk cId="2021150260" sldId="259"/>
            <ac:spMk id="5" creationId="{FEEF94D3-9152-1DD1-AA4B-2A13E2F452DF}"/>
          </ac:spMkLst>
        </pc:spChg>
        <pc:spChg chg="add mod">
          <ac:chgData name="Patrick Langkau / IFWS420D" userId="ac0735bd-dbac-4120-99d8-6b4276e60f6f" providerId="ADAL" clId="{47269463-87B9-4AEC-AF04-516A02354C57}" dt="2023-03-04T12:42:34.990" v="3909" actId="27636"/>
          <ac:spMkLst>
            <pc:docMk/>
            <pc:sldMk cId="2021150260" sldId="259"/>
            <ac:spMk id="7" creationId="{AC392FDD-2FE3-20BD-F785-3321CC96AA4C}"/>
          </ac:spMkLst>
        </pc:spChg>
        <pc:picChg chg="add del mod">
          <ac:chgData name="Patrick Langkau / IFWS420D" userId="ac0735bd-dbac-4120-99d8-6b4276e60f6f" providerId="ADAL" clId="{47269463-87B9-4AEC-AF04-516A02354C57}" dt="2023-03-04T12:33:31.541" v="3737" actId="478"/>
          <ac:picMkLst>
            <pc:docMk/>
            <pc:sldMk cId="2021150260" sldId="259"/>
            <ac:picMk id="6" creationId="{09336CED-01B5-880D-474C-CC9C756D2AA3}"/>
          </ac:picMkLst>
        </pc:picChg>
        <pc:picChg chg="add del mod">
          <ac:chgData name="Patrick Langkau / IFWS420D" userId="ac0735bd-dbac-4120-99d8-6b4276e60f6f" providerId="ADAL" clId="{47269463-87B9-4AEC-AF04-516A02354C57}" dt="2023-03-04T12:33:36.874" v="3739" actId="478"/>
          <ac:picMkLst>
            <pc:docMk/>
            <pc:sldMk cId="2021150260" sldId="259"/>
            <ac:picMk id="8" creationId="{139F9413-AAEA-65EF-83CF-8CE5C896D7AB}"/>
          </ac:picMkLst>
        </pc:picChg>
        <pc:picChg chg="add del mod">
          <ac:chgData name="Patrick Langkau / IFWS420D" userId="ac0735bd-dbac-4120-99d8-6b4276e60f6f" providerId="ADAL" clId="{47269463-87B9-4AEC-AF04-516A02354C57}" dt="2023-02-28T14:35:57.254" v="422"/>
          <ac:picMkLst>
            <pc:docMk/>
            <pc:sldMk cId="2021150260" sldId="259"/>
            <ac:picMk id="1026" creationId="{3672C88F-AB58-F2FC-EEA0-E8862C830594}"/>
          </ac:picMkLst>
        </pc:picChg>
        <pc:picChg chg="add del">
          <ac:chgData name="Patrick Langkau / IFWS420D" userId="ac0735bd-dbac-4120-99d8-6b4276e60f6f" providerId="ADAL" clId="{47269463-87B9-4AEC-AF04-516A02354C57}" dt="2023-03-04T12:32:55.037" v="3735" actId="21"/>
          <ac:picMkLst>
            <pc:docMk/>
            <pc:sldMk cId="2021150260" sldId="259"/>
            <ac:picMk id="2050" creationId="{D4116C83-BCF2-92DA-D8DA-5330DF5CDB99}"/>
          </ac:picMkLst>
        </pc:picChg>
      </pc:sldChg>
      <pc:sldChg chg="delSp modSp mod">
        <pc:chgData name="Patrick Langkau / IFWS420D" userId="ac0735bd-dbac-4120-99d8-6b4276e60f6f" providerId="ADAL" clId="{47269463-87B9-4AEC-AF04-516A02354C57}" dt="2023-03-03T17:43:42.592" v="2796" actId="478"/>
        <pc:sldMkLst>
          <pc:docMk/>
          <pc:sldMk cId="4204071947" sldId="260"/>
        </pc:sldMkLst>
        <pc:spChg chg="mod">
          <ac:chgData name="Patrick Langkau / IFWS420D" userId="ac0735bd-dbac-4120-99d8-6b4276e60f6f" providerId="ADAL" clId="{47269463-87B9-4AEC-AF04-516A02354C57}" dt="2023-03-03T17:43:38.444" v="2794" actId="20577"/>
          <ac:spMkLst>
            <pc:docMk/>
            <pc:sldMk cId="4204071947" sldId="260"/>
            <ac:spMk id="2" creationId="{EA11499B-9CA6-5B2D-2255-DE3F37CEE989}"/>
          </ac:spMkLst>
        </pc:spChg>
        <pc:spChg chg="del mod">
          <ac:chgData name="Patrick Langkau / IFWS420D" userId="ac0735bd-dbac-4120-99d8-6b4276e60f6f" providerId="ADAL" clId="{47269463-87B9-4AEC-AF04-516A02354C57}" dt="2023-03-03T17:43:42.592" v="2796" actId="478"/>
          <ac:spMkLst>
            <pc:docMk/>
            <pc:sldMk cId="4204071947" sldId="260"/>
            <ac:spMk id="3" creationId="{C53E395A-C511-4DEA-B351-0A818956988F}"/>
          </ac:spMkLst>
        </pc:spChg>
      </pc:sldChg>
      <pc:sldChg chg="modSp del mod">
        <pc:chgData name="Patrick Langkau / IFWS420D" userId="ac0735bd-dbac-4120-99d8-6b4276e60f6f" providerId="ADAL" clId="{47269463-87B9-4AEC-AF04-516A02354C57}" dt="2023-02-28T15:09:42.854" v="1252" actId="2696"/>
        <pc:sldMkLst>
          <pc:docMk/>
          <pc:sldMk cId="907524739" sldId="261"/>
        </pc:sldMkLst>
        <pc:spChg chg="mod">
          <ac:chgData name="Patrick Langkau / IFWS420D" userId="ac0735bd-dbac-4120-99d8-6b4276e60f6f" providerId="ADAL" clId="{47269463-87B9-4AEC-AF04-516A02354C57}" dt="2023-02-28T14:56:35.096" v="885" actId="14100"/>
          <ac:spMkLst>
            <pc:docMk/>
            <pc:sldMk cId="907524739" sldId="261"/>
            <ac:spMk id="2" creationId="{8ABEA7B4-98AE-5A83-E742-9A7BF6D8438E}"/>
          </ac:spMkLst>
        </pc:spChg>
      </pc:sldChg>
      <pc:sldChg chg="addSp delSp modSp add del mod">
        <pc:chgData name="Patrick Langkau / IFWS420D" userId="ac0735bd-dbac-4120-99d8-6b4276e60f6f" providerId="ADAL" clId="{47269463-87B9-4AEC-AF04-516A02354C57}" dt="2023-02-28T15:01:35.448" v="1130" actId="47"/>
        <pc:sldMkLst>
          <pc:docMk/>
          <pc:sldMk cId="17126796" sldId="262"/>
        </pc:sldMkLst>
        <pc:spChg chg="del mod">
          <ac:chgData name="Patrick Langkau / IFWS420D" userId="ac0735bd-dbac-4120-99d8-6b4276e60f6f" providerId="ADAL" clId="{47269463-87B9-4AEC-AF04-516A02354C57}" dt="2023-02-28T14:58:52.553" v="1022" actId="478"/>
          <ac:spMkLst>
            <pc:docMk/>
            <pc:sldMk cId="17126796" sldId="262"/>
            <ac:spMk id="2" creationId="{434E5F2E-CF7E-85CA-670E-28ECE2615A42}"/>
          </ac:spMkLst>
        </pc:spChg>
        <pc:spChg chg="add mod">
          <ac:chgData name="Patrick Langkau / IFWS420D" userId="ac0735bd-dbac-4120-99d8-6b4276e60f6f" providerId="ADAL" clId="{47269463-87B9-4AEC-AF04-516A02354C57}" dt="2023-02-28T14:58:53.907" v="1023"/>
          <ac:spMkLst>
            <pc:docMk/>
            <pc:sldMk cId="17126796" sldId="262"/>
            <ac:spMk id="3" creationId="{B28B3CFA-288C-C8B3-51D0-28A612156889}"/>
          </ac:spMkLst>
        </pc:spChg>
        <pc:spChg chg="del">
          <ac:chgData name="Patrick Langkau / IFWS420D" userId="ac0735bd-dbac-4120-99d8-6b4276e60f6f" providerId="ADAL" clId="{47269463-87B9-4AEC-AF04-516A02354C57}" dt="2023-02-28T14:58:36.944" v="1018" actId="478"/>
          <ac:spMkLst>
            <pc:docMk/>
            <pc:sldMk cId="17126796" sldId="262"/>
            <ac:spMk id="55" creationId="{4F2F67AB-584A-B59D-769F-B8CE3D781C48}"/>
          </ac:spMkLst>
        </pc:spChg>
        <pc:spChg chg="del">
          <ac:chgData name="Patrick Langkau / IFWS420D" userId="ac0735bd-dbac-4120-99d8-6b4276e60f6f" providerId="ADAL" clId="{47269463-87B9-4AEC-AF04-516A02354C57}" dt="2023-02-28T14:58:36.944" v="1018" actId="478"/>
          <ac:spMkLst>
            <pc:docMk/>
            <pc:sldMk cId="17126796" sldId="262"/>
            <ac:spMk id="57" creationId="{A055DE66-7DB6-EDF9-668A-F9294A2C4F12}"/>
          </ac:spMkLst>
        </pc:spChg>
        <pc:picChg chg="add del mod">
          <ac:chgData name="Patrick Langkau / IFWS420D" userId="ac0735bd-dbac-4120-99d8-6b4276e60f6f" providerId="ADAL" clId="{47269463-87B9-4AEC-AF04-516A02354C57}" dt="2023-02-28T14:58:19.508" v="1013"/>
          <ac:picMkLst>
            <pc:docMk/>
            <pc:sldMk cId="17126796" sldId="262"/>
            <ac:picMk id="6" creationId="{477798A4-22B5-89B4-806D-E0306C3154AD}"/>
          </ac:picMkLst>
        </pc:picChg>
        <pc:picChg chg="mod">
          <ac:chgData name="Patrick Langkau / IFWS420D" userId="ac0735bd-dbac-4120-99d8-6b4276e60f6f" providerId="ADAL" clId="{47269463-87B9-4AEC-AF04-516A02354C57}" dt="2023-02-28T14:57:57.283" v="956"/>
          <ac:picMkLst>
            <pc:docMk/>
            <pc:sldMk cId="17126796" sldId="262"/>
            <ac:picMk id="2058" creationId="{1884631D-70FF-29E9-DC49-80E9EDAA350B}"/>
          </ac:picMkLst>
        </pc:picChg>
        <pc:picChg chg="mod">
          <ac:chgData name="Patrick Langkau / IFWS420D" userId="ac0735bd-dbac-4120-99d8-6b4276e60f6f" providerId="ADAL" clId="{47269463-87B9-4AEC-AF04-516A02354C57}" dt="2023-02-28T14:58:23.609" v="1015"/>
          <ac:picMkLst>
            <pc:docMk/>
            <pc:sldMk cId="17126796" sldId="262"/>
            <ac:picMk id="2060" creationId="{54198E7B-2160-2F98-7BF9-24156AA6DCC7}"/>
          </ac:picMkLst>
        </pc:picChg>
        <pc:picChg chg="mod">
          <ac:chgData name="Patrick Langkau / IFWS420D" userId="ac0735bd-dbac-4120-99d8-6b4276e60f6f" providerId="ADAL" clId="{47269463-87B9-4AEC-AF04-516A02354C57}" dt="2023-02-28T14:58:27.232" v="1017"/>
          <ac:picMkLst>
            <pc:docMk/>
            <pc:sldMk cId="17126796" sldId="262"/>
            <ac:picMk id="2062" creationId="{DCEDB9DC-E7F2-7090-CE2E-AA5855373303}"/>
          </ac:picMkLst>
        </pc:picChg>
        <pc:cxnChg chg="del">
          <ac:chgData name="Patrick Langkau / IFWS420D" userId="ac0735bd-dbac-4120-99d8-6b4276e60f6f" providerId="ADAL" clId="{47269463-87B9-4AEC-AF04-516A02354C57}" dt="2023-02-28T14:57:34.473" v="892" actId="478"/>
          <ac:cxnSpMkLst>
            <pc:docMk/>
            <pc:sldMk cId="17126796" sldId="262"/>
            <ac:cxnSpMk id="15" creationId="{CFF6AE5E-3CEE-3FDD-52A7-E327A07538F3}"/>
          </ac:cxnSpMkLst>
        </pc:cxnChg>
        <pc:cxnChg chg="del mod">
          <ac:chgData name="Patrick Langkau / IFWS420D" userId="ac0735bd-dbac-4120-99d8-6b4276e60f6f" providerId="ADAL" clId="{47269463-87B9-4AEC-AF04-516A02354C57}" dt="2023-02-28T14:57:36.142" v="893" actId="478"/>
          <ac:cxnSpMkLst>
            <pc:docMk/>
            <pc:sldMk cId="17126796" sldId="262"/>
            <ac:cxnSpMk id="26" creationId="{E631203C-709F-72BA-7A28-F7ABF8BAE7BA}"/>
          </ac:cxnSpMkLst>
        </pc:cxnChg>
        <pc:cxnChg chg="add del mod">
          <ac:chgData name="Patrick Langkau / IFWS420D" userId="ac0735bd-dbac-4120-99d8-6b4276e60f6f" providerId="ADAL" clId="{47269463-87B9-4AEC-AF04-516A02354C57}" dt="2023-02-28T14:57:29.532" v="891" actId="478"/>
          <ac:cxnSpMkLst>
            <pc:docMk/>
            <pc:sldMk cId="17126796" sldId="262"/>
            <ac:cxnSpMk id="45" creationId="{8E2CAF24-A937-2105-0F7C-627C8A515C4C}"/>
          </ac:cxnSpMkLst>
        </pc:cxnChg>
        <pc:cxnChg chg="del">
          <ac:chgData name="Patrick Langkau / IFWS420D" userId="ac0735bd-dbac-4120-99d8-6b4276e60f6f" providerId="ADAL" clId="{47269463-87B9-4AEC-AF04-516A02354C57}" dt="2023-02-28T14:58:40.517" v="1020" actId="478"/>
          <ac:cxnSpMkLst>
            <pc:docMk/>
            <pc:sldMk cId="17126796" sldId="262"/>
            <ac:cxnSpMk id="52" creationId="{199A3644-FA25-2EBF-F287-C885A61C29AD}"/>
          </ac:cxnSpMkLst>
        </pc:cxnChg>
        <pc:cxnChg chg="del">
          <ac:chgData name="Patrick Langkau / IFWS420D" userId="ac0735bd-dbac-4120-99d8-6b4276e60f6f" providerId="ADAL" clId="{47269463-87B9-4AEC-AF04-516A02354C57}" dt="2023-02-28T14:58:38.603" v="1019" actId="478"/>
          <ac:cxnSpMkLst>
            <pc:docMk/>
            <pc:sldMk cId="17126796" sldId="262"/>
            <ac:cxnSpMk id="56" creationId="{C92AD041-C524-07AE-9607-93C5CC0882BD}"/>
          </ac:cxnSpMkLst>
        </pc:cxnChg>
      </pc:sldChg>
      <pc:sldChg chg="modSp new mod ord">
        <pc:chgData name="Patrick Langkau / IFWS420D" userId="ac0735bd-dbac-4120-99d8-6b4276e60f6f" providerId="ADAL" clId="{47269463-87B9-4AEC-AF04-516A02354C57}" dt="2023-03-05T14:05:47.371" v="4224" actId="20577"/>
        <pc:sldMkLst>
          <pc:docMk/>
          <pc:sldMk cId="1375376225" sldId="263"/>
        </pc:sldMkLst>
        <pc:spChg chg="mod">
          <ac:chgData name="Patrick Langkau / IFWS420D" userId="ac0735bd-dbac-4120-99d8-6b4276e60f6f" providerId="ADAL" clId="{47269463-87B9-4AEC-AF04-516A02354C57}" dt="2023-02-28T15:09:16.068" v="1250" actId="20577"/>
          <ac:spMkLst>
            <pc:docMk/>
            <pc:sldMk cId="1375376225" sldId="263"/>
            <ac:spMk id="2" creationId="{E8802E7C-F97D-EE2C-9E1D-1DED96A27E37}"/>
          </ac:spMkLst>
        </pc:spChg>
        <pc:spChg chg="mod">
          <ac:chgData name="Patrick Langkau / IFWS420D" userId="ac0735bd-dbac-4120-99d8-6b4276e60f6f" providerId="ADAL" clId="{47269463-87B9-4AEC-AF04-516A02354C57}" dt="2023-03-05T14:05:47.371" v="4224" actId="20577"/>
          <ac:spMkLst>
            <pc:docMk/>
            <pc:sldMk cId="1375376225" sldId="263"/>
            <ac:spMk id="3" creationId="{DEBDEEC2-BAC4-668A-F4B0-3AADBC021820}"/>
          </ac:spMkLst>
        </pc:spChg>
      </pc:sldChg>
      <pc:sldChg chg="addSp delSp modSp add mod modNotesTx">
        <pc:chgData name="Patrick Langkau / IFWS420D" userId="ac0735bd-dbac-4120-99d8-6b4276e60f6f" providerId="ADAL" clId="{47269463-87B9-4AEC-AF04-516A02354C57}" dt="2023-03-06T12:43:27.862" v="4682" actId="20577"/>
        <pc:sldMkLst>
          <pc:docMk/>
          <pc:sldMk cId="3688409177" sldId="264"/>
        </pc:sldMkLst>
        <pc:spChg chg="del mod">
          <ac:chgData name="Patrick Langkau / IFWS420D" userId="ac0735bd-dbac-4120-99d8-6b4276e60f6f" providerId="ADAL" clId="{47269463-87B9-4AEC-AF04-516A02354C57}" dt="2023-02-28T15:01:48.395" v="1132" actId="478"/>
          <ac:spMkLst>
            <pc:docMk/>
            <pc:sldMk cId="3688409177" sldId="264"/>
            <ac:spMk id="2" creationId="{434E5F2E-CF7E-85CA-670E-28ECE2615A42}"/>
          </ac:spMkLst>
        </pc:spChg>
        <pc:spChg chg="add mod">
          <ac:chgData name="Patrick Langkau / IFWS420D" userId="ac0735bd-dbac-4120-99d8-6b4276e60f6f" providerId="ADAL" clId="{47269463-87B9-4AEC-AF04-516A02354C57}" dt="2023-03-04T13:54:12.501" v="3990"/>
          <ac:spMkLst>
            <pc:docMk/>
            <pc:sldMk cId="3688409177" sldId="264"/>
            <ac:spMk id="2" creationId="{7137C457-2058-81DA-B8C9-D8D2836FBD0D}"/>
          </ac:spMkLst>
        </pc:spChg>
        <pc:spChg chg="add del mod">
          <ac:chgData name="Patrick Langkau / IFWS420D" userId="ac0735bd-dbac-4120-99d8-6b4276e60f6f" providerId="ADAL" clId="{47269463-87B9-4AEC-AF04-516A02354C57}" dt="2023-02-28T15:01:52.532" v="1134" actId="478"/>
          <ac:spMkLst>
            <pc:docMk/>
            <pc:sldMk cId="3688409177" sldId="264"/>
            <ac:spMk id="4" creationId="{240DC383-435A-753D-125A-50384A6C9C28}"/>
          </ac:spMkLst>
        </pc:spChg>
        <pc:spChg chg="add del mod">
          <ac:chgData name="Patrick Langkau / IFWS420D" userId="ac0735bd-dbac-4120-99d8-6b4276e60f6f" providerId="ADAL" clId="{47269463-87B9-4AEC-AF04-516A02354C57}" dt="2023-03-04T13:54:12.169" v="3989" actId="478"/>
          <ac:spMkLst>
            <pc:docMk/>
            <pc:sldMk cId="3688409177" sldId="264"/>
            <ac:spMk id="5" creationId="{33F2A168-36B7-FD34-982A-4FEF2788A8DF}"/>
          </ac:spMkLst>
        </pc:spChg>
        <pc:spChg chg="del">
          <ac:chgData name="Patrick Langkau / IFWS420D" userId="ac0735bd-dbac-4120-99d8-6b4276e60f6f" providerId="ADAL" clId="{47269463-87B9-4AEC-AF04-516A02354C57}" dt="2023-02-28T15:07:05.843" v="1187" actId="478"/>
          <ac:spMkLst>
            <pc:docMk/>
            <pc:sldMk cId="3688409177" sldId="264"/>
            <ac:spMk id="55" creationId="{4F2F67AB-584A-B59D-769F-B8CE3D781C48}"/>
          </ac:spMkLst>
        </pc:spChg>
        <pc:spChg chg="del mod">
          <ac:chgData name="Patrick Langkau / IFWS420D" userId="ac0735bd-dbac-4120-99d8-6b4276e60f6f" providerId="ADAL" clId="{47269463-87B9-4AEC-AF04-516A02354C57}" dt="2023-02-28T15:07:03.509" v="1186" actId="478"/>
          <ac:spMkLst>
            <pc:docMk/>
            <pc:sldMk cId="3688409177" sldId="264"/>
            <ac:spMk id="57" creationId="{A055DE66-7DB6-EDF9-668A-F9294A2C4F12}"/>
          </ac:spMkLst>
        </pc:spChg>
        <pc:spChg chg="mod">
          <ac:chgData name="Patrick Langkau / IFWS420D" userId="ac0735bd-dbac-4120-99d8-6b4276e60f6f" providerId="ADAL" clId="{47269463-87B9-4AEC-AF04-516A02354C57}" dt="2023-02-28T15:04:39.714" v="1165" actId="207"/>
          <ac:spMkLst>
            <pc:docMk/>
            <pc:sldMk cId="3688409177" sldId="264"/>
            <ac:spMk id="2051" creationId="{463EB95C-908F-7BA0-B733-C5C5B08BAD07}"/>
          </ac:spMkLst>
        </pc:spChg>
        <pc:spChg chg="mod">
          <ac:chgData name="Patrick Langkau / IFWS420D" userId="ac0735bd-dbac-4120-99d8-6b4276e60f6f" providerId="ADAL" clId="{47269463-87B9-4AEC-AF04-516A02354C57}" dt="2023-02-28T15:04:44.677" v="1166" actId="207"/>
          <ac:spMkLst>
            <pc:docMk/>
            <pc:sldMk cId="3688409177" sldId="264"/>
            <ac:spMk id="2053" creationId="{E8BAFA12-FCC4-513A-0313-9B7ED6D4BF56}"/>
          </ac:spMkLst>
        </pc:spChg>
        <pc:spChg chg="mod">
          <ac:chgData name="Patrick Langkau / IFWS420D" userId="ac0735bd-dbac-4120-99d8-6b4276e60f6f" providerId="ADAL" clId="{47269463-87B9-4AEC-AF04-516A02354C57}" dt="2023-02-28T15:04:48.633" v="1167" actId="207"/>
          <ac:spMkLst>
            <pc:docMk/>
            <pc:sldMk cId="3688409177" sldId="264"/>
            <ac:spMk id="2055" creationId="{B7EE8FB2-A67D-403A-B959-AAD4070CFC44}"/>
          </ac:spMkLst>
        </pc:spChg>
        <pc:picChg chg="mod">
          <ac:chgData name="Patrick Langkau / IFWS420D" userId="ac0735bd-dbac-4120-99d8-6b4276e60f6f" providerId="ADAL" clId="{47269463-87B9-4AEC-AF04-516A02354C57}" dt="2023-02-28T15:03:38.028" v="1156"/>
          <ac:picMkLst>
            <pc:docMk/>
            <pc:sldMk cId="3688409177" sldId="264"/>
            <ac:picMk id="6" creationId="{477798A4-22B5-89B4-806D-E0306C3154AD}"/>
          </ac:picMkLst>
        </pc:picChg>
        <pc:picChg chg="mod">
          <ac:chgData name="Patrick Langkau / IFWS420D" userId="ac0735bd-dbac-4120-99d8-6b4276e60f6f" providerId="ADAL" clId="{47269463-87B9-4AEC-AF04-516A02354C57}" dt="2023-02-28T15:03:41.731" v="1157"/>
          <ac:picMkLst>
            <pc:docMk/>
            <pc:sldMk cId="3688409177" sldId="264"/>
            <ac:picMk id="2060" creationId="{54198E7B-2160-2F98-7BF9-24156AA6DCC7}"/>
          </ac:picMkLst>
        </pc:picChg>
        <pc:picChg chg="mod">
          <ac:chgData name="Patrick Langkau / IFWS420D" userId="ac0735bd-dbac-4120-99d8-6b4276e60f6f" providerId="ADAL" clId="{47269463-87B9-4AEC-AF04-516A02354C57}" dt="2023-02-28T15:03:49.531" v="1159"/>
          <ac:picMkLst>
            <pc:docMk/>
            <pc:sldMk cId="3688409177" sldId="264"/>
            <ac:picMk id="2062" creationId="{DCEDB9DC-E7F2-7090-CE2E-AA5855373303}"/>
          </ac:picMkLst>
        </pc:picChg>
        <pc:cxnChg chg="mod">
          <ac:chgData name="Patrick Langkau / IFWS420D" userId="ac0735bd-dbac-4120-99d8-6b4276e60f6f" providerId="ADAL" clId="{47269463-87B9-4AEC-AF04-516A02354C57}" dt="2023-02-28T15:04:13.161" v="1164" actId="692"/>
          <ac:cxnSpMkLst>
            <pc:docMk/>
            <pc:sldMk cId="3688409177" sldId="264"/>
            <ac:cxnSpMk id="15" creationId="{CFF6AE5E-3CEE-3FDD-52A7-E327A07538F3}"/>
          </ac:cxnSpMkLst>
        </pc:cxnChg>
        <pc:cxnChg chg="mod">
          <ac:chgData name="Patrick Langkau / IFWS420D" userId="ac0735bd-dbac-4120-99d8-6b4276e60f6f" providerId="ADAL" clId="{47269463-87B9-4AEC-AF04-516A02354C57}" dt="2023-02-28T15:04:09.573" v="1163" actId="692"/>
          <ac:cxnSpMkLst>
            <pc:docMk/>
            <pc:sldMk cId="3688409177" sldId="264"/>
            <ac:cxnSpMk id="26" creationId="{E631203C-709F-72BA-7A28-F7ABF8BAE7BA}"/>
          </ac:cxnSpMkLst>
        </pc:cxnChg>
        <pc:cxnChg chg="mod">
          <ac:chgData name="Patrick Langkau / IFWS420D" userId="ac0735bd-dbac-4120-99d8-6b4276e60f6f" providerId="ADAL" clId="{47269463-87B9-4AEC-AF04-516A02354C57}" dt="2023-02-28T15:04:03.041" v="1161" actId="692"/>
          <ac:cxnSpMkLst>
            <pc:docMk/>
            <pc:sldMk cId="3688409177" sldId="264"/>
            <ac:cxnSpMk id="45" creationId="{8E2CAF24-A937-2105-0F7C-627C8A515C4C}"/>
          </ac:cxnSpMkLst>
        </pc:cxnChg>
        <pc:cxnChg chg="del">
          <ac:chgData name="Patrick Langkau / IFWS420D" userId="ac0735bd-dbac-4120-99d8-6b4276e60f6f" providerId="ADAL" clId="{47269463-87B9-4AEC-AF04-516A02354C57}" dt="2023-02-28T15:07:07.274" v="1188" actId="478"/>
          <ac:cxnSpMkLst>
            <pc:docMk/>
            <pc:sldMk cId="3688409177" sldId="264"/>
            <ac:cxnSpMk id="52" creationId="{199A3644-FA25-2EBF-F287-C885A61C29AD}"/>
          </ac:cxnSpMkLst>
        </pc:cxnChg>
        <pc:cxnChg chg="del mod">
          <ac:chgData name="Patrick Langkau / IFWS420D" userId="ac0735bd-dbac-4120-99d8-6b4276e60f6f" providerId="ADAL" clId="{47269463-87B9-4AEC-AF04-516A02354C57}" dt="2023-02-28T15:07:03.509" v="1186" actId="478"/>
          <ac:cxnSpMkLst>
            <pc:docMk/>
            <pc:sldMk cId="3688409177" sldId="264"/>
            <ac:cxnSpMk id="56" creationId="{C92AD041-C524-07AE-9607-93C5CC0882BD}"/>
          </ac:cxnSpMkLst>
        </pc:cxnChg>
      </pc:sldChg>
      <pc:sldChg chg="addSp delSp modSp add mod">
        <pc:chgData name="Patrick Langkau / IFWS420D" userId="ac0735bd-dbac-4120-99d8-6b4276e60f6f" providerId="ADAL" clId="{47269463-87B9-4AEC-AF04-516A02354C57}" dt="2023-03-04T13:54:07.570" v="3988"/>
        <pc:sldMkLst>
          <pc:docMk/>
          <pc:sldMk cId="1892289175" sldId="265"/>
        </pc:sldMkLst>
        <pc:spChg chg="add mod">
          <ac:chgData name="Patrick Langkau / IFWS420D" userId="ac0735bd-dbac-4120-99d8-6b4276e60f6f" providerId="ADAL" clId="{47269463-87B9-4AEC-AF04-516A02354C57}" dt="2023-02-28T15:08:41.124" v="1202"/>
          <ac:spMkLst>
            <pc:docMk/>
            <pc:sldMk cId="1892289175" sldId="265"/>
            <ac:spMk id="3" creationId="{4C3D920B-0D73-9B8D-0BDD-71F239E6F49B}"/>
          </ac:spMkLst>
        </pc:spChg>
        <pc:spChg chg="add mod">
          <ac:chgData name="Patrick Langkau / IFWS420D" userId="ac0735bd-dbac-4120-99d8-6b4276e60f6f" providerId="ADAL" clId="{47269463-87B9-4AEC-AF04-516A02354C57}" dt="2023-03-04T13:54:07.570" v="3988"/>
          <ac:spMkLst>
            <pc:docMk/>
            <pc:sldMk cId="1892289175" sldId="265"/>
            <ac:spMk id="4" creationId="{65ECD3C4-E406-FD37-31E3-3783CA80CACF}"/>
          </ac:spMkLst>
        </pc:spChg>
        <pc:spChg chg="del">
          <ac:chgData name="Patrick Langkau / IFWS420D" userId="ac0735bd-dbac-4120-99d8-6b4276e60f6f" providerId="ADAL" clId="{47269463-87B9-4AEC-AF04-516A02354C57}" dt="2023-03-04T13:54:07.247" v="3987" actId="478"/>
          <ac:spMkLst>
            <pc:docMk/>
            <pc:sldMk cId="1892289175" sldId="265"/>
            <ac:spMk id="5" creationId="{33F2A168-36B7-FD34-982A-4FEF2788A8DF}"/>
          </ac:spMkLst>
        </pc:spChg>
        <pc:spChg chg="del">
          <ac:chgData name="Patrick Langkau / IFWS420D" userId="ac0735bd-dbac-4120-99d8-6b4276e60f6f" providerId="ADAL" clId="{47269463-87B9-4AEC-AF04-516A02354C57}" dt="2023-02-28T15:08:44.668" v="1203" actId="478"/>
          <ac:spMkLst>
            <pc:docMk/>
            <pc:sldMk cId="1892289175" sldId="265"/>
            <ac:spMk id="59" creationId="{20D79AEE-C0FC-4635-670B-922BA0A83387}"/>
          </ac:spMkLst>
        </pc:spChg>
        <pc:spChg chg="del">
          <ac:chgData name="Patrick Langkau / IFWS420D" userId="ac0735bd-dbac-4120-99d8-6b4276e60f6f" providerId="ADAL" clId="{47269463-87B9-4AEC-AF04-516A02354C57}" dt="2023-03-04T11:42:36.664" v="3594" actId="478"/>
          <ac:spMkLst>
            <pc:docMk/>
            <pc:sldMk cId="1892289175" sldId="265"/>
            <ac:spMk id="60" creationId="{CA274C3C-AC04-37D4-7B1B-992D989E4A16}"/>
          </ac:spMkLst>
        </pc:spChg>
        <pc:spChg chg="mod">
          <ac:chgData name="Patrick Langkau / IFWS420D" userId="ac0735bd-dbac-4120-99d8-6b4276e60f6f" providerId="ADAL" clId="{47269463-87B9-4AEC-AF04-516A02354C57}" dt="2023-02-28T15:07:53.364" v="1195" actId="207"/>
          <ac:spMkLst>
            <pc:docMk/>
            <pc:sldMk cId="1892289175" sldId="265"/>
            <ac:spMk id="2048" creationId="{751F776D-769B-1D8F-075F-F31EC9A0320F}"/>
          </ac:spMkLst>
        </pc:spChg>
        <pc:spChg chg="mod">
          <ac:chgData name="Patrick Langkau / IFWS420D" userId="ac0735bd-dbac-4120-99d8-6b4276e60f6f" providerId="ADAL" clId="{47269463-87B9-4AEC-AF04-516A02354C57}" dt="2023-02-28T15:08:26.425" v="1200" actId="207"/>
          <ac:spMkLst>
            <pc:docMk/>
            <pc:sldMk cId="1892289175" sldId="265"/>
            <ac:spMk id="2053" creationId="{E8BAFA12-FCC4-513A-0313-9B7ED6D4BF56}"/>
          </ac:spMkLst>
        </pc:spChg>
        <pc:spChg chg="mod">
          <ac:chgData name="Patrick Langkau / IFWS420D" userId="ac0735bd-dbac-4120-99d8-6b4276e60f6f" providerId="ADAL" clId="{47269463-87B9-4AEC-AF04-516A02354C57}" dt="2023-02-28T15:08:30.294" v="1201" actId="207"/>
          <ac:spMkLst>
            <pc:docMk/>
            <pc:sldMk cId="1892289175" sldId="265"/>
            <ac:spMk id="2055" creationId="{B7EE8FB2-A67D-403A-B959-AAD4070CFC44}"/>
          </ac:spMkLst>
        </pc:spChg>
        <pc:picChg chg="mod">
          <ac:chgData name="Patrick Langkau / IFWS420D" userId="ac0735bd-dbac-4120-99d8-6b4276e60f6f" providerId="ADAL" clId="{47269463-87B9-4AEC-AF04-516A02354C57}" dt="2023-02-28T15:07:38.388" v="1191"/>
          <ac:picMkLst>
            <pc:docMk/>
            <pc:sldMk cId="1892289175" sldId="265"/>
            <ac:picMk id="2050" creationId="{CB2616AF-055B-6837-5DCA-CDA7B49DAFE2}"/>
          </ac:picMkLst>
        </pc:picChg>
        <pc:picChg chg="mod">
          <ac:chgData name="Patrick Langkau / IFWS420D" userId="ac0735bd-dbac-4120-99d8-6b4276e60f6f" providerId="ADAL" clId="{47269463-87B9-4AEC-AF04-516A02354C57}" dt="2023-02-28T15:08:12.504" v="1197"/>
          <ac:picMkLst>
            <pc:docMk/>
            <pc:sldMk cId="1892289175" sldId="265"/>
            <ac:picMk id="2060" creationId="{54198E7B-2160-2F98-7BF9-24156AA6DCC7}"/>
          </ac:picMkLst>
        </pc:picChg>
        <pc:picChg chg="mod">
          <ac:chgData name="Patrick Langkau / IFWS420D" userId="ac0735bd-dbac-4120-99d8-6b4276e60f6f" providerId="ADAL" clId="{47269463-87B9-4AEC-AF04-516A02354C57}" dt="2023-02-28T15:08:15.647" v="1198"/>
          <ac:picMkLst>
            <pc:docMk/>
            <pc:sldMk cId="1892289175" sldId="265"/>
            <ac:picMk id="2062" creationId="{DCEDB9DC-E7F2-7090-CE2E-AA5855373303}"/>
          </ac:picMkLst>
        </pc:picChg>
        <pc:cxnChg chg="add mod">
          <ac:chgData name="Patrick Langkau / IFWS420D" userId="ac0735bd-dbac-4120-99d8-6b4276e60f6f" providerId="ADAL" clId="{47269463-87B9-4AEC-AF04-516A02354C57}" dt="2023-02-28T15:08:41.124" v="1202"/>
          <ac:cxnSpMkLst>
            <pc:docMk/>
            <pc:sldMk cId="1892289175" sldId="265"/>
            <ac:cxnSpMk id="2" creationId="{0FA34CAB-F77F-A64E-D26B-FE48C36BE2CC}"/>
          </ac:cxnSpMkLst>
        </pc:cxnChg>
        <pc:cxnChg chg="mod">
          <ac:chgData name="Patrick Langkau / IFWS420D" userId="ac0735bd-dbac-4120-99d8-6b4276e60f6f" providerId="ADAL" clId="{47269463-87B9-4AEC-AF04-516A02354C57}" dt="2023-02-28T15:07:44.717" v="1193" actId="692"/>
          <ac:cxnSpMkLst>
            <pc:docMk/>
            <pc:sldMk cId="1892289175" sldId="265"/>
            <ac:cxnSpMk id="13" creationId="{FA046627-F79C-2F2B-B1CE-21E54176889E}"/>
          </ac:cxnSpMkLst>
        </pc:cxnChg>
        <pc:cxnChg chg="mod">
          <ac:chgData name="Patrick Langkau / IFWS420D" userId="ac0735bd-dbac-4120-99d8-6b4276e60f6f" providerId="ADAL" clId="{47269463-87B9-4AEC-AF04-516A02354C57}" dt="2023-02-28T15:08:20.192" v="1199" actId="692"/>
          <ac:cxnSpMkLst>
            <pc:docMk/>
            <pc:sldMk cId="1892289175" sldId="265"/>
            <ac:cxnSpMk id="15" creationId="{CFF6AE5E-3CEE-3FDD-52A7-E327A07538F3}"/>
          </ac:cxnSpMkLst>
        </pc:cxnChg>
        <pc:cxnChg chg="mod">
          <ac:chgData name="Patrick Langkau / IFWS420D" userId="ac0735bd-dbac-4120-99d8-6b4276e60f6f" providerId="ADAL" clId="{47269463-87B9-4AEC-AF04-516A02354C57}" dt="2023-02-28T15:08:03.604" v="1196" actId="692"/>
          <ac:cxnSpMkLst>
            <pc:docMk/>
            <pc:sldMk cId="1892289175" sldId="265"/>
            <ac:cxnSpMk id="26" creationId="{E631203C-709F-72BA-7A28-F7ABF8BAE7BA}"/>
          </ac:cxnSpMkLst>
        </pc:cxnChg>
        <pc:cxnChg chg="del">
          <ac:chgData name="Patrick Langkau / IFWS420D" userId="ac0735bd-dbac-4120-99d8-6b4276e60f6f" providerId="ADAL" clId="{47269463-87B9-4AEC-AF04-516A02354C57}" dt="2023-02-28T15:08:44.668" v="1203" actId="478"/>
          <ac:cxnSpMkLst>
            <pc:docMk/>
            <pc:sldMk cId="1892289175" sldId="265"/>
            <ac:cxnSpMk id="58" creationId="{A8211A4B-CEAA-9C83-60B6-AAE28E0BECDE}"/>
          </ac:cxnSpMkLst>
        </pc:cxnChg>
      </pc:sldChg>
      <pc:sldChg chg="modSp add mod ord replId">
        <pc:chgData name="Patrick Langkau / IFWS420D" userId="ac0735bd-dbac-4120-99d8-6b4276e60f6f" providerId="ADAL" clId="{47269463-87B9-4AEC-AF04-516A02354C57}" dt="2023-03-05T14:09:40.349" v="4258" actId="5793"/>
        <pc:sldMkLst>
          <pc:docMk/>
          <pc:sldMk cId="3848830192" sldId="266"/>
        </pc:sldMkLst>
        <pc:spChg chg="mod">
          <ac:chgData name="Patrick Langkau / IFWS420D" userId="ac0735bd-dbac-4120-99d8-6b4276e60f6f" providerId="ADAL" clId="{47269463-87B9-4AEC-AF04-516A02354C57}" dt="2023-02-28T15:09:08.326" v="1233" actId="20577"/>
          <ac:spMkLst>
            <pc:docMk/>
            <pc:sldMk cId="3848830192" sldId="266"/>
            <ac:spMk id="2" creationId="{E8802E7C-F97D-EE2C-9E1D-1DED96A27E37}"/>
          </ac:spMkLst>
        </pc:spChg>
        <pc:spChg chg="mod">
          <ac:chgData name="Patrick Langkau / IFWS420D" userId="ac0735bd-dbac-4120-99d8-6b4276e60f6f" providerId="ADAL" clId="{47269463-87B9-4AEC-AF04-516A02354C57}" dt="2023-03-05T14:09:40.349" v="4258" actId="5793"/>
          <ac:spMkLst>
            <pc:docMk/>
            <pc:sldMk cId="3848830192" sldId="266"/>
            <ac:spMk id="3" creationId="{DEBDEEC2-BAC4-668A-F4B0-3AADBC021820}"/>
          </ac:spMkLst>
        </pc:spChg>
      </pc:sldChg>
      <pc:sldChg chg="addSp delSp modSp add mod ord">
        <pc:chgData name="Patrick Langkau / IFWS420D" userId="ac0735bd-dbac-4120-99d8-6b4276e60f6f" providerId="ADAL" clId="{47269463-87B9-4AEC-AF04-516A02354C57}" dt="2023-03-04T13:54:00.970" v="3986" actId="1076"/>
        <pc:sldMkLst>
          <pc:docMk/>
          <pc:sldMk cId="125542385" sldId="267"/>
        </pc:sldMkLst>
        <pc:spChg chg="add mod">
          <ac:chgData name="Patrick Langkau / IFWS420D" userId="ac0735bd-dbac-4120-99d8-6b4276e60f6f" providerId="ADAL" clId="{47269463-87B9-4AEC-AF04-516A02354C57}" dt="2023-03-04T13:54:00.970" v="3986" actId="1076"/>
          <ac:spMkLst>
            <pc:docMk/>
            <pc:sldMk cId="125542385" sldId="267"/>
            <ac:spMk id="4" creationId="{B9DD15B8-4A7F-AC3B-A8F7-48DE33E5F4C2}"/>
          </ac:spMkLst>
        </pc:spChg>
        <pc:spChg chg="del mod">
          <ac:chgData name="Patrick Langkau / IFWS420D" userId="ac0735bd-dbac-4120-99d8-6b4276e60f6f" providerId="ADAL" clId="{47269463-87B9-4AEC-AF04-516A02354C57}" dt="2023-03-04T13:53:40.948" v="3960" actId="478"/>
          <ac:spMkLst>
            <pc:docMk/>
            <pc:sldMk cId="125542385" sldId="267"/>
            <ac:spMk id="5" creationId="{33F2A168-36B7-FD34-982A-4FEF2788A8DF}"/>
          </ac:spMkLst>
        </pc:spChg>
        <pc:spChg chg="del">
          <ac:chgData name="Patrick Langkau / IFWS420D" userId="ac0735bd-dbac-4120-99d8-6b4276e60f6f" providerId="ADAL" clId="{47269463-87B9-4AEC-AF04-516A02354C57}" dt="2023-03-04T11:42:42.104" v="3595" actId="478"/>
          <ac:spMkLst>
            <pc:docMk/>
            <pc:sldMk cId="125542385" sldId="267"/>
            <ac:spMk id="60" creationId="{CA274C3C-AC04-37D4-7B1B-992D989E4A16}"/>
          </ac:spMkLst>
        </pc:spChg>
        <pc:spChg chg="mod">
          <ac:chgData name="Patrick Langkau / IFWS420D" userId="ac0735bd-dbac-4120-99d8-6b4276e60f6f" providerId="ADAL" clId="{47269463-87B9-4AEC-AF04-516A02354C57}" dt="2023-02-28T15:10:03.597" v="1254" actId="207"/>
          <ac:spMkLst>
            <pc:docMk/>
            <pc:sldMk cId="125542385" sldId="267"/>
            <ac:spMk id="2051" creationId="{463EB95C-908F-7BA0-B733-C5C5B08BAD07}"/>
          </ac:spMkLst>
        </pc:spChg>
        <pc:spChg chg="mod">
          <ac:chgData name="Patrick Langkau / IFWS420D" userId="ac0735bd-dbac-4120-99d8-6b4276e60f6f" providerId="ADAL" clId="{47269463-87B9-4AEC-AF04-516A02354C57}" dt="2023-02-28T15:10:43.741" v="1260" actId="207"/>
          <ac:spMkLst>
            <pc:docMk/>
            <pc:sldMk cId="125542385" sldId="267"/>
            <ac:spMk id="2053" creationId="{E8BAFA12-FCC4-513A-0313-9B7ED6D4BF56}"/>
          </ac:spMkLst>
        </pc:spChg>
        <pc:spChg chg="mod">
          <ac:chgData name="Patrick Langkau / IFWS420D" userId="ac0735bd-dbac-4120-99d8-6b4276e60f6f" providerId="ADAL" clId="{47269463-87B9-4AEC-AF04-516A02354C57}" dt="2023-02-28T15:10:48.882" v="1261" actId="207"/>
          <ac:spMkLst>
            <pc:docMk/>
            <pc:sldMk cId="125542385" sldId="267"/>
            <ac:spMk id="2055" creationId="{B7EE8FB2-A67D-403A-B959-AAD4070CFC44}"/>
          </ac:spMkLst>
        </pc:spChg>
        <pc:picChg chg="mod">
          <ac:chgData name="Patrick Langkau / IFWS420D" userId="ac0735bd-dbac-4120-99d8-6b4276e60f6f" providerId="ADAL" clId="{47269463-87B9-4AEC-AF04-516A02354C57}" dt="2023-02-28T15:09:54.193" v="1253"/>
          <ac:picMkLst>
            <pc:docMk/>
            <pc:sldMk cId="125542385" sldId="267"/>
            <ac:picMk id="6" creationId="{477798A4-22B5-89B4-806D-E0306C3154AD}"/>
          </ac:picMkLst>
        </pc:picChg>
        <pc:picChg chg="mod">
          <ac:chgData name="Patrick Langkau / IFWS420D" userId="ac0735bd-dbac-4120-99d8-6b4276e60f6f" providerId="ADAL" clId="{47269463-87B9-4AEC-AF04-516A02354C57}" dt="2023-02-28T15:10:20.572" v="1256"/>
          <ac:picMkLst>
            <pc:docMk/>
            <pc:sldMk cId="125542385" sldId="267"/>
            <ac:picMk id="2060" creationId="{54198E7B-2160-2F98-7BF9-24156AA6DCC7}"/>
          </ac:picMkLst>
        </pc:picChg>
        <pc:picChg chg="mod">
          <ac:chgData name="Patrick Langkau / IFWS420D" userId="ac0735bd-dbac-4120-99d8-6b4276e60f6f" providerId="ADAL" clId="{47269463-87B9-4AEC-AF04-516A02354C57}" dt="2023-02-28T15:10:24.129" v="1257"/>
          <ac:picMkLst>
            <pc:docMk/>
            <pc:sldMk cId="125542385" sldId="267"/>
            <ac:picMk id="2062" creationId="{DCEDB9DC-E7F2-7090-CE2E-AA5855373303}"/>
          </ac:picMkLst>
        </pc:picChg>
        <pc:cxnChg chg="mod">
          <ac:chgData name="Patrick Langkau / IFWS420D" userId="ac0735bd-dbac-4120-99d8-6b4276e60f6f" providerId="ADAL" clId="{47269463-87B9-4AEC-AF04-516A02354C57}" dt="2023-02-28T15:10:36.198" v="1259" actId="692"/>
          <ac:cxnSpMkLst>
            <pc:docMk/>
            <pc:sldMk cId="125542385" sldId="267"/>
            <ac:cxnSpMk id="15" creationId="{CFF6AE5E-3CEE-3FDD-52A7-E327A07538F3}"/>
          </ac:cxnSpMkLst>
        </pc:cxnChg>
        <pc:cxnChg chg="mod">
          <ac:chgData name="Patrick Langkau / IFWS420D" userId="ac0735bd-dbac-4120-99d8-6b4276e60f6f" providerId="ADAL" clId="{47269463-87B9-4AEC-AF04-516A02354C57}" dt="2023-02-28T15:10:30.138" v="1258" actId="692"/>
          <ac:cxnSpMkLst>
            <pc:docMk/>
            <pc:sldMk cId="125542385" sldId="267"/>
            <ac:cxnSpMk id="26" creationId="{E631203C-709F-72BA-7A28-F7ABF8BAE7BA}"/>
          </ac:cxnSpMkLst>
        </pc:cxnChg>
        <pc:cxnChg chg="mod">
          <ac:chgData name="Patrick Langkau / IFWS420D" userId="ac0735bd-dbac-4120-99d8-6b4276e60f6f" providerId="ADAL" clId="{47269463-87B9-4AEC-AF04-516A02354C57}" dt="2023-02-28T15:10:11.364" v="1255" actId="692"/>
          <ac:cxnSpMkLst>
            <pc:docMk/>
            <pc:sldMk cId="125542385" sldId="267"/>
            <ac:cxnSpMk id="45" creationId="{8E2CAF24-A937-2105-0F7C-627C8A515C4C}"/>
          </ac:cxnSpMkLst>
        </pc:cxnChg>
      </pc:sldChg>
      <pc:sldChg chg="modSp add mod ord replId">
        <pc:chgData name="Patrick Langkau / IFWS420D" userId="ac0735bd-dbac-4120-99d8-6b4276e60f6f" providerId="ADAL" clId="{47269463-87B9-4AEC-AF04-516A02354C57}" dt="2023-03-04T13:55:17.234" v="4009"/>
        <pc:sldMkLst>
          <pc:docMk/>
          <pc:sldMk cId="649328745" sldId="268"/>
        </pc:sldMkLst>
        <pc:spChg chg="mod">
          <ac:chgData name="Patrick Langkau / IFWS420D" userId="ac0735bd-dbac-4120-99d8-6b4276e60f6f" providerId="ADAL" clId="{47269463-87B9-4AEC-AF04-516A02354C57}" dt="2023-03-04T13:55:17.234" v="4009"/>
          <ac:spMkLst>
            <pc:docMk/>
            <pc:sldMk cId="649328745" sldId="268"/>
            <ac:spMk id="2" creationId="{E8802E7C-F97D-EE2C-9E1D-1DED96A27E37}"/>
          </ac:spMkLst>
        </pc:spChg>
        <pc:spChg chg="mod">
          <ac:chgData name="Patrick Langkau / IFWS420D" userId="ac0735bd-dbac-4120-99d8-6b4276e60f6f" providerId="ADAL" clId="{47269463-87B9-4AEC-AF04-516A02354C57}" dt="2023-03-03T12:49:12.947" v="2751" actId="20577"/>
          <ac:spMkLst>
            <pc:docMk/>
            <pc:sldMk cId="649328745" sldId="268"/>
            <ac:spMk id="3" creationId="{DEBDEEC2-BAC4-668A-F4B0-3AADBC021820}"/>
          </ac:spMkLst>
        </pc:spChg>
      </pc:sldChg>
      <pc:sldChg chg="addSp delSp modSp new mod setBg">
        <pc:chgData name="Patrick Langkau / IFWS420D" userId="ac0735bd-dbac-4120-99d8-6b4276e60f6f" providerId="ADAL" clId="{47269463-87B9-4AEC-AF04-516A02354C57}" dt="2023-03-04T14:54:37.715" v="4013" actId="26606"/>
        <pc:sldMkLst>
          <pc:docMk/>
          <pc:sldMk cId="4156378707" sldId="269"/>
        </pc:sldMkLst>
        <pc:spChg chg="mod">
          <ac:chgData name="Patrick Langkau / IFWS420D" userId="ac0735bd-dbac-4120-99d8-6b4276e60f6f" providerId="ADAL" clId="{47269463-87B9-4AEC-AF04-516A02354C57}" dt="2023-03-04T14:54:37.715" v="4013" actId="26606"/>
          <ac:spMkLst>
            <pc:docMk/>
            <pc:sldMk cId="4156378707" sldId="269"/>
            <ac:spMk id="2" creationId="{8DC5AF39-0F35-FDEB-DB29-289BDD96035A}"/>
          </ac:spMkLst>
        </pc:spChg>
        <pc:spChg chg="del">
          <ac:chgData name="Patrick Langkau / IFWS420D" userId="ac0735bd-dbac-4120-99d8-6b4276e60f6f" providerId="ADAL" clId="{47269463-87B9-4AEC-AF04-516A02354C57}" dt="2023-02-28T15:19:55.488" v="1321" actId="931"/>
          <ac:spMkLst>
            <pc:docMk/>
            <pc:sldMk cId="4156378707" sldId="269"/>
            <ac:spMk id="3" creationId="{8F3A1C84-488E-9B70-48F5-9961F32ADAEB}"/>
          </ac:spMkLst>
        </pc:spChg>
        <pc:spChg chg="add del mod">
          <ac:chgData name="Patrick Langkau / IFWS420D" userId="ac0735bd-dbac-4120-99d8-6b4276e60f6f" providerId="ADAL" clId="{47269463-87B9-4AEC-AF04-516A02354C57}" dt="2023-03-04T14:54:27.980" v="4011"/>
          <ac:spMkLst>
            <pc:docMk/>
            <pc:sldMk cId="4156378707" sldId="269"/>
            <ac:spMk id="4" creationId="{D90936A4-276C-3D14-6410-5B916E8A5051}"/>
          </ac:spMkLst>
        </pc:spChg>
        <pc:spChg chg="add">
          <ac:chgData name="Patrick Langkau / IFWS420D" userId="ac0735bd-dbac-4120-99d8-6b4276e60f6f" providerId="ADAL" clId="{47269463-87B9-4AEC-AF04-516A02354C57}" dt="2023-03-04T14:54:37.715" v="4013" actId="26606"/>
          <ac:spMkLst>
            <pc:docMk/>
            <pc:sldMk cId="4156378707" sldId="269"/>
            <ac:spMk id="14" creationId="{158B3569-73B2-4D05-8E95-886A6EE17F1F}"/>
          </ac:spMkLst>
        </pc:spChg>
        <pc:spChg chg="add">
          <ac:chgData name="Patrick Langkau / IFWS420D" userId="ac0735bd-dbac-4120-99d8-6b4276e60f6f" providerId="ADAL" clId="{47269463-87B9-4AEC-AF04-516A02354C57}" dt="2023-03-04T14:54:37.715" v="4013" actId="26606"/>
          <ac:spMkLst>
            <pc:docMk/>
            <pc:sldMk cId="4156378707" sldId="269"/>
            <ac:spMk id="16" creationId="{B71758F4-3F46-45DA-8AC5-4E508DA080BA}"/>
          </ac:spMkLst>
        </pc:spChg>
        <pc:spChg chg="add">
          <ac:chgData name="Patrick Langkau / IFWS420D" userId="ac0735bd-dbac-4120-99d8-6b4276e60f6f" providerId="ADAL" clId="{47269463-87B9-4AEC-AF04-516A02354C57}" dt="2023-03-04T14:54:37.715" v="4013" actId="26606"/>
          <ac:spMkLst>
            <pc:docMk/>
            <pc:sldMk cId="4156378707" sldId="269"/>
            <ac:spMk id="20" creationId="{8D61482F-F3C5-4D66-8C5D-C6BBE3E1275C}"/>
          </ac:spMkLst>
        </pc:spChg>
        <pc:picChg chg="add del mod">
          <ac:chgData name="Patrick Langkau / IFWS420D" userId="ac0735bd-dbac-4120-99d8-6b4276e60f6f" providerId="ADAL" clId="{47269463-87B9-4AEC-AF04-516A02354C57}" dt="2023-03-04T14:54:27.672" v="4010" actId="478"/>
          <ac:picMkLst>
            <pc:docMk/>
            <pc:sldMk cId="4156378707" sldId="269"/>
            <ac:picMk id="5" creationId="{CCD135D2-DDE6-E5BC-530E-4A6C7869851E}"/>
          </ac:picMkLst>
        </pc:picChg>
        <pc:picChg chg="add mod">
          <ac:chgData name="Patrick Langkau / IFWS420D" userId="ac0735bd-dbac-4120-99d8-6b4276e60f6f" providerId="ADAL" clId="{47269463-87B9-4AEC-AF04-516A02354C57}" dt="2023-03-04T14:54:37.715" v="4013" actId="26606"/>
          <ac:picMkLst>
            <pc:docMk/>
            <pc:sldMk cId="4156378707" sldId="269"/>
            <ac:picMk id="7" creationId="{61A38578-F2A7-04CF-6E82-012751C1DFEB}"/>
          </ac:picMkLst>
        </pc:picChg>
        <pc:cxnChg chg="add">
          <ac:chgData name="Patrick Langkau / IFWS420D" userId="ac0735bd-dbac-4120-99d8-6b4276e60f6f" providerId="ADAL" clId="{47269463-87B9-4AEC-AF04-516A02354C57}" dt="2023-03-04T14:54:37.715" v="4013" actId="26606"/>
          <ac:cxnSpMkLst>
            <pc:docMk/>
            <pc:sldMk cId="4156378707" sldId="269"/>
            <ac:cxnSpMk id="12" creationId="{D1B787A8-0D67-4B7E-9B48-86BD906AB6B5}"/>
          </ac:cxnSpMkLst>
        </pc:cxnChg>
        <pc:cxnChg chg="add">
          <ac:chgData name="Patrick Langkau / IFWS420D" userId="ac0735bd-dbac-4120-99d8-6b4276e60f6f" providerId="ADAL" clId="{47269463-87B9-4AEC-AF04-516A02354C57}" dt="2023-03-04T14:54:37.715" v="4013" actId="26606"/>
          <ac:cxnSpMkLst>
            <pc:docMk/>
            <pc:sldMk cId="4156378707" sldId="269"/>
            <ac:cxnSpMk id="18" creationId="{56020367-4FD5-4596-8E10-C5F095CD8DBF}"/>
          </ac:cxnSpMkLst>
        </pc:cxnChg>
      </pc:sldChg>
      <pc:sldChg chg="modSp add del mod ord">
        <pc:chgData name="Patrick Langkau / IFWS420D" userId="ac0735bd-dbac-4120-99d8-6b4276e60f6f" providerId="ADAL" clId="{47269463-87B9-4AEC-AF04-516A02354C57}" dt="2023-02-28T15:48:58.232" v="2661" actId="2696"/>
        <pc:sldMkLst>
          <pc:docMk/>
          <pc:sldMk cId="503382159" sldId="270"/>
        </pc:sldMkLst>
        <pc:spChg chg="mod">
          <ac:chgData name="Patrick Langkau / IFWS420D" userId="ac0735bd-dbac-4120-99d8-6b4276e60f6f" providerId="ADAL" clId="{47269463-87B9-4AEC-AF04-516A02354C57}" dt="2023-02-28T15:48:35.691" v="2655" actId="20577"/>
          <ac:spMkLst>
            <pc:docMk/>
            <pc:sldMk cId="503382159" sldId="270"/>
            <ac:spMk id="5" creationId="{33F2A168-36B7-FD34-982A-4FEF2788A8DF}"/>
          </ac:spMkLst>
        </pc:spChg>
      </pc:sldChg>
      <pc:sldChg chg="addSp delSp modSp add mod ord">
        <pc:chgData name="Patrick Langkau / IFWS420D" userId="ac0735bd-dbac-4120-99d8-6b4276e60f6f" providerId="ADAL" clId="{47269463-87B9-4AEC-AF04-516A02354C57}" dt="2023-03-04T13:53:34.120" v="3959" actId="478"/>
        <pc:sldMkLst>
          <pc:docMk/>
          <pc:sldMk cId="831418750" sldId="271"/>
        </pc:sldMkLst>
        <pc:spChg chg="del mod">
          <ac:chgData name="Patrick Langkau / IFWS420D" userId="ac0735bd-dbac-4120-99d8-6b4276e60f6f" providerId="ADAL" clId="{47269463-87B9-4AEC-AF04-516A02354C57}" dt="2023-03-04T13:53:31.101" v="3957" actId="478"/>
          <ac:spMkLst>
            <pc:docMk/>
            <pc:sldMk cId="831418750" sldId="271"/>
            <ac:spMk id="2" creationId="{434E5F2E-CF7E-85CA-670E-28ECE2615A42}"/>
          </ac:spMkLst>
        </pc:spChg>
        <pc:spChg chg="add del mod">
          <ac:chgData name="Patrick Langkau / IFWS420D" userId="ac0735bd-dbac-4120-99d8-6b4276e60f6f" providerId="ADAL" clId="{47269463-87B9-4AEC-AF04-516A02354C57}" dt="2023-03-04T13:53:34.120" v="3959" actId="478"/>
          <ac:spMkLst>
            <pc:docMk/>
            <pc:sldMk cId="831418750" sldId="271"/>
            <ac:spMk id="10" creationId="{6807A9E5-8F49-FA9D-A9EB-9789BD33E020}"/>
          </ac:spMkLst>
        </pc:spChg>
        <pc:spChg chg="add mod">
          <ac:chgData name="Patrick Langkau / IFWS420D" userId="ac0735bd-dbac-4120-99d8-6b4276e60f6f" providerId="ADAL" clId="{47269463-87B9-4AEC-AF04-516A02354C57}" dt="2023-03-04T13:53:31.497" v="3958"/>
          <ac:spMkLst>
            <pc:docMk/>
            <pc:sldMk cId="831418750" sldId="271"/>
            <ac:spMk id="11" creationId="{2433C54F-A4D2-F89E-0263-AFD20619AEB0}"/>
          </ac:spMkLst>
        </pc:spChg>
      </pc:sldChg>
      <pc:sldChg chg="modSp mod">
        <pc:chgData name="Patrick Langkau / IFWS420D" userId="ac0735bd-dbac-4120-99d8-6b4276e60f6f" providerId="ADAL" clId="{47269463-87B9-4AEC-AF04-516A02354C57}" dt="2023-03-03T19:08:01.242" v="3581" actId="20577"/>
        <pc:sldMkLst>
          <pc:docMk/>
          <pc:sldMk cId="2111747125" sldId="279"/>
        </pc:sldMkLst>
        <pc:spChg chg="mod">
          <ac:chgData name="Patrick Langkau / IFWS420D" userId="ac0735bd-dbac-4120-99d8-6b4276e60f6f" providerId="ADAL" clId="{47269463-87B9-4AEC-AF04-516A02354C57}" dt="2023-03-03T19:08:01.242" v="3581" actId="20577"/>
          <ac:spMkLst>
            <pc:docMk/>
            <pc:sldMk cId="2111747125" sldId="279"/>
            <ac:spMk id="3" creationId="{89700DE2-DC17-D726-0B5E-AFF909001401}"/>
          </ac:spMkLst>
        </pc:spChg>
      </pc:sldChg>
      <pc:sldChg chg="addSp delSp modSp new del mod">
        <pc:chgData name="Patrick Langkau / IFWS420D" userId="ac0735bd-dbac-4120-99d8-6b4276e60f6f" providerId="ADAL" clId="{47269463-87B9-4AEC-AF04-516A02354C57}" dt="2023-03-03T17:42:56.412" v="2764" actId="2696"/>
        <pc:sldMkLst>
          <pc:docMk/>
          <pc:sldMk cId="1128939487" sldId="280"/>
        </pc:sldMkLst>
        <pc:spChg chg="mod">
          <ac:chgData name="Patrick Langkau / IFWS420D" userId="ac0735bd-dbac-4120-99d8-6b4276e60f6f" providerId="ADAL" clId="{47269463-87B9-4AEC-AF04-516A02354C57}" dt="2023-03-03T13:09:39.728" v="2762" actId="20577"/>
          <ac:spMkLst>
            <pc:docMk/>
            <pc:sldMk cId="1128939487" sldId="280"/>
            <ac:spMk id="2" creationId="{CC5DF7C8-6195-EC1C-0019-0E7458310925}"/>
          </ac:spMkLst>
        </pc:spChg>
        <pc:spChg chg="del">
          <ac:chgData name="Patrick Langkau / IFWS420D" userId="ac0735bd-dbac-4120-99d8-6b4276e60f6f" providerId="ADAL" clId="{47269463-87B9-4AEC-AF04-516A02354C57}" dt="2023-03-03T13:09:25.935" v="2753" actId="22"/>
          <ac:spMkLst>
            <pc:docMk/>
            <pc:sldMk cId="1128939487" sldId="280"/>
            <ac:spMk id="3" creationId="{A4E3F3DD-7D13-3470-EA02-E73D44FB27FF}"/>
          </ac:spMkLst>
        </pc:spChg>
        <pc:picChg chg="add mod ord">
          <ac:chgData name="Patrick Langkau / IFWS420D" userId="ac0735bd-dbac-4120-99d8-6b4276e60f6f" providerId="ADAL" clId="{47269463-87B9-4AEC-AF04-516A02354C57}" dt="2023-03-03T13:09:43.891" v="2763" actId="1076"/>
          <ac:picMkLst>
            <pc:docMk/>
            <pc:sldMk cId="1128939487" sldId="280"/>
            <ac:picMk id="5" creationId="{B29EC448-42B7-0C17-6EA3-68DDEBB6B6D1}"/>
          </ac:picMkLst>
        </pc:picChg>
      </pc:sldChg>
      <pc:sldChg chg="delSp add mod">
        <pc:chgData name="Patrick Langkau / IFWS420D" userId="ac0735bd-dbac-4120-99d8-6b4276e60f6f" providerId="ADAL" clId="{47269463-87B9-4AEC-AF04-516A02354C57}" dt="2023-03-03T17:43:45.733" v="2797" actId="478"/>
        <pc:sldMkLst>
          <pc:docMk/>
          <pc:sldMk cId="2009154922" sldId="280"/>
        </pc:sldMkLst>
        <pc:spChg chg="del">
          <ac:chgData name="Patrick Langkau / IFWS420D" userId="ac0735bd-dbac-4120-99d8-6b4276e60f6f" providerId="ADAL" clId="{47269463-87B9-4AEC-AF04-516A02354C57}" dt="2023-03-03T17:43:45.733" v="2797" actId="478"/>
          <ac:spMkLst>
            <pc:docMk/>
            <pc:sldMk cId="2009154922" sldId="280"/>
            <ac:spMk id="3" creationId="{C53E395A-C511-4DEA-B351-0A818956988F}"/>
          </ac:spMkLst>
        </pc:spChg>
      </pc:sldChg>
      <pc:sldChg chg="modSp add mod ord">
        <pc:chgData name="Patrick Langkau / IFWS420D" userId="ac0735bd-dbac-4120-99d8-6b4276e60f6f" providerId="ADAL" clId="{47269463-87B9-4AEC-AF04-516A02354C57}" dt="2023-03-04T11:35:02.231" v="3587"/>
        <pc:sldMkLst>
          <pc:docMk/>
          <pc:sldMk cId="1433553037" sldId="281"/>
        </pc:sldMkLst>
        <pc:spChg chg="mod">
          <ac:chgData name="Patrick Langkau / IFWS420D" userId="ac0735bd-dbac-4120-99d8-6b4276e60f6f" providerId="ADAL" clId="{47269463-87B9-4AEC-AF04-516A02354C57}" dt="2023-03-03T17:44:13.223" v="2808" actId="20577"/>
          <ac:spMkLst>
            <pc:docMk/>
            <pc:sldMk cId="1433553037" sldId="281"/>
            <ac:spMk id="2" creationId="{E8802E7C-F97D-EE2C-9E1D-1DED96A27E37}"/>
          </ac:spMkLst>
        </pc:spChg>
        <pc:spChg chg="mod">
          <ac:chgData name="Patrick Langkau / IFWS420D" userId="ac0735bd-dbac-4120-99d8-6b4276e60f6f" providerId="ADAL" clId="{47269463-87B9-4AEC-AF04-516A02354C57}" dt="2023-03-03T17:59:35.418" v="3178" actId="313"/>
          <ac:spMkLst>
            <pc:docMk/>
            <pc:sldMk cId="1433553037" sldId="281"/>
            <ac:spMk id="3" creationId="{DEBDEEC2-BAC4-668A-F4B0-3AADBC021820}"/>
          </ac:spMkLst>
        </pc:spChg>
      </pc:sldChg>
      <pc:sldChg chg="addSp modSp add mod">
        <pc:chgData name="Patrick Langkau / IFWS420D" userId="ac0735bd-dbac-4120-99d8-6b4276e60f6f" providerId="ADAL" clId="{47269463-87B9-4AEC-AF04-516A02354C57}" dt="2023-03-04T13:53:25.645" v="3955" actId="1076"/>
        <pc:sldMkLst>
          <pc:docMk/>
          <pc:sldMk cId="1316775641" sldId="282"/>
        </pc:sldMkLst>
        <pc:spChg chg="mod">
          <ac:chgData name="Patrick Langkau / IFWS420D" userId="ac0735bd-dbac-4120-99d8-6b4276e60f6f" providerId="ADAL" clId="{47269463-87B9-4AEC-AF04-516A02354C57}" dt="2023-03-04T13:53:25.645" v="3955" actId="1076"/>
          <ac:spMkLst>
            <pc:docMk/>
            <pc:sldMk cId="1316775641" sldId="282"/>
            <ac:spMk id="2" creationId="{434E5F2E-CF7E-85CA-670E-28ECE2615A42}"/>
          </ac:spMkLst>
        </pc:spChg>
        <pc:spChg chg="add mod">
          <ac:chgData name="Patrick Langkau / IFWS420D" userId="ac0735bd-dbac-4120-99d8-6b4276e60f6f" providerId="ADAL" clId="{47269463-87B9-4AEC-AF04-516A02354C57}" dt="2023-03-03T17:57:28.526" v="3105" actId="207"/>
          <ac:spMkLst>
            <pc:docMk/>
            <pc:sldMk cId="1316775641" sldId="282"/>
            <ac:spMk id="12" creationId="{EE68A3CB-3414-0749-343C-25F8478A99BC}"/>
          </ac:spMkLst>
        </pc:spChg>
        <pc:picChg chg="add mod">
          <ac:chgData name="Patrick Langkau / IFWS420D" userId="ac0735bd-dbac-4120-99d8-6b4276e60f6f" providerId="ADAL" clId="{47269463-87B9-4AEC-AF04-516A02354C57}" dt="2023-03-03T17:45:54.937" v="2822" actId="1076"/>
          <ac:picMkLst>
            <pc:docMk/>
            <pc:sldMk cId="1316775641" sldId="282"/>
            <ac:picMk id="4" creationId="{B251C528-E58D-32D2-DBB1-4A374EEF270A}"/>
          </ac:picMkLst>
        </pc:picChg>
        <pc:picChg chg="add mod">
          <ac:chgData name="Patrick Langkau / IFWS420D" userId="ac0735bd-dbac-4120-99d8-6b4276e60f6f" providerId="ADAL" clId="{47269463-87B9-4AEC-AF04-516A02354C57}" dt="2023-03-03T17:45:29.662" v="2811" actId="1076"/>
          <ac:picMkLst>
            <pc:docMk/>
            <pc:sldMk cId="1316775641" sldId="282"/>
            <ac:picMk id="8" creationId="{FB9447A8-245A-9DB6-5186-2D604E1E2E34}"/>
          </ac:picMkLst>
        </pc:picChg>
        <pc:picChg chg="add mod">
          <ac:chgData name="Patrick Langkau / IFWS420D" userId="ac0735bd-dbac-4120-99d8-6b4276e60f6f" providerId="ADAL" clId="{47269463-87B9-4AEC-AF04-516A02354C57}" dt="2023-03-03T17:46:01.647" v="2823" actId="1076"/>
          <ac:picMkLst>
            <pc:docMk/>
            <pc:sldMk cId="1316775641" sldId="282"/>
            <ac:picMk id="10" creationId="{5A613C8E-0296-86FB-05DC-902D7DC12D8D}"/>
          </ac:picMkLst>
        </pc:picChg>
        <pc:picChg chg="add mod">
          <ac:chgData name="Patrick Langkau / IFWS420D" userId="ac0735bd-dbac-4120-99d8-6b4276e60f6f" providerId="ADAL" clId="{47269463-87B9-4AEC-AF04-516A02354C57}" dt="2023-03-03T17:45:47.184" v="2818" actId="1076"/>
          <ac:picMkLst>
            <pc:docMk/>
            <pc:sldMk cId="1316775641" sldId="282"/>
            <ac:picMk id="11" creationId="{0094D847-34F2-BCEF-C185-097205AF5681}"/>
          </ac:picMkLst>
        </pc:picChg>
      </pc:sldChg>
      <pc:sldChg chg="addSp delSp modSp add mod setBg">
        <pc:chgData name="Patrick Langkau / IFWS420D" userId="ac0735bd-dbac-4120-99d8-6b4276e60f6f" providerId="ADAL" clId="{47269463-87B9-4AEC-AF04-516A02354C57}" dt="2023-03-04T12:28:54.916" v="3622" actId="14100"/>
        <pc:sldMkLst>
          <pc:docMk/>
          <pc:sldMk cId="1711445740" sldId="283"/>
        </pc:sldMkLst>
        <pc:spChg chg="mod">
          <ac:chgData name="Patrick Langkau / IFWS420D" userId="ac0735bd-dbac-4120-99d8-6b4276e60f6f" providerId="ADAL" clId="{47269463-87B9-4AEC-AF04-516A02354C57}" dt="2023-03-04T12:28:54.916" v="3622" actId="14100"/>
          <ac:spMkLst>
            <pc:docMk/>
            <pc:sldMk cId="1711445740" sldId="283"/>
            <ac:spMk id="2" creationId="{E8802E7C-F97D-EE2C-9E1D-1DED96A27E37}"/>
          </ac:spMkLst>
        </pc:spChg>
        <pc:spChg chg="del">
          <ac:chgData name="Patrick Langkau / IFWS420D" userId="ac0735bd-dbac-4120-99d8-6b4276e60f6f" providerId="ADAL" clId="{47269463-87B9-4AEC-AF04-516A02354C57}" dt="2023-03-03T18:00:57.055" v="3180" actId="478"/>
          <ac:spMkLst>
            <pc:docMk/>
            <pc:sldMk cId="1711445740" sldId="283"/>
            <ac:spMk id="3" creationId="{DEBDEEC2-BAC4-668A-F4B0-3AADBC021820}"/>
          </ac:spMkLst>
        </pc:spChg>
        <pc:spChg chg="add del mod">
          <ac:chgData name="Patrick Langkau / IFWS420D" userId="ac0735bd-dbac-4120-99d8-6b4276e60f6f" providerId="ADAL" clId="{47269463-87B9-4AEC-AF04-516A02354C57}" dt="2023-03-03T18:01:00.104" v="3181" actId="478"/>
          <ac:spMkLst>
            <pc:docMk/>
            <pc:sldMk cId="1711445740" sldId="283"/>
            <ac:spMk id="5" creationId="{BC2CDF8B-6E0C-3762-63A9-E752D14884C9}"/>
          </ac:spMkLst>
        </pc:spChg>
        <pc:spChg chg="add mod">
          <ac:chgData name="Patrick Langkau / IFWS420D" userId="ac0735bd-dbac-4120-99d8-6b4276e60f6f" providerId="ADAL" clId="{47269463-87B9-4AEC-AF04-516A02354C57}" dt="2023-03-03T18:05:42.957" v="3223" actId="1076"/>
          <ac:spMkLst>
            <pc:docMk/>
            <pc:sldMk cId="1711445740" sldId="283"/>
            <ac:spMk id="8" creationId="{FFEF81F1-1E92-615E-368B-6D7F6D279EFE}"/>
          </ac:spMkLst>
        </pc:spChg>
        <pc:spChg chg="add mod">
          <ac:chgData name="Patrick Langkau / IFWS420D" userId="ac0735bd-dbac-4120-99d8-6b4276e60f6f" providerId="ADAL" clId="{47269463-87B9-4AEC-AF04-516A02354C57}" dt="2023-03-03T18:06:01.383" v="3229" actId="1076"/>
          <ac:spMkLst>
            <pc:docMk/>
            <pc:sldMk cId="1711445740" sldId="283"/>
            <ac:spMk id="11" creationId="{54F79A9C-BB8A-43BB-3498-FC03FCC4D8F1}"/>
          </ac:spMkLst>
        </pc:spChg>
        <pc:spChg chg="add mod">
          <ac:chgData name="Patrick Langkau / IFWS420D" userId="ac0735bd-dbac-4120-99d8-6b4276e60f6f" providerId="ADAL" clId="{47269463-87B9-4AEC-AF04-516A02354C57}" dt="2023-03-03T18:06:59.115" v="3265" actId="208"/>
          <ac:spMkLst>
            <pc:docMk/>
            <pc:sldMk cId="1711445740" sldId="283"/>
            <ac:spMk id="13" creationId="{0BB26091-8359-62CA-6011-63B0ADDD4356}"/>
          </ac:spMkLst>
        </pc:spChg>
        <pc:spChg chg="add">
          <ac:chgData name="Patrick Langkau / IFWS420D" userId="ac0735bd-dbac-4120-99d8-6b4276e60f6f" providerId="ADAL" clId="{47269463-87B9-4AEC-AF04-516A02354C57}" dt="2023-03-03T18:01:22.005" v="3185" actId="26606"/>
          <ac:spMkLst>
            <pc:docMk/>
            <pc:sldMk cId="1711445740" sldId="283"/>
            <ac:spMk id="14" creationId="{158B3569-73B2-4D05-8E95-886A6EE17F1F}"/>
          </ac:spMkLst>
        </pc:spChg>
        <pc:spChg chg="add mod">
          <ac:chgData name="Patrick Langkau / IFWS420D" userId="ac0735bd-dbac-4120-99d8-6b4276e60f6f" providerId="ADAL" clId="{47269463-87B9-4AEC-AF04-516A02354C57}" dt="2023-03-03T18:09:12.499" v="3492" actId="20577"/>
          <ac:spMkLst>
            <pc:docMk/>
            <pc:sldMk cId="1711445740" sldId="283"/>
            <ac:spMk id="15" creationId="{F3DF4BCD-F43E-191E-06C2-14B02E77CBFB}"/>
          </ac:spMkLst>
        </pc:spChg>
        <pc:spChg chg="add">
          <ac:chgData name="Patrick Langkau / IFWS420D" userId="ac0735bd-dbac-4120-99d8-6b4276e60f6f" providerId="ADAL" clId="{47269463-87B9-4AEC-AF04-516A02354C57}" dt="2023-03-03T18:01:22.005" v="3185" actId="26606"/>
          <ac:spMkLst>
            <pc:docMk/>
            <pc:sldMk cId="1711445740" sldId="283"/>
            <ac:spMk id="16" creationId="{B71758F4-3F46-45DA-8AC5-4E508DA080BA}"/>
          </ac:spMkLst>
        </pc:spChg>
        <pc:spChg chg="add mod">
          <ac:chgData name="Patrick Langkau / IFWS420D" userId="ac0735bd-dbac-4120-99d8-6b4276e60f6f" providerId="ADAL" clId="{47269463-87B9-4AEC-AF04-516A02354C57}" dt="2023-03-03T18:09:23.950" v="3493" actId="207"/>
          <ac:spMkLst>
            <pc:docMk/>
            <pc:sldMk cId="1711445740" sldId="283"/>
            <ac:spMk id="17" creationId="{88A3A72C-A0DB-B3AE-EA7A-FF668FB06A32}"/>
          </ac:spMkLst>
        </pc:spChg>
        <pc:spChg chg="add">
          <ac:chgData name="Patrick Langkau / IFWS420D" userId="ac0735bd-dbac-4120-99d8-6b4276e60f6f" providerId="ADAL" clId="{47269463-87B9-4AEC-AF04-516A02354C57}" dt="2023-03-03T18:01:22.005" v="3185" actId="26606"/>
          <ac:spMkLst>
            <pc:docMk/>
            <pc:sldMk cId="1711445740" sldId="283"/>
            <ac:spMk id="20" creationId="{8D61482F-F3C5-4D66-8C5D-C6BBE3E1275C}"/>
          </ac:spMkLst>
        </pc:spChg>
        <pc:picChg chg="add mod modCrop">
          <ac:chgData name="Patrick Langkau / IFWS420D" userId="ac0735bd-dbac-4120-99d8-6b4276e60f6f" providerId="ADAL" clId="{47269463-87B9-4AEC-AF04-516A02354C57}" dt="2023-03-03T18:05:33.474" v="3220" actId="1076"/>
          <ac:picMkLst>
            <pc:docMk/>
            <pc:sldMk cId="1711445740" sldId="283"/>
            <ac:picMk id="7" creationId="{0702ABB8-FF85-7F36-5B1D-9A18493B981B}"/>
          </ac:picMkLst>
        </pc:picChg>
        <pc:picChg chg="add mod">
          <ac:chgData name="Patrick Langkau / IFWS420D" userId="ac0735bd-dbac-4120-99d8-6b4276e60f6f" providerId="ADAL" clId="{47269463-87B9-4AEC-AF04-516A02354C57}" dt="2023-03-03T18:04:47.891" v="3211" actId="1076"/>
          <ac:picMkLst>
            <pc:docMk/>
            <pc:sldMk cId="1711445740" sldId="283"/>
            <ac:picMk id="10" creationId="{E414FB10-1F2A-4F04-4D42-05DFC4871332}"/>
          </ac:picMkLst>
        </pc:picChg>
        <pc:cxnChg chg="add">
          <ac:chgData name="Patrick Langkau / IFWS420D" userId="ac0735bd-dbac-4120-99d8-6b4276e60f6f" providerId="ADAL" clId="{47269463-87B9-4AEC-AF04-516A02354C57}" dt="2023-03-03T18:01:22.005" v="3185" actId="26606"/>
          <ac:cxnSpMkLst>
            <pc:docMk/>
            <pc:sldMk cId="1711445740" sldId="283"/>
            <ac:cxnSpMk id="12" creationId="{D1B787A8-0D67-4B7E-9B48-86BD906AB6B5}"/>
          </ac:cxnSpMkLst>
        </pc:cxnChg>
        <pc:cxnChg chg="add">
          <ac:chgData name="Patrick Langkau / IFWS420D" userId="ac0735bd-dbac-4120-99d8-6b4276e60f6f" providerId="ADAL" clId="{47269463-87B9-4AEC-AF04-516A02354C57}" dt="2023-03-03T18:01:22.005" v="3185" actId="26606"/>
          <ac:cxnSpMkLst>
            <pc:docMk/>
            <pc:sldMk cId="1711445740" sldId="283"/>
            <ac:cxnSpMk id="18" creationId="{56020367-4FD5-4596-8E10-C5F095CD8DBF}"/>
          </ac:cxnSpMkLst>
        </pc:cxnChg>
      </pc:sldChg>
      <pc:sldChg chg="addSp delSp modSp mod delAnim modAnim modNotesTx">
        <pc:chgData name="Patrick Langkau / IFWS420D" userId="ac0735bd-dbac-4120-99d8-6b4276e60f6f" providerId="ADAL" clId="{47269463-87B9-4AEC-AF04-516A02354C57}" dt="2023-03-05T14:34:38.743" v="4360" actId="1076"/>
        <pc:sldMkLst>
          <pc:docMk/>
          <pc:sldMk cId="177756009" sldId="285"/>
        </pc:sldMkLst>
        <pc:spChg chg="del mod">
          <ac:chgData name="Patrick Langkau / IFWS420D" userId="ac0735bd-dbac-4120-99d8-6b4276e60f6f" providerId="ADAL" clId="{47269463-87B9-4AEC-AF04-516A02354C57}" dt="2023-03-04T16:16:19.395" v="4026" actId="478"/>
          <ac:spMkLst>
            <pc:docMk/>
            <pc:sldMk cId="177756009" sldId="285"/>
            <ac:spMk id="2" creationId="{28EABC5C-4794-37D7-7CA1-E71D2B8A86E6}"/>
          </ac:spMkLst>
        </pc:spChg>
        <pc:spChg chg="del">
          <ac:chgData name="Patrick Langkau / IFWS420D" userId="ac0735bd-dbac-4120-99d8-6b4276e60f6f" providerId="ADAL" clId="{47269463-87B9-4AEC-AF04-516A02354C57}" dt="2023-03-04T16:16:08.310" v="4024" actId="478"/>
          <ac:spMkLst>
            <pc:docMk/>
            <pc:sldMk cId="177756009" sldId="285"/>
            <ac:spMk id="3" creationId="{B1EE1950-C0DC-ED98-837F-EE9E4E9DFDCB}"/>
          </ac:spMkLst>
        </pc:spChg>
        <pc:spChg chg="add mod">
          <ac:chgData name="Patrick Langkau / IFWS420D" userId="ac0735bd-dbac-4120-99d8-6b4276e60f6f" providerId="ADAL" clId="{47269463-87B9-4AEC-AF04-516A02354C57}" dt="2023-03-05T14:34:38.743" v="4360" actId="1076"/>
          <ac:spMkLst>
            <pc:docMk/>
            <pc:sldMk cId="177756009" sldId="285"/>
            <ac:spMk id="3" creationId="{D11D549B-BE35-8C8F-4B87-0CB521B55AD3}"/>
          </ac:spMkLst>
        </pc:spChg>
        <pc:spChg chg="add del mod">
          <ac:chgData name="Patrick Langkau / IFWS420D" userId="ac0735bd-dbac-4120-99d8-6b4276e60f6f" providerId="ADAL" clId="{47269463-87B9-4AEC-AF04-516A02354C57}" dt="2023-03-05T14:32:25.623" v="4330" actId="478"/>
          <ac:spMkLst>
            <pc:docMk/>
            <pc:sldMk cId="177756009" sldId="285"/>
            <ac:spMk id="5" creationId="{B0F91A00-BB88-6393-FC79-4D8FA930D56F}"/>
          </ac:spMkLst>
        </pc:spChg>
        <pc:spChg chg="add del mod">
          <ac:chgData name="Patrick Langkau / IFWS420D" userId="ac0735bd-dbac-4120-99d8-6b4276e60f6f" providerId="ADAL" clId="{47269463-87B9-4AEC-AF04-516A02354C57}" dt="2023-03-04T16:16:14.728" v="4025" actId="478"/>
          <ac:spMkLst>
            <pc:docMk/>
            <pc:sldMk cId="177756009" sldId="285"/>
            <ac:spMk id="7" creationId="{45F2BF8C-0F20-101B-20D4-57763A7AC8D9}"/>
          </ac:spMkLst>
        </pc:spChg>
        <pc:picChg chg="add del mod">
          <ac:chgData name="Patrick Langkau / IFWS420D" userId="ac0735bd-dbac-4120-99d8-6b4276e60f6f" providerId="ADAL" clId="{47269463-87B9-4AEC-AF04-516A02354C57}" dt="2023-03-05T14:32:40.957" v="4332" actId="478"/>
          <ac:picMkLst>
            <pc:docMk/>
            <pc:sldMk cId="177756009" sldId="285"/>
            <ac:picMk id="2" creationId="{754763EF-3CDB-562F-DFEF-E0D1C9307B4E}"/>
          </ac:picMkLst>
        </pc:picChg>
        <pc:picChg chg="ord">
          <ac:chgData name="Patrick Langkau / IFWS420D" userId="ac0735bd-dbac-4120-99d8-6b4276e60f6f" providerId="ADAL" clId="{47269463-87B9-4AEC-AF04-516A02354C57}" dt="2023-03-05T14:34:12.469" v="4356" actId="171"/>
          <ac:picMkLst>
            <pc:docMk/>
            <pc:sldMk cId="177756009" sldId="285"/>
            <ac:picMk id="4" creationId="{F4269644-CA67-A773-069D-E94B279C93CD}"/>
          </ac:picMkLst>
        </pc:picChg>
        <pc:picChg chg="del mod ord">
          <ac:chgData name="Patrick Langkau / IFWS420D" userId="ac0735bd-dbac-4120-99d8-6b4276e60f6f" providerId="ADAL" clId="{47269463-87B9-4AEC-AF04-516A02354C57}" dt="2023-03-05T14:14:08.860" v="4277" actId="478"/>
          <ac:picMkLst>
            <pc:docMk/>
            <pc:sldMk cId="177756009" sldId="285"/>
            <ac:picMk id="6" creationId="{842A653A-7AFB-455E-B6F5-1B03E904276F}"/>
          </ac:picMkLst>
        </pc:picChg>
        <pc:picChg chg="add mod ord">
          <ac:chgData name="Patrick Langkau / IFWS420D" userId="ac0735bd-dbac-4120-99d8-6b4276e60f6f" providerId="ADAL" clId="{47269463-87B9-4AEC-AF04-516A02354C57}" dt="2023-03-05T14:34:17.063" v="4357" actId="13244"/>
          <ac:picMkLst>
            <pc:docMk/>
            <pc:sldMk cId="177756009" sldId="285"/>
            <ac:picMk id="7" creationId="{7384EC87-5D74-49E0-5DD9-521CC25DD63B}"/>
          </ac:picMkLst>
        </pc:picChg>
      </pc:sldChg>
      <pc:sldChg chg="addSp delSp modSp add del mod">
        <pc:chgData name="Patrick Langkau / IFWS420D" userId="ac0735bd-dbac-4120-99d8-6b4276e60f6f" providerId="ADAL" clId="{47269463-87B9-4AEC-AF04-516A02354C57}" dt="2023-03-04T13:51:01.837" v="3944" actId="2696"/>
        <pc:sldMkLst>
          <pc:docMk/>
          <pc:sldMk cId="3503812892" sldId="287"/>
        </pc:sldMkLst>
        <pc:spChg chg="mod">
          <ac:chgData name="Patrick Langkau / IFWS420D" userId="ac0735bd-dbac-4120-99d8-6b4276e60f6f" providerId="ADAL" clId="{47269463-87B9-4AEC-AF04-516A02354C57}" dt="2023-03-04T12:29:15.884" v="3623" actId="1076"/>
          <ac:spMkLst>
            <pc:docMk/>
            <pc:sldMk cId="3503812892" sldId="287"/>
            <ac:spMk id="2" creationId="{E8802E7C-F97D-EE2C-9E1D-1DED96A27E37}"/>
          </ac:spMkLst>
        </pc:spChg>
        <pc:spChg chg="add mod">
          <ac:chgData name="Patrick Langkau / IFWS420D" userId="ac0735bd-dbac-4120-99d8-6b4276e60f6f" providerId="ADAL" clId="{47269463-87B9-4AEC-AF04-516A02354C57}" dt="2023-03-04T12:31:03.522" v="3685" actId="1076"/>
          <ac:spMkLst>
            <pc:docMk/>
            <pc:sldMk cId="3503812892" sldId="287"/>
            <ac:spMk id="3" creationId="{81414B75-210A-0EE0-A315-39ECE00D01B9}"/>
          </ac:spMkLst>
        </pc:spChg>
        <pc:spChg chg="del">
          <ac:chgData name="Patrick Langkau / IFWS420D" userId="ac0735bd-dbac-4120-99d8-6b4276e60f6f" providerId="ADAL" clId="{47269463-87B9-4AEC-AF04-516A02354C57}" dt="2023-03-04T12:29:26.180" v="3628" actId="478"/>
          <ac:spMkLst>
            <pc:docMk/>
            <pc:sldMk cId="3503812892" sldId="287"/>
            <ac:spMk id="8" creationId="{FFEF81F1-1E92-615E-368B-6D7F6D279EFE}"/>
          </ac:spMkLst>
        </pc:spChg>
        <pc:spChg chg="add del mod">
          <ac:chgData name="Patrick Langkau / IFWS420D" userId="ac0735bd-dbac-4120-99d8-6b4276e60f6f" providerId="ADAL" clId="{47269463-87B9-4AEC-AF04-516A02354C57}" dt="2023-03-04T13:49:47.524" v="3918" actId="21"/>
          <ac:spMkLst>
            <pc:docMk/>
            <pc:sldMk cId="3503812892" sldId="287"/>
            <ac:spMk id="9" creationId="{4B66A408-962F-5EA3-B2AE-CDD8176CF4BD}"/>
          </ac:spMkLst>
        </pc:spChg>
        <pc:spChg chg="del">
          <ac:chgData name="Patrick Langkau / IFWS420D" userId="ac0735bd-dbac-4120-99d8-6b4276e60f6f" providerId="ADAL" clId="{47269463-87B9-4AEC-AF04-516A02354C57}" dt="2023-03-04T12:29:29.146" v="3630" actId="478"/>
          <ac:spMkLst>
            <pc:docMk/>
            <pc:sldMk cId="3503812892" sldId="287"/>
            <ac:spMk id="11" creationId="{54F79A9C-BB8A-43BB-3498-FC03FCC4D8F1}"/>
          </ac:spMkLst>
        </pc:spChg>
        <pc:spChg chg="del">
          <ac:chgData name="Patrick Langkau / IFWS420D" userId="ac0735bd-dbac-4120-99d8-6b4276e60f6f" providerId="ADAL" clId="{47269463-87B9-4AEC-AF04-516A02354C57}" dt="2023-03-04T12:29:27.484" v="3629" actId="478"/>
          <ac:spMkLst>
            <pc:docMk/>
            <pc:sldMk cId="3503812892" sldId="287"/>
            <ac:spMk id="13" creationId="{0BB26091-8359-62CA-6011-63B0ADDD4356}"/>
          </ac:spMkLst>
        </pc:spChg>
        <pc:spChg chg="del">
          <ac:chgData name="Patrick Langkau / IFWS420D" userId="ac0735bd-dbac-4120-99d8-6b4276e60f6f" providerId="ADAL" clId="{47269463-87B9-4AEC-AF04-516A02354C57}" dt="2023-03-04T12:29:21.561" v="3625" actId="478"/>
          <ac:spMkLst>
            <pc:docMk/>
            <pc:sldMk cId="3503812892" sldId="287"/>
            <ac:spMk id="15" creationId="{F3DF4BCD-F43E-191E-06C2-14B02E77CBFB}"/>
          </ac:spMkLst>
        </pc:spChg>
        <pc:spChg chg="del">
          <ac:chgData name="Patrick Langkau / IFWS420D" userId="ac0735bd-dbac-4120-99d8-6b4276e60f6f" providerId="ADAL" clId="{47269463-87B9-4AEC-AF04-516A02354C57}" dt="2023-03-04T12:29:23.325" v="3626" actId="478"/>
          <ac:spMkLst>
            <pc:docMk/>
            <pc:sldMk cId="3503812892" sldId="287"/>
            <ac:spMk id="17" creationId="{88A3A72C-A0DB-B3AE-EA7A-FF668FB06A32}"/>
          </ac:spMkLst>
        </pc:spChg>
        <pc:spChg chg="add del mod">
          <ac:chgData name="Patrick Langkau / IFWS420D" userId="ac0735bd-dbac-4120-99d8-6b4276e60f6f" providerId="ADAL" clId="{47269463-87B9-4AEC-AF04-516A02354C57}" dt="2023-03-04T13:49:47.524" v="3918" actId="21"/>
          <ac:spMkLst>
            <pc:docMk/>
            <pc:sldMk cId="3503812892" sldId="287"/>
            <ac:spMk id="19" creationId="{562230A7-5400-FCAB-F7C2-320286A90828}"/>
          </ac:spMkLst>
        </pc:spChg>
        <pc:spChg chg="add del mod">
          <ac:chgData name="Patrick Langkau / IFWS420D" userId="ac0735bd-dbac-4120-99d8-6b4276e60f6f" providerId="ADAL" clId="{47269463-87B9-4AEC-AF04-516A02354C57}" dt="2023-03-04T13:49:47.524" v="3918" actId="21"/>
          <ac:spMkLst>
            <pc:docMk/>
            <pc:sldMk cId="3503812892" sldId="287"/>
            <ac:spMk id="22" creationId="{60D4FEB7-E047-2F9A-4557-C32319EC6A71}"/>
          </ac:spMkLst>
        </pc:spChg>
        <pc:spChg chg="add del">
          <ac:chgData name="Patrick Langkau / IFWS420D" userId="ac0735bd-dbac-4120-99d8-6b4276e60f6f" providerId="ADAL" clId="{47269463-87B9-4AEC-AF04-516A02354C57}" dt="2023-03-04T12:40:04.567" v="3848" actId="22"/>
          <ac:spMkLst>
            <pc:docMk/>
            <pc:sldMk cId="3503812892" sldId="287"/>
            <ac:spMk id="24" creationId="{1B39EC4F-0115-A39C-A090-F481FB2DAD4F}"/>
          </ac:spMkLst>
        </pc:spChg>
        <pc:spChg chg="add mod">
          <ac:chgData name="Patrick Langkau / IFWS420D" userId="ac0735bd-dbac-4120-99d8-6b4276e60f6f" providerId="ADAL" clId="{47269463-87B9-4AEC-AF04-516A02354C57}" dt="2023-03-04T12:41:38.375" v="3892" actId="14100"/>
          <ac:spMkLst>
            <pc:docMk/>
            <pc:sldMk cId="3503812892" sldId="287"/>
            <ac:spMk id="28" creationId="{DD2ED4A9-A507-8495-53CC-AD712DADFF9C}"/>
          </ac:spMkLst>
        </pc:spChg>
        <pc:spChg chg="add mod">
          <ac:chgData name="Patrick Langkau / IFWS420D" userId="ac0735bd-dbac-4120-99d8-6b4276e60f6f" providerId="ADAL" clId="{47269463-87B9-4AEC-AF04-516A02354C57}" dt="2023-03-04T13:49:28.301" v="3915" actId="571"/>
          <ac:spMkLst>
            <pc:docMk/>
            <pc:sldMk cId="3503812892" sldId="287"/>
            <ac:spMk id="29" creationId="{4F1A9481-02B2-F208-B1D7-1B49CE6B046F}"/>
          </ac:spMkLst>
        </pc:spChg>
        <pc:spChg chg="add del mod">
          <ac:chgData name="Patrick Langkau / IFWS420D" userId="ac0735bd-dbac-4120-99d8-6b4276e60f6f" providerId="ADAL" clId="{47269463-87B9-4AEC-AF04-516A02354C57}" dt="2023-03-04T13:49:47.524" v="3918" actId="21"/>
          <ac:spMkLst>
            <pc:docMk/>
            <pc:sldMk cId="3503812892" sldId="287"/>
            <ac:spMk id="33" creationId="{EDD3A027-3ABC-24DA-E392-7EA9D30A4C6B}"/>
          </ac:spMkLst>
        </pc:spChg>
        <pc:picChg chg="del">
          <ac:chgData name="Patrick Langkau / IFWS420D" userId="ac0735bd-dbac-4120-99d8-6b4276e60f6f" providerId="ADAL" clId="{47269463-87B9-4AEC-AF04-516A02354C57}" dt="2023-03-04T12:29:18.570" v="3624" actId="478"/>
          <ac:picMkLst>
            <pc:docMk/>
            <pc:sldMk cId="3503812892" sldId="287"/>
            <ac:picMk id="7" creationId="{0702ABB8-FF85-7F36-5B1D-9A18493B981B}"/>
          </ac:picMkLst>
        </pc:picChg>
        <pc:picChg chg="del">
          <ac:chgData name="Patrick Langkau / IFWS420D" userId="ac0735bd-dbac-4120-99d8-6b4276e60f6f" providerId="ADAL" clId="{47269463-87B9-4AEC-AF04-516A02354C57}" dt="2023-03-04T12:29:24.487" v="3627" actId="478"/>
          <ac:picMkLst>
            <pc:docMk/>
            <pc:sldMk cId="3503812892" sldId="287"/>
            <ac:picMk id="10" creationId="{E414FB10-1F2A-4F04-4D42-05DFC4871332}"/>
          </ac:picMkLst>
        </pc:picChg>
        <pc:picChg chg="add mod">
          <ac:chgData name="Patrick Langkau / IFWS420D" userId="ac0735bd-dbac-4120-99d8-6b4276e60f6f" providerId="ADAL" clId="{47269463-87B9-4AEC-AF04-516A02354C57}" dt="2023-03-04T13:49:28.301" v="3915" actId="571"/>
          <ac:picMkLst>
            <pc:docMk/>
            <pc:sldMk cId="3503812892" sldId="287"/>
            <ac:picMk id="30" creationId="{A06F52D3-CFA3-DAA8-C1B1-F7C85692448E}"/>
          </ac:picMkLst>
        </pc:picChg>
        <pc:picChg chg="add del mod">
          <ac:chgData name="Patrick Langkau / IFWS420D" userId="ac0735bd-dbac-4120-99d8-6b4276e60f6f" providerId="ADAL" clId="{47269463-87B9-4AEC-AF04-516A02354C57}" dt="2023-03-04T13:49:47.524" v="3918" actId="21"/>
          <ac:picMkLst>
            <pc:docMk/>
            <pc:sldMk cId="3503812892" sldId="287"/>
            <ac:picMk id="32" creationId="{90530724-7391-2EAB-AE85-065F1D4C26C3}"/>
          </ac:picMkLst>
        </pc:picChg>
        <pc:picChg chg="add del mod">
          <ac:chgData name="Patrick Langkau / IFWS420D" userId="ac0735bd-dbac-4120-99d8-6b4276e60f6f" providerId="ADAL" clId="{47269463-87B9-4AEC-AF04-516A02354C57}" dt="2023-03-04T13:49:47.524" v="3918" actId="21"/>
          <ac:picMkLst>
            <pc:docMk/>
            <pc:sldMk cId="3503812892" sldId="287"/>
            <ac:picMk id="34" creationId="{35007AE6-36D8-3000-6BC9-1823EB6B0874}"/>
          </ac:picMkLst>
        </pc:picChg>
        <pc:picChg chg="add mod">
          <ac:chgData name="Patrick Langkau / IFWS420D" userId="ac0735bd-dbac-4120-99d8-6b4276e60f6f" providerId="ADAL" clId="{47269463-87B9-4AEC-AF04-516A02354C57}" dt="2023-03-04T12:30:13.830" v="3634" actId="1076"/>
          <ac:picMkLst>
            <pc:docMk/>
            <pc:sldMk cId="3503812892" sldId="287"/>
            <ac:picMk id="1026" creationId="{8888B093-F831-ACC5-9366-3EE62CB8D851}"/>
          </ac:picMkLst>
        </pc:picChg>
        <pc:picChg chg="add mod">
          <ac:chgData name="Patrick Langkau / IFWS420D" userId="ac0735bd-dbac-4120-99d8-6b4276e60f6f" providerId="ADAL" clId="{47269463-87B9-4AEC-AF04-516A02354C57}" dt="2023-03-04T13:48:49.809" v="3910" actId="1076"/>
          <ac:picMkLst>
            <pc:docMk/>
            <pc:sldMk cId="3503812892" sldId="287"/>
            <ac:picMk id="1028" creationId="{1CFD5CE4-1743-A775-E207-5A04A9BE7DB2}"/>
          </ac:picMkLst>
        </pc:picChg>
        <pc:picChg chg="add del mod">
          <ac:chgData name="Patrick Langkau / IFWS420D" userId="ac0735bd-dbac-4120-99d8-6b4276e60f6f" providerId="ADAL" clId="{47269463-87B9-4AEC-AF04-516A02354C57}" dt="2023-03-04T13:49:47.524" v="3918" actId="21"/>
          <ac:picMkLst>
            <pc:docMk/>
            <pc:sldMk cId="3503812892" sldId="287"/>
            <ac:picMk id="1030" creationId="{1316E577-20C0-FBA6-03F2-5EE529A10EA7}"/>
          </ac:picMkLst>
        </pc:picChg>
        <pc:picChg chg="add del mod">
          <ac:chgData name="Patrick Langkau / IFWS420D" userId="ac0735bd-dbac-4120-99d8-6b4276e60f6f" providerId="ADAL" clId="{47269463-87B9-4AEC-AF04-516A02354C57}" dt="2023-03-04T13:49:47.524" v="3918" actId="21"/>
          <ac:picMkLst>
            <pc:docMk/>
            <pc:sldMk cId="3503812892" sldId="287"/>
            <ac:picMk id="1032" creationId="{2CB52EFB-4140-5414-F817-C9269D4655C9}"/>
          </ac:picMkLst>
        </pc:picChg>
        <pc:picChg chg="add del mod">
          <ac:chgData name="Patrick Langkau / IFWS420D" userId="ac0735bd-dbac-4120-99d8-6b4276e60f6f" providerId="ADAL" clId="{47269463-87B9-4AEC-AF04-516A02354C57}" dt="2023-03-04T13:49:47.524" v="3918" actId="21"/>
          <ac:picMkLst>
            <pc:docMk/>
            <pc:sldMk cId="3503812892" sldId="287"/>
            <ac:picMk id="1034" creationId="{1B882930-80B6-B003-AA18-8C37725696E9}"/>
          </ac:picMkLst>
        </pc:picChg>
        <pc:picChg chg="add del mod">
          <ac:chgData name="Patrick Langkau / IFWS420D" userId="ac0735bd-dbac-4120-99d8-6b4276e60f6f" providerId="ADAL" clId="{47269463-87B9-4AEC-AF04-516A02354C57}" dt="2023-03-04T13:49:47.524" v="3918" actId="21"/>
          <ac:picMkLst>
            <pc:docMk/>
            <pc:sldMk cId="3503812892" sldId="287"/>
            <ac:picMk id="1036" creationId="{AF333238-4B69-A577-0442-2EC7F933B5EB}"/>
          </ac:picMkLst>
        </pc:picChg>
        <pc:cxnChg chg="add mod">
          <ac:chgData name="Patrick Langkau / IFWS420D" userId="ac0735bd-dbac-4120-99d8-6b4276e60f6f" providerId="ADAL" clId="{47269463-87B9-4AEC-AF04-516A02354C57}" dt="2023-03-04T12:31:18.673" v="3687" actId="1582"/>
          <ac:cxnSpMkLst>
            <pc:docMk/>
            <pc:sldMk cId="3503812892" sldId="287"/>
            <ac:cxnSpMk id="5" creationId="{56AF7E28-3439-A66B-14D3-9311AD0871E4}"/>
          </ac:cxnSpMkLst>
        </pc:cxnChg>
        <pc:cxnChg chg="add del mod">
          <ac:chgData name="Patrick Langkau / IFWS420D" userId="ac0735bd-dbac-4120-99d8-6b4276e60f6f" providerId="ADAL" clId="{47269463-87B9-4AEC-AF04-516A02354C57}" dt="2023-03-04T13:49:47.524" v="3918" actId="21"/>
          <ac:cxnSpMkLst>
            <pc:docMk/>
            <pc:sldMk cId="3503812892" sldId="287"/>
            <ac:cxnSpMk id="6" creationId="{78EC4F47-C44D-F0DB-93B5-D45CD0E3D657}"/>
          </ac:cxnSpMkLst>
        </pc:cxnChg>
        <pc:cxnChg chg="add del mod">
          <ac:chgData name="Patrick Langkau / IFWS420D" userId="ac0735bd-dbac-4120-99d8-6b4276e60f6f" providerId="ADAL" clId="{47269463-87B9-4AEC-AF04-516A02354C57}" dt="2023-03-04T13:49:47.524" v="3918" actId="21"/>
          <ac:cxnSpMkLst>
            <pc:docMk/>
            <pc:sldMk cId="3503812892" sldId="287"/>
            <ac:cxnSpMk id="21" creationId="{84716633-7CA6-A918-8898-B73B306F33DD}"/>
          </ac:cxnSpMkLst>
        </pc:cxnChg>
        <pc:cxnChg chg="add del mod">
          <ac:chgData name="Patrick Langkau / IFWS420D" userId="ac0735bd-dbac-4120-99d8-6b4276e60f6f" providerId="ADAL" clId="{47269463-87B9-4AEC-AF04-516A02354C57}" dt="2023-03-04T13:49:47.524" v="3918" actId="21"/>
          <ac:cxnSpMkLst>
            <pc:docMk/>
            <pc:sldMk cId="3503812892" sldId="287"/>
            <ac:cxnSpMk id="25" creationId="{0CEE24B8-C32F-D7D4-EA11-CBC952C5F8A4}"/>
          </ac:cxnSpMkLst>
        </pc:cxnChg>
        <pc:cxnChg chg="add del mod">
          <ac:chgData name="Patrick Langkau / IFWS420D" userId="ac0735bd-dbac-4120-99d8-6b4276e60f6f" providerId="ADAL" clId="{47269463-87B9-4AEC-AF04-516A02354C57}" dt="2023-03-04T13:49:47.524" v="3918" actId="21"/>
          <ac:cxnSpMkLst>
            <pc:docMk/>
            <pc:sldMk cId="3503812892" sldId="287"/>
            <ac:cxnSpMk id="31" creationId="{B841DCE4-570F-D6ED-7568-C2582CC51623}"/>
          </ac:cxnSpMkLst>
        </pc:cxnChg>
      </pc:sldChg>
      <pc:sldChg chg="addSp delSp modSp del mod">
        <pc:chgData name="Patrick Langkau / IFWS420D" userId="ac0735bd-dbac-4120-99d8-6b4276e60f6f" providerId="ADAL" clId="{47269463-87B9-4AEC-AF04-516A02354C57}" dt="2023-03-04T13:49:24.859" v="3914" actId="2696"/>
        <pc:sldMkLst>
          <pc:docMk/>
          <pc:sldMk cId="3132317454" sldId="289"/>
        </pc:sldMkLst>
        <pc:spChg chg="del">
          <ac:chgData name="Patrick Langkau / IFWS420D" userId="ac0735bd-dbac-4120-99d8-6b4276e60f6f" providerId="ADAL" clId="{47269463-87B9-4AEC-AF04-516A02354C57}" dt="2023-03-04T13:49:11.053" v="3911" actId="478"/>
          <ac:spMkLst>
            <pc:docMk/>
            <pc:sldMk cId="3132317454" sldId="289"/>
            <ac:spMk id="2" creationId="{202BD6C2-009C-448D-AAB9-EE4BBB27DD50}"/>
          </ac:spMkLst>
        </pc:spChg>
        <pc:spChg chg="add del mod">
          <ac:chgData name="Patrick Langkau / IFWS420D" userId="ac0735bd-dbac-4120-99d8-6b4276e60f6f" providerId="ADAL" clId="{47269463-87B9-4AEC-AF04-516A02354C57}" dt="2023-03-04T13:49:20.758" v="3913" actId="478"/>
          <ac:spMkLst>
            <pc:docMk/>
            <pc:sldMk cId="3132317454" sldId="289"/>
            <ac:spMk id="5" creationId="{08A128DD-F829-2271-3BF1-E92D929A8D7A}"/>
          </ac:spMkLst>
        </pc:spChg>
        <pc:spChg chg="add del mod">
          <ac:chgData name="Patrick Langkau / IFWS420D" userId="ac0735bd-dbac-4120-99d8-6b4276e60f6f" providerId="ADAL" clId="{47269463-87B9-4AEC-AF04-516A02354C57}" dt="2023-03-04T13:49:20.758" v="3913" actId="478"/>
          <ac:spMkLst>
            <pc:docMk/>
            <pc:sldMk cId="3132317454" sldId="289"/>
            <ac:spMk id="6" creationId="{95B3E9A3-A91D-39E8-F140-0EACF929A411}"/>
          </ac:spMkLst>
        </pc:spChg>
        <pc:spChg chg="add del mod">
          <ac:chgData name="Patrick Langkau / IFWS420D" userId="ac0735bd-dbac-4120-99d8-6b4276e60f6f" providerId="ADAL" clId="{47269463-87B9-4AEC-AF04-516A02354C57}" dt="2023-03-04T13:49:20.758" v="3913" actId="478"/>
          <ac:spMkLst>
            <pc:docMk/>
            <pc:sldMk cId="3132317454" sldId="289"/>
            <ac:spMk id="7" creationId="{6473E0BF-49DB-9538-65BB-FAB5B58AC2B5}"/>
          </ac:spMkLst>
        </pc:spChg>
        <pc:spChg chg="del">
          <ac:chgData name="Patrick Langkau / IFWS420D" userId="ac0735bd-dbac-4120-99d8-6b4276e60f6f" providerId="ADAL" clId="{47269463-87B9-4AEC-AF04-516A02354C57}" dt="2023-03-04T13:49:20.758" v="3913" actId="478"/>
          <ac:spMkLst>
            <pc:docMk/>
            <pc:sldMk cId="3132317454" sldId="289"/>
            <ac:spMk id="10" creationId="{9A3F5928-D955-456A-97B5-AA390B8CE9D5}"/>
          </ac:spMkLst>
        </pc:spChg>
        <pc:spChg chg="add del mod">
          <ac:chgData name="Patrick Langkau / IFWS420D" userId="ac0735bd-dbac-4120-99d8-6b4276e60f6f" providerId="ADAL" clId="{47269463-87B9-4AEC-AF04-516A02354C57}" dt="2023-03-04T13:49:20.758" v="3913" actId="478"/>
          <ac:spMkLst>
            <pc:docMk/>
            <pc:sldMk cId="3132317454" sldId="289"/>
            <ac:spMk id="11" creationId="{90C96B22-28D7-3D11-0BF2-4A6E2BF82BB1}"/>
          </ac:spMkLst>
        </pc:spChg>
        <pc:spChg chg="del">
          <ac:chgData name="Patrick Langkau / IFWS420D" userId="ac0735bd-dbac-4120-99d8-6b4276e60f6f" providerId="ADAL" clId="{47269463-87B9-4AEC-AF04-516A02354C57}" dt="2023-03-04T13:49:20.758" v="3913" actId="478"/>
          <ac:spMkLst>
            <pc:docMk/>
            <pc:sldMk cId="3132317454" sldId="289"/>
            <ac:spMk id="14" creationId="{C5CB530E-515E-412C-9DF1-5F8FFBD6F383}"/>
          </ac:spMkLst>
        </pc:spChg>
        <pc:spChg chg="add del mod">
          <ac:chgData name="Patrick Langkau / IFWS420D" userId="ac0735bd-dbac-4120-99d8-6b4276e60f6f" providerId="ADAL" clId="{47269463-87B9-4AEC-AF04-516A02354C57}" dt="2023-03-04T13:49:20.758" v="3913" actId="478"/>
          <ac:spMkLst>
            <pc:docMk/>
            <pc:sldMk cId="3132317454" sldId="289"/>
            <ac:spMk id="15" creationId="{BF5A475E-6AC4-E8EC-661D-D23A432F903E}"/>
          </ac:spMkLst>
        </pc:spChg>
        <pc:spChg chg="del">
          <ac:chgData name="Patrick Langkau / IFWS420D" userId="ac0735bd-dbac-4120-99d8-6b4276e60f6f" providerId="ADAL" clId="{47269463-87B9-4AEC-AF04-516A02354C57}" dt="2023-03-04T13:49:20.758" v="3913" actId="478"/>
          <ac:spMkLst>
            <pc:docMk/>
            <pc:sldMk cId="3132317454" sldId="289"/>
            <ac:spMk id="16" creationId="{712D4376-A578-4FF1-94FC-245E7A6A489F}"/>
          </ac:spMkLst>
        </pc:spChg>
        <pc:spChg chg="del">
          <ac:chgData name="Patrick Langkau / IFWS420D" userId="ac0735bd-dbac-4120-99d8-6b4276e60f6f" providerId="ADAL" clId="{47269463-87B9-4AEC-AF04-516A02354C57}" dt="2023-03-04T13:49:20.758" v="3913" actId="478"/>
          <ac:spMkLst>
            <pc:docMk/>
            <pc:sldMk cId="3132317454" sldId="289"/>
            <ac:spMk id="18" creationId="{AEA7509D-F04F-40CB-A0B3-EEF16499CC9F}"/>
          </ac:spMkLst>
        </pc:spChg>
        <pc:spChg chg="add del mod">
          <ac:chgData name="Patrick Langkau / IFWS420D" userId="ac0735bd-dbac-4120-99d8-6b4276e60f6f" providerId="ADAL" clId="{47269463-87B9-4AEC-AF04-516A02354C57}" dt="2023-03-04T13:49:20.758" v="3913" actId="478"/>
          <ac:spMkLst>
            <pc:docMk/>
            <pc:sldMk cId="3132317454" sldId="289"/>
            <ac:spMk id="22" creationId="{D0797640-9831-E8DF-A584-7246F99B2860}"/>
          </ac:spMkLst>
        </pc:spChg>
        <pc:spChg chg="add del mod">
          <ac:chgData name="Patrick Langkau / IFWS420D" userId="ac0735bd-dbac-4120-99d8-6b4276e60f6f" providerId="ADAL" clId="{47269463-87B9-4AEC-AF04-516A02354C57}" dt="2023-03-04T13:49:20.758" v="3913" actId="478"/>
          <ac:spMkLst>
            <pc:docMk/>
            <pc:sldMk cId="3132317454" sldId="289"/>
            <ac:spMk id="23" creationId="{8144C145-BF74-CEC6-99C8-4E01BFA5E92F}"/>
          </ac:spMkLst>
        </pc:spChg>
        <pc:spChg chg="add del mod">
          <ac:chgData name="Patrick Langkau / IFWS420D" userId="ac0735bd-dbac-4120-99d8-6b4276e60f6f" providerId="ADAL" clId="{47269463-87B9-4AEC-AF04-516A02354C57}" dt="2023-03-04T13:49:20.758" v="3913" actId="478"/>
          <ac:spMkLst>
            <pc:docMk/>
            <pc:sldMk cId="3132317454" sldId="289"/>
            <ac:spMk id="26" creationId="{CC447560-4B1A-E676-012A-2E46D469F6CF}"/>
          </ac:spMkLst>
        </pc:spChg>
        <pc:spChg chg="add del mod">
          <ac:chgData name="Patrick Langkau / IFWS420D" userId="ac0735bd-dbac-4120-99d8-6b4276e60f6f" providerId="ADAL" clId="{47269463-87B9-4AEC-AF04-516A02354C57}" dt="2023-03-04T13:49:20.758" v="3913" actId="478"/>
          <ac:spMkLst>
            <pc:docMk/>
            <pc:sldMk cId="3132317454" sldId="289"/>
            <ac:spMk id="30" creationId="{9D919214-8FB6-94C8-0C6C-326E5A1016DA}"/>
          </ac:spMkLst>
        </pc:spChg>
        <pc:spChg chg="add mod">
          <ac:chgData name="Patrick Langkau / IFWS420D" userId="ac0735bd-dbac-4120-99d8-6b4276e60f6f" providerId="ADAL" clId="{47269463-87B9-4AEC-AF04-516A02354C57}" dt="2023-03-04T13:49:20.758" v="3913" actId="478"/>
          <ac:spMkLst>
            <pc:docMk/>
            <pc:sldMk cId="3132317454" sldId="289"/>
            <ac:spMk id="31" creationId="{8B3F4850-EE22-E7C8-FE36-62A1729605EA}"/>
          </ac:spMkLst>
        </pc:spChg>
        <pc:picChg chg="add del mod">
          <ac:chgData name="Patrick Langkau / IFWS420D" userId="ac0735bd-dbac-4120-99d8-6b4276e60f6f" providerId="ADAL" clId="{47269463-87B9-4AEC-AF04-516A02354C57}" dt="2023-03-04T13:49:20.758" v="3913" actId="478"/>
          <ac:picMkLst>
            <pc:docMk/>
            <pc:sldMk cId="3132317454" sldId="289"/>
            <ac:picMk id="13" creationId="{48A24852-ED17-CD36-C9FF-D5D0EDAFC16C}"/>
          </ac:picMkLst>
        </pc:picChg>
        <pc:picChg chg="add del mod">
          <ac:chgData name="Patrick Langkau / IFWS420D" userId="ac0735bd-dbac-4120-99d8-6b4276e60f6f" providerId="ADAL" clId="{47269463-87B9-4AEC-AF04-516A02354C57}" dt="2023-03-04T13:49:20.758" v="3913" actId="478"/>
          <ac:picMkLst>
            <pc:docMk/>
            <pc:sldMk cId="3132317454" sldId="289"/>
            <ac:picMk id="19" creationId="{8BB26543-5B10-F2E5-8E1A-A86DC5CC7D10}"/>
          </ac:picMkLst>
        </pc:picChg>
        <pc:picChg chg="add del mod">
          <ac:chgData name="Patrick Langkau / IFWS420D" userId="ac0735bd-dbac-4120-99d8-6b4276e60f6f" providerId="ADAL" clId="{47269463-87B9-4AEC-AF04-516A02354C57}" dt="2023-03-04T13:49:20.758" v="3913" actId="478"/>
          <ac:picMkLst>
            <pc:docMk/>
            <pc:sldMk cId="3132317454" sldId="289"/>
            <ac:picMk id="20" creationId="{F9088332-D0D5-9ED5-EE84-934BC34941E2}"/>
          </ac:picMkLst>
        </pc:picChg>
        <pc:picChg chg="add del mod">
          <ac:chgData name="Patrick Langkau / IFWS420D" userId="ac0735bd-dbac-4120-99d8-6b4276e60f6f" providerId="ADAL" clId="{47269463-87B9-4AEC-AF04-516A02354C57}" dt="2023-03-04T13:49:20.758" v="3913" actId="478"/>
          <ac:picMkLst>
            <pc:docMk/>
            <pc:sldMk cId="3132317454" sldId="289"/>
            <ac:picMk id="24" creationId="{14A4C020-23F3-C824-E1FA-2251CA216AD1}"/>
          </ac:picMkLst>
        </pc:picChg>
        <pc:picChg chg="add del mod">
          <ac:chgData name="Patrick Langkau / IFWS420D" userId="ac0735bd-dbac-4120-99d8-6b4276e60f6f" providerId="ADAL" clId="{47269463-87B9-4AEC-AF04-516A02354C57}" dt="2023-03-04T13:49:20.758" v="3913" actId="478"/>
          <ac:picMkLst>
            <pc:docMk/>
            <pc:sldMk cId="3132317454" sldId="289"/>
            <ac:picMk id="27" creationId="{5BDE044F-5C1E-6F54-73F2-EA8BB6195373}"/>
          </ac:picMkLst>
        </pc:picChg>
        <pc:picChg chg="add del mod">
          <ac:chgData name="Patrick Langkau / IFWS420D" userId="ac0735bd-dbac-4120-99d8-6b4276e60f6f" providerId="ADAL" clId="{47269463-87B9-4AEC-AF04-516A02354C57}" dt="2023-03-04T13:49:20.758" v="3913" actId="478"/>
          <ac:picMkLst>
            <pc:docMk/>
            <pc:sldMk cId="3132317454" sldId="289"/>
            <ac:picMk id="28" creationId="{CC69448E-6588-04B6-20C6-3C563BF0F05C}"/>
          </ac:picMkLst>
        </pc:picChg>
        <pc:cxnChg chg="add del mod">
          <ac:chgData name="Patrick Langkau / IFWS420D" userId="ac0735bd-dbac-4120-99d8-6b4276e60f6f" providerId="ADAL" clId="{47269463-87B9-4AEC-AF04-516A02354C57}" dt="2023-03-04T13:49:20.758" v="3913" actId="478"/>
          <ac:cxnSpMkLst>
            <pc:docMk/>
            <pc:sldMk cId="3132317454" sldId="289"/>
            <ac:cxnSpMk id="4" creationId="{5888622A-3042-E6D0-115C-A002BEE86895}"/>
          </ac:cxnSpMkLst>
        </pc:cxnChg>
        <pc:cxnChg chg="del">
          <ac:chgData name="Patrick Langkau / IFWS420D" userId="ac0735bd-dbac-4120-99d8-6b4276e60f6f" providerId="ADAL" clId="{47269463-87B9-4AEC-AF04-516A02354C57}" dt="2023-03-04T13:49:20.758" v="3913" actId="478"/>
          <ac:cxnSpMkLst>
            <pc:docMk/>
            <pc:sldMk cId="3132317454" sldId="289"/>
            <ac:cxnSpMk id="8" creationId="{D1B787A8-0D67-4B7E-9B48-86BD906AB6B5}"/>
          </ac:cxnSpMkLst>
        </pc:cxnChg>
        <pc:cxnChg chg="add del mod">
          <ac:chgData name="Patrick Langkau / IFWS420D" userId="ac0735bd-dbac-4120-99d8-6b4276e60f6f" providerId="ADAL" clId="{47269463-87B9-4AEC-AF04-516A02354C57}" dt="2023-03-04T13:49:20.758" v="3913" actId="478"/>
          <ac:cxnSpMkLst>
            <pc:docMk/>
            <pc:sldMk cId="3132317454" sldId="289"/>
            <ac:cxnSpMk id="9" creationId="{6F21F3D6-7B57-3B0B-B268-14FDB1A1FDA5}"/>
          </ac:cxnSpMkLst>
        </pc:cxnChg>
        <pc:cxnChg chg="del">
          <ac:chgData name="Patrick Langkau / IFWS420D" userId="ac0735bd-dbac-4120-99d8-6b4276e60f6f" providerId="ADAL" clId="{47269463-87B9-4AEC-AF04-516A02354C57}" dt="2023-03-04T13:49:20.758" v="3913" actId="478"/>
          <ac:cxnSpMkLst>
            <pc:docMk/>
            <pc:sldMk cId="3132317454" sldId="289"/>
            <ac:cxnSpMk id="12" creationId="{56020367-4FD5-4596-8E10-C5F095CD8DBF}"/>
          </ac:cxnSpMkLst>
        </pc:cxnChg>
        <pc:cxnChg chg="add del mod">
          <ac:chgData name="Patrick Langkau / IFWS420D" userId="ac0735bd-dbac-4120-99d8-6b4276e60f6f" providerId="ADAL" clId="{47269463-87B9-4AEC-AF04-516A02354C57}" dt="2023-03-04T13:49:20.758" v="3913" actId="478"/>
          <ac:cxnSpMkLst>
            <pc:docMk/>
            <pc:sldMk cId="3132317454" sldId="289"/>
            <ac:cxnSpMk id="17" creationId="{EEB26F6B-B331-8B18-C7AE-8FBCC7F4D588}"/>
          </ac:cxnSpMkLst>
        </pc:cxnChg>
        <pc:cxnChg chg="add del mod">
          <ac:chgData name="Patrick Langkau / IFWS420D" userId="ac0735bd-dbac-4120-99d8-6b4276e60f6f" providerId="ADAL" clId="{47269463-87B9-4AEC-AF04-516A02354C57}" dt="2023-03-04T13:49:20.758" v="3913" actId="478"/>
          <ac:cxnSpMkLst>
            <pc:docMk/>
            <pc:sldMk cId="3132317454" sldId="289"/>
            <ac:cxnSpMk id="21" creationId="{DDDB449D-9AF2-9296-DF11-BF2AB8FB0292}"/>
          </ac:cxnSpMkLst>
        </pc:cxnChg>
        <pc:cxnChg chg="add del mod">
          <ac:chgData name="Patrick Langkau / IFWS420D" userId="ac0735bd-dbac-4120-99d8-6b4276e60f6f" providerId="ADAL" clId="{47269463-87B9-4AEC-AF04-516A02354C57}" dt="2023-03-04T13:49:20.758" v="3913" actId="478"/>
          <ac:cxnSpMkLst>
            <pc:docMk/>
            <pc:sldMk cId="3132317454" sldId="289"/>
            <ac:cxnSpMk id="25" creationId="{76C89195-BB5D-FE99-58FC-9B54F63DC11D}"/>
          </ac:cxnSpMkLst>
        </pc:cxnChg>
        <pc:cxnChg chg="add del mod">
          <ac:chgData name="Patrick Langkau / IFWS420D" userId="ac0735bd-dbac-4120-99d8-6b4276e60f6f" providerId="ADAL" clId="{47269463-87B9-4AEC-AF04-516A02354C57}" dt="2023-03-04T13:49:20.758" v="3913" actId="478"/>
          <ac:cxnSpMkLst>
            <pc:docMk/>
            <pc:sldMk cId="3132317454" sldId="289"/>
            <ac:cxnSpMk id="29" creationId="{C8CAA633-5B42-A0B6-BA93-8FD5974B2D7C}"/>
          </ac:cxnSpMkLst>
        </pc:cxnChg>
      </pc:sldChg>
      <pc:sldChg chg="addSp delSp modSp add mod ord modNotesTx">
        <pc:chgData name="Patrick Langkau / IFWS420D" userId="ac0735bd-dbac-4120-99d8-6b4276e60f6f" providerId="ADAL" clId="{47269463-87B9-4AEC-AF04-516A02354C57}" dt="2023-03-05T18:59:42.217" v="4374" actId="20577"/>
        <pc:sldMkLst>
          <pc:docMk/>
          <pc:sldMk cId="3663675838" sldId="289"/>
        </pc:sldMkLst>
        <pc:spChg chg="del">
          <ac:chgData name="Patrick Langkau / IFWS420D" userId="ac0735bd-dbac-4120-99d8-6b4276e60f6f" providerId="ADAL" clId="{47269463-87B9-4AEC-AF04-516A02354C57}" dt="2023-03-04T13:49:59.418" v="3920" actId="478"/>
          <ac:spMkLst>
            <pc:docMk/>
            <pc:sldMk cId="3663675838" sldId="289"/>
            <ac:spMk id="2" creationId="{28EABC5C-4794-37D7-7CA1-E71D2B8A86E6}"/>
          </ac:spMkLst>
        </pc:spChg>
        <pc:spChg chg="del">
          <ac:chgData name="Patrick Langkau / IFWS420D" userId="ac0735bd-dbac-4120-99d8-6b4276e60f6f" providerId="ADAL" clId="{47269463-87B9-4AEC-AF04-516A02354C57}" dt="2023-03-04T13:50:06.529" v="3923" actId="478"/>
          <ac:spMkLst>
            <pc:docMk/>
            <pc:sldMk cId="3663675838" sldId="289"/>
            <ac:spMk id="3" creationId="{B1EE1950-C0DC-ED98-837F-EE9E4E9DFDCB}"/>
          </ac:spMkLst>
        </pc:spChg>
        <pc:spChg chg="add del mod">
          <ac:chgData name="Patrick Langkau / IFWS420D" userId="ac0735bd-dbac-4120-99d8-6b4276e60f6f" providerId="ADAL" clId="{47269463-87B9-4AEC-AF04-516A02354C57}" dt="2023-03-04T13:50:21.429" v="3928" actId="478"/>
          <ac:spMkLst>
            <pc:docMk/>
            <pc:sldMk cId="3663675838" sldId="289"/>
            <ac:spMk id="6" creationId="{102C9CAE-BB32-6C5C-4BD5-0E1EC1AF87E4}"/>
          </ac:spMkLst>
        </pc:spChg>
        <pc:spChg chg="add del mod">
          <ac:chgData name="Patrick Langkau / IFWS420D" userId="ac0735bd-dbac-4120-99d8-6b4276e60f6f" providerId="ADAL" clId="{47269463-87B9-4AEC-AF04-516A02354C57}" dt="2023-03-04T13:50:18.851" v="3927" actId="478"/>
          <ac:spMkLst>
            <pc:docMk/>
            <pc:sldMk cId="3663675838" sldId="289"/>
            <ac:spMk id="8" creationId="{E99F86FF-83E0-E84A-8E73-E64373A66309}"/>
          </ac:spMkLst>
        </pc:spChg>
        <pc:spChg chg="add mod">
          <ac:chgData name="Patrick Langkau / IFWS420D" userId="ac0735bd-dbac-4120-99d8-6b4276e60f6f" providerId="ADAL" clId="{47269463-87B9-4AEC-AF04-516A02354C57}" dt="2023-03-04T13:50:09.367" v="3924"/>
          <ac:spMkLst>
            <pc:docMk/>
            <pc:sldMk cId="3663675838" sldId="289"/>
            <ac:spMk id="11" creationId="{F453B834-6E0A-E607-DDC5-73A7CA5316BB}"/>
          </ac:spMkLst>
        </pc:spChg>
        <pc:spChg chg="add mod">
          <ac:chgData name="Patrick Langkau / IFWS420D" userId="ac0735bd-dbac-4120-99d8-6b4276e60f6f" providerId="ADAL" clId="{47269463-87B9-4AEC-AF04-516A02354C57}" dt="2023-03-04T13:50:09.367" v="3924"/>
          <ac:spMkLst>
            <pc:docMk/>
            <pc:sldMk cId="3663675838" sldId="289"/>
            <ac:spMk id="12" creationId="{C661A822-B79E-60B8-88E4-3C8B49E7F46D}"/>
          </ac:spMkLst>
        </pc:spChg>
        <pc:spChg chg="add mod">
          <ac:chgData name="Patrick Langkau / IFWS420D" userId="ac0735bd-dbac-4120-99d8-6b4276e60f6f" providerId="ADAL" clId="{47269463-87B9-4AEC-AF04-516A02354C57}" dt="2023-03-04T13:50:09.367" v="3924"/>
          <ac:spMkLst>
            <pc:docMk/>
            <pc:sldMk cId="3663675838" sldId="289"/>
            <ac:spMk id="15" creationId="{C491A679-E4B9-7BD3-1B7E-56BDAA141B48}"/>
          </ac:spMkLst>
        </pc:spChg>
        <pc:spChg chg="add mod">
          <ac:chgData name="Patrick Langkau / IFWS420D" userId="ac0735bd-dbac-4120-99d8-6b4276e60f6f" providerId="ADAL" clId="{47269463-87B9-4AEC-AF04-516A02354C57}" dt="2023-03-04T13:51:14.061" v="3946" actId="1076"/>
          <ac:spMkLst>
            <pc:docMk/>
            <pc:sldMk cId="3663675838" sldId="289"/>
            <ac:spMk id="21" creationId="{95920D55-0DDB-9831-99D1-86576F77937B}"/>
          </ac:spMkLst>
        </pc:spChg>
        <pc:spChg chg="add mod">
          <ac:chgData name="Patrick Langkau / IFWS420D" userId="ac0735bd-dbac-4120-99d8-6b4276e60f6f" providerId="ADAL" clId="{47269463-87B9-4AEC-AF04-516A02354C57}" dt="2023-03-04T13:50:37.090" v="3929"/>
          <ac:spMkLst>
            <pc:docMk/>
            <pc:sldMk cId="3663675838" sldId="289"/>
            <ac:spMk id="23" creationId="{31D2481E-6177-51B5-5CCC-A5C69AE309E6}"/>
          </ac:spMkLst>
        </pc:spChg>
        <pc:spChg chg="add mod">
          <ac:chgData name="Patrick Langkau / IFWS420D" userId="ac0735bd-dbac-4120-99d8-6b4276e60f6f" providerId="ADAL" clId="{47269463-87B9-4AEC-AF04-516A02354C57}" dt="2023-03-04T13:50:46.777" v="3941" actId="20577"/>
          <ac:spMkLst>
            <pc:docMk/>
            <pc:sldMk cId="3663675838" sldId="289"/>
            <ac:spMk id="24" creationId="{51231738-BE7F-6C9D-B80A-BA26D8DCB410}"/>
          </ac:spMkLst>
        </pc:spChg>
        <pc:picChg chg="add del">
          <ac:chgData name="Patrick Langkau / IFWS420D" userId="ac0735bd-dbac-4120-99d8-6b4276e60f6f" providerId="ADAL" clId="{47269463-87B9-4AEC-AF04-516A02354C57}" dt="2023-03-04T13:51:05.181" v="3945" actId="478"/>
          <ac:picMkLst>
            <pc:docMk/>
            <pc:sldMk cId="3663675838" sldId="289"/>
            <ac:picMk id="4" creationId="{F4269644-CA67-A773-069D-E94B279C93CD}"/>
          </ac:picMkLst>
        </pc:picChg>
        <pc:picChg chg="add mod">
          <ac:chgData name="Patrick Langkau / IFWS420D" userId="ac0735bd-dbac-4120-99d8-6b4276e60f6f" providerId="ADAL" clId="{47269463-87B9-4AEC-AF04-516A02354C57}" dt="2023-03-04T13:50:09.367" v="3924"/>
          <ac:picMkLst>
            <pc:docMk/>
            <pc:sldMk cId="3663675838" sldId="289"/>
            <ac:picMk id="9" creationId="{19E5DCDC-0EA9-8E95-81E4-844995C400FB}"/>
          </ac:picMkLst>
        </pc:picChg>
        <pc:picChg chg="add mod">
          <ac:chgData name="Patrick Langkau / IFWS420D" userId="ac0735bd-dbac-4120-99d8-6b4276e60f6f" providerId="ADAL" clId="{47269463-87B9-4AEC-AF04-516A02354C57}" dt="2023-03-04T13:50:09.367" v="3924"/>
          <ac:picMkLst>
            <pc:docMk/>
            <pc:sldMk cId="3663675838" sldId="289"/>
            <ac:picMk id="13" creationId="{A282567C-C5E1-6E41-559F-43FFADC20914}"/>
          </ac:picMkLst>
        </pc:picChg>
        <pc:picChg chg="add mod">
          <ac:chgData name="Patrick Langkau / IFWS420D" userId="ac0735bd-dbac-4120-99d8-6b4276e60f6f" providerId="ADAL" clId="{47269463-87B9-4AEC-AF04-516A02354C57}" dt="2023-03-04T13:50:09.367" v="3924"/>
          <ac:picMkLst>
            <pc:docMk/>
            <pc:sldMk cId="3663675838" sldId="289"/>
            <ac:picMk id="16" creationId="{71CEA750-D23B-26B1-FED8-82B193BB3C06}"/>
          </ac:picMkLst>
        </pc:picChg>
        <pc:picChg chg="add mod">
          <ac:chgData name="Patrick Langkau / IFWS420D" userId="ac0735bd-dbac-4120-99d8-6b4276e60f6f" providerId="ADAL" clId="{47269463-87B9-4AEC-AF04-516A02354C57}" dt="2023-03-04T13:50:09.367" v="3924"/>
          <ac:picMkLst>
            <pc:docMk/>
            <pc:sldMk cId="3663675838" sldId="289"/>
            <ac:picMk id="17" creationId="{BD0BF74D-FC63-5DE8-643F-74BEEEC3F6F0}"/>
          </ac:picMkLst>
        </pc:picChg>
        <pc:picChg chg="add mod">
          <ac:chgData name="Patrick Langkau / IFWS420D" userId="ac0735bd-dbac-4120-99d8-6b4276e60f6f" providerId="ADAL" clId="{47269463-87B9-4AEC-AF04-516A02354C57}" dt="2023-03-04T13:50:09.367" v="3924"/>
          <ac:picMkLst>
            <pc:docMk/>
            <pc:sldMk cId="3663675838" sldId="289"/>
            <ac:picMk id="20" creationId="{FF4B6EAC-4D43-29E5-C541-4E614AC3BD4B}"/>
          </ac:picMkLst>
        </pc:picChg>
        <pc:picChg chg="add mod">
          <ac:chgData name="Patrick Langkau / IFWS420D" userId="ac0735bd-dbac-4120-99d8-6b4276e60f6f" providerId="ADAL" clId="{47269463-87B9-4AEC-AF04-516A02354C57}" dt="2023-03-04T13:50:09.367" v="3924"/>
          <ac:picMkLst>
            <pc:docMk/>
            <pc:sldMk cId="3663675838" sldId="289"/>
            <ac:picMk id="22" creationId="{FFC34A41-AF68-D75B-8513-6D83132AAD60}"/>
          </ac:picMkLst>
        </pc:picChg>
        <pc:cxnChg chg="add mod">
          <ac:chgData name="Patrick Langkau / IFWS420D" userId="ac0735bd-dbac-4120-99d8-6b4276e60f6f" providerId="ADAL" clId="{47269463-87B9-4AEC-AF04-516A02354C57}" dt="2023-03-04T13:50:09.367" v="3924"/>
          <ac:cxnSpMkLst>
            <pc:docMk/>
            <pc:sldMk cId="3663675838" sldId="289"/>
            <ac:cxnSpMk id="10" creationId="{08EDE697-F6E9-D1AE-6C15-3A003CAAF2CF}"/>
          </ac:cxnSpMkLst>
        </pc:cxnChg>
        <pc:cxnChg chg="add mod">
          <ac:chgData name="Patrick Langkau / IFWS420D" userId="ac0735bd-dbac-4120-99d8-6b4276e60f6f" providerId="ADAL" clId="{47269463-87B9-4AEC-AF04-516A02354C57}" dt="2023-03-04T13:50:09.367" v="3924"/>
          <ac:cxnSpMkLst>
            <pc:docMk/>
            <pc:sldMk cId="3663675838" sldId="289"/>
            <ac:cxnSpMk id="14" creationId="{2BE84006-FCCA-2611-D00A-CC1EEFDEED47}"/>
          </ac:cxnSpMkLst>
        </pc:cxnChg>
        <pc:cxnChg chg="add mod">
          <ac:chgData name="Patrick Langkau / IFWS420D" userId="ac0735bd-dbac-4120-99d8-6b4276e60f6f" providerId="ADAL" clId="{47269463-87B9-4AEC-AF04-516A02354C57}" dt="2023-03-04T13:50:09.367" v="3924"/>
          <ac:cxnSpMkLst>
            <pc:docMk/>
            <pc:sldMk cId="3663675838" sldId="289"/>
            <ac:cxnSpMk id="18" creationId="{2EA64A8E-2F53-4FE8-32EC-7F8F7AA2C19C}"/>
          </ac:cxnSpMkLst>
        </pc:cxnChg>
        <pc:cxnChg chg="add mod">
          <ac:chgData name="Patrick Langkau / IFWS420D" userId="ac0735bd-dbac-4120-99d8-6b4276e60f6f" providerId="ADAL" clId="{47269463-87B9-4AEC-AF04-516A02354C57}" dt="2023-03-04T13:50:09.367" v="3924"/>
          <ac:cxnSpMkLst>
            <pc:docMk/>
            <pc:sldMk cId="3663675838" sldId="289"/>
            <ac:cxnSpMk id="19" creationId="{C2D73891-A339-5F70-C51D-56699C6AA939}"/>
          </ac:cxnSpMkLst>
        </pc:cxnChg>
      </pc:sldChg>
      <pc:sldChg chg="modSp mod modShow">
        <pc:chgData name="Patrick Langkau / IFWS420D" userId="ac0735bd-dbac-4120-99d8-6b4276e60f6f" providerId="ADAL" clId="{47269463-87B9-4AEC-AF04-516A02354C57}" dt="2023-03-06T10:34:17.110" v="4673" actId="20577"/>
        <pc:sldMkLst>
          <pc:docMk/>
          <pc:sldMk cId="3543762191" sldId="290"/>
        </pc:sldMkLst>
        <pc:graphicFrameChg chg="mod">
          <ac:chgData name="Patrick Langkau / IFWS420D" userId="ac0735bd-dbac-4120-99d8-6b4276e60f6f" providerId="ADAL" clId="{47269463-87B9-4AEC-AF04-516A02354C57}" dt="2023-03-06T10:34:17.110" v="4673" actId="20577"/>
          <ac:graphicFrameMkLst>
            <pc:docMk/>
            <pc:sldMk cId="3543762191" sldId="290"/>
            <ac:graphicFrameMk id="9" creationId="{F345D7D2-0932-AAA5-B90D-3DD54D3E1B9E}"/>
          </ac:graphicFrameMkLst>
        </pc:graphicFrameChg>
      </pc:sldChg>
      <pc:sldChg chg="add">
        <pc:chgData name="Patrick Langkau / IFWS420D" userId="ac0735bd-dbac-4120-99d8-6b4276e60f6f" providerId="ADAL" clId="{47269463-87B9-4AEC-AF04-516A02354C57}" dt="2023-03-04T16:15:55.285" v="4022" actId="2890"/>
        <pc:sldMkLst>
          <pc:docMk/>
          <pc:sldMk cId="1798555014" sldId="291"/>
        </pc:sldMkLst>
      </pc:sldChg>
      <pc:sldChg chg="del">
        <pc:chgData name="Patrick Langkau / IFWS420D" userId="ac0735bd-dbac-4120-99d8-6b4276e60f6f" providerId="ADAL" clId="{47269463-87B9-4AEC-AF04-516A02354C57}" dt="2023-03-04T16:15:46.911" v="4021" actId="2696"/>
        <pc:sldMkLst>
          <pc:docMk/>
          <pc:sldMk cId="3759186892" sldId="291"/>
        </pc:sldMkLst>
      </pc:sldChg>
      <pc:sldChg chg="addSp delSp modSp add mod ord modNotesTx">
        <pc:chgData name="Patrick Langkau / IFWS420D" userId="ac0735bd-dbac-4120-99d8-6b4276e60f6f" providerId="ADAL" clId="{47269463-87B9-4AEC-AF04-516A02354C57}" dt="2023-03-05T18:59:29.737" v="4367" actId="20577"/>
        <pc:sldMkLst>
          <pc:docMk/>
          <pc:sldMk cId="27568811" sldId="292"/>
        </pc:sldMkLst>
        <pc:spChg chg="mod">
          <ac:chgData name="Patrick Langkau / IFWS420D" userId="ac0735bd-dbac-4120-99d8-6b4276e60f6f" providerId="ADAL" clId="{47269463-87B9-4AEC-AF04-516A02354C57}" dt="2023-03-05T13:43:36.849" v="4040" actId="20577"/>
          <ac:spMkLst>
            <pc:docMk/>
            <pc:sldMk cId="27568811" sldId="292"/>
            <ac:spMk id="4" creationId="{B9DD15B8-4A7F-AC3B-A8F7-48DE33E5F4C2}"/>
          </ac:spMkLst>
        </pc:spChg>
        <pc:spChg chg="add del mod">
          <ac:chgData name="Patrick Langkau / IFWS420D" userId="ac0735bd-dbac-4120-99d8-6b4276e60f6f" providerId="ADAL" clId="{47269463-87B9-4AEC-AF04-516A02354C57}" dt="2023-03-05T13:49:30.190" v="4130" actId="478"/>
          <ac:spMkLst>
            <pc:docMk/>
            <pc:sldMk cId="27568811" sldId="292"/>
            <ac:spMk id="12" creationId="{4BC59006-D4BD-99E9-443A-F4349E39C39C}"/>
          </ac:spMkLst>
        </pc:spChg>
        <pc:spChg chg="add mod">
          <ac:chgData name="Patrick Langkau / IFWS420D" userId="ac0735bd-dbac-4120-99d8-6b4276e60f6f" providerId="ADAL" clId="{47269463-87B9-4AEC-AF04-516A02354C57}" dt="2023-03-05T13:48:11.379" v="4092" actId="20577"/>
          <ac:spMkLst>
            <pc:docMk/>
            <pc:sldMk cId="27568811" sldId="292"/>
            <ac:spMk id="16" creationId="{F9A94734-3FF6-BAB0-CF2A-7AEBFFACE4CE}"/>
          </ac:spMkLst>
        </pc:spChg>
        <pc:spChg chg="add mod">
          <ac:chgData name="Patrick Langkau / IFWS420D" userId="ac0735bd-dbac-4120-99d8-6b4276e60f6f" providerId="ADAL" clId="{47269463-87B9-4AEC-AF04-516A02354C57}" dt="2023-03-05T13:55:51.003" v="4180" actId="1036"/>
          <ac:spMkLst>
            <pc:docMk/>
            <pc:sldMk cId="27568811" sldId="292"/>
            <ac:spMk id="18" creationId="{51FFFC76-BB61-B44E-C00F-7B87582CAF1F}"/>
          </ac:spMkLst>
        </pc:spChg>
        <pc:spChg chg="add mod">
          <ac:chgData name="Patrick Langkau / IFWS420D" userId="ac0735bd-dbac-4120-99d8-6b4276e60f6f" providerId="ADAL" clId="{47269463-87B9-4AEC-AF04-516A02354C57}" dt="2023-03-05T13:49:39.942" v="4132" actId="20577"/>
          <ac:spMkLst>
            <pc:docMk/>
            <pc:sldMk cId="27568811" sldId="292"/>
            <ac:spMk id="20" creationId="{E9255D27-5A48-DA7E-C4C1-5BD2C70CB072}"/>
          </ac:spMkLst>
        </pc:spChg>
        <pc:spChg chg="add del">
          <ac:chgData name="Patrick Langkau / IFWS420D" userId="ac0735bd-dbac-4120-99d8-6b4276e60f6f" providerId="ADAL" clId="{47269463-87B9-4AEC-AF04-516A02354C57}" dt="2023-03-05T13:50:26.140" v="4134" actId="11529"/>
          <ac:spMkLst>
            <pc:docMk/>
            <pc:sldMk cId="27568811" sldId="292"/>
            <ac:spMk id="21" creationId="{532BC50A-0A95-3A19-54DB-3D3779FA36C6}"/>
          </ac:spMkLst>
        </pc:spChg>
        <pc:spChg chg="mod">
          <ac:chgData name="Patrick Langkau / IFWS420D" userId="ac0735bd-dbac-4120-99d8-6b4276e60f6f" providerId="ADAL" clId="{47269463-87B9-4AEC-AF04-516A02354C57}" dt="2023-03-05T13:44:14.828" v="4046" actId="207"/>
          <ac:spMkLst>
            <pc:docMk/>
            <pc:sldMk cId="27568811" sldId="292"/>
            <ac:spMk id="2049" creationId="{786F535D-AEB8-EA9F-F715-7FB471AFEF2D}"/>
          </ac:spMkLst>
        </pc:spChg>
        <pc:picChg chg="add del mod">
          <ac:chgData name="Patrick Langkau / IFWS420D" userId="ac0735bd-dbac-4120-99d8-6b4276e60f6f" providerId="ADAL" clId="{47269463-87B9-4AEC-AF04-516A02354C57}" dt="2023-03-05T13:49:21.837" v="4128" actId="478"/>
          <ac:picMkLst>
            <pc:docMk/>
            <pc:sldMk cId="27568811" sldId="292"/>
            <ac:picMk id="11" creationId="{5A53C52B-E282-58F8-AEB6-E958EA8B656C}"/>
          </ac:picMkLst>
        </pc:picChg>
        <pc:picChg chg="add mod">
          <ac:chgData name="Patrick Langkau / IFWS420D" userId="ac0735bd-dbac-4120-99d8-6b4276e60f6f" providerId="ADAL" clId="{47269463-87B9-4AEC-AF04-516A02354C57}" dt="2023-03-05T13:45:57.514" v="4069" actId="1076"/>
          <ac:picMkLst>
            <pc:docMk/>
            <pc:sldMk cId="27568811" sldId="292"/>
            <ac:picMk id="14" creationId="{ED46BFFC-7E7C-BEDB-21F0-3E2080D14F26}"/>
          </ac:picMkLst>
        </pc:picChg>
        <pc:picChg chg="add mod">
          <ac:chgData name="Patrick Langkau / IFWS420D" userId="ac0735bd-dbac-4120-99d8-6b4276e60f6f" providerId="ADAL" clId="{47269463-87B9-4AEC-AF04-516A02354C57}" dt="2023-03-05T13:55:51.003" v="4180" actId="1036"/>
          <ac:picMkLst>
            <pc:docMk/>
            <pc:sldMk cId="27568811" sldId="292"/>
            <ac:picMk id="17" creationId="{50A0D966-23F7-059B-AB16-CFB092D899DB}"/>
          </ac:picMkLst>
        </pc:picChg>
        <pc:picChg chg="add mod">
          <ac:chgData name="Patrick Langkau / IFWS420D" userId="ac0735bd-dbac-4120-99d8-6b4276e60f6f" providerId="ADAL" clId="{47269463-87B9-4AEC-AF04-516A02354C57}" dt="2023-03-05T13:49:17.075" v="4127" actId="1076"/>
          <ac:picMkLst>
            <pc:docMk/>
            <pc:sldMk cId="27568811" sldId="292"/>
            <ac:picMk id="19" creationId="{D51E0587-BA02-6B8E-97D2-7821ED8C2A81}"/>
          </ac:picMkLst>
        </pc:picChg>
        <pc:picChg chg="mod">
          <ac:chgData name="Patrick Langkau / IFWS420D" userId="ac0735bd-dbac-4120-99d8-6b4276e60f6f" providerId="ADAL" clId="{47269463-87B9-4AEC-AF04-516A02354C57}" dt="2023-03-05T13:43:54.264" v="4045"/>
          <ac:picMkLst>
            <pc:docMk/>
            <pc:sldMk cId="27568811" sldId="292"/>
            <ac:picMk id="2058" creationId="{1884631D-70FF-29E9-DC49-80E9EDAA350B}"/>
          </ac:picMkLst>
        </pc:picChg>
        <pc:cxnChg chg="add mod">
          <ac:chgData name="Patrick Langkau / IFWS420D" userId="ac0735bd-dbac-4120-99d8-6b4276e60f6f" providerId="ADAL" clId="{47269463-87B9-4AEC-AF04-516A02354C57}" dt="2023-03-05T13:56:54.833" v="4211" actId="14100"/>
          <ac:cxnSpMkLst>
            <pc:docMk/>
            <pc:sldMk cId="27568811" sldId="292"/>
            <ac:cxnSpMk id="22" creationId="{690F529C-EEA3-B689-D585-FB14837DBABE}"/>
          </ac:cxnSpMkLst>
        </pc:cxnChg>
        <pc:cxnChg chg="add del mod">
          <ac:chgData name="Patrick Langkau / IFWS420D" userId="ac0735bd-dbac-4120-99d8-6b4276e60f6f" providerId="ADAL" clId="{47269463-87B9-4AEC-AF04-516A02354C57}" dt="2023-03-05T13:54:19.504" v="4149" actId="478"/>
          <ac:cxnSpMkLst>
            <pc:docMk/>
            <pc:sldMk cId="27568811" sldId="292"/>
            <ac:cxnSpMk id="28" creationId="{DD844676-44DC-7EF4-F051-D0BC4A24A8E7}"/>
          </ac:cxnSpMkLst>
        </pc:cxnChg>
        <pc:cxnChg chg="add mod">
          <ac:chgData name="Patrick Langkau / IFWS420D" userId="ac0735bd-dbac-4120-99d8-6b4276e60f6f" providerId="ADAL" clId="{47269463-87B9-4AEC-AF04-516A02354C57}" dt="2023-03-05T13:56:33.186" v="4209" actId="14100"/>
          <ac:cxnSpMkLst>
            <pc:docMk/>
            <pc:sldMk cId="27568811" sldId="292"/>
            <ac:cxnSpMk id="44" creationId="{81667264-8B4C-5EBA-CFBE-FB4AB48F08AB}"/>
          </ac:cxnSpMkLst>
        </pc:cxnChg>
        <pc:cxnChg chg="mod">
          <ac:chgData name="Patrick Langkau / IFWS420D" userId="ac0735bd-dbac-4120-99d8-6b4276e60f6f" providerId="ADAL" clId="{47269463-87B9-4AEC-AF04-516A02354C57}" dt="2023-03-05T13:44:24.977" v="4048" actId="692"/>
          <ac:cxnSpMkLst>
            <pc:docMk/>
            <pc:sldMk cId="27568811" sldId="292"/>
            <ac:cxnSpMk id="45" creationId="{8E2CAF24-A937-2105-0F7C-627C8A515C4C}"/>
          </ac:cxnSpMkLst>
        </pc:cxnChg>
        <pc:cxnChg chg="add mod">
          <ac:chgData name="Patrick Langkau / IFWS420D" userId="ac0735bd-dbac-4120-99d8-6b4276e60f6f" providerId="ADAL" clId="{47269463-87B9-4AEC-AF04-516A02354C57}" dt="2023-03-05T13:56:29.108" v="4208" actId="14100"/>
          <ac:cxnSpMkLst>
            <pc:docMk/>
            <pc:sldMk cId="27568811" sldId="292"/>
            <ac:cxnSpMk id="50" creationId="{B1880907-5D11-9FC1-3880-F34FB9D38465}"/>
          </ac:cxnSpMkLst>
        </pc:cxnChg>
        <pc:cxnChg chg="add mod">
          <ac:chgData name="Patrick Langkau / IFWS420D" userId="ac0735bd-dbac-4120-99d8-6b4276e60f6f" providerId="ADAL" clId="{47269463-87B9-4AEC-AF04-516A02354C57}" dt="2023-03-05T13:56:24.609" v="4207" actId="14100"/>
          <ac:cxnSpMkLst>
            <pc:docMk/>
            <pc:sldMk cId="27568811" sldId="292"/>
            <ac:cxnSpMk id="53" creationId="{2FE6615D-0418-73B9-A07C-AD4B955BE8A4}"/>
          </ac:cxnSpMkLst>
        </pc:cxnChg>
        <pc:cxnChg chg="add mod">
          <ac:chgData name="Patrick Langkau / IFWS420D" userId="ac0735bd-dbac-4120-99d8-6b4276e60f6f" providerId="ADAL" clId="{47269463-87B9-4AEC-AF04-516A02354C57}" dt="2023-03-05T13:57:19.258" v="4215" actId="14100"/>
          <ac:cxnSpMkLst>
            <pc:docMk/>
            <pc:sldMk cId="27568811" sldId="292"/>
            <ac:cxnSpMk id="59" creationId="{EF1C4696-3BC3-1C8A-4E51-5A5AA6CBA4AC}"/>
          </ac:cxnSpMkLst>
        </pc:cxnChg>
      </pc:sldChg>
      <pc:sldMasterChg chg="del delSldLayout">
        <pc:chgData name="Patrick Langkau / IFWS420D" userId="ac0735bd-dbac-4120-99d8-6b4276e60f6f" providerId="ADAL" clId="{47269463-87B9-4AEC-AF04-516A02354C57}" dt="2023-02-28T14:26:51.049" v="26" actId="26606"/>
        <pc:sldMasterMkLst>
          <pc:docMk/>
          <pc:sldMasterMk cId="3186704039" sldId="2147483648"/>
        </pc:sldMasterMkLst>
        <pc:sldLayoutChg chg="del">
          <pc:chgData name="Patrick Langkau / IFWS420D" userId="ac0735bd-dbac-4120-99d8-6b4276e60f6f" providerId="ADAL" clId="{47269463-87B9-4AEC-AF04-516A02354C57}" dt="2023-02-28T14:26:51.049" v="26" actId="26606"/>
          <pc:sldLayoutMkLst>
            <pc:docMk/>
            <pc:sldMasterMk cId="3186704039" sldId="2147483648"/>
            <pc:sldLayoutMk cId="2999901398" sldId="2147483649"/>
          </pc:sldLayoutMkLst>
        </pc:sldLayoutChg>
        <pc:sldLayoutChg chg="del">
          <pc:chgData name="Patrick Langkau / IFWS420D" userId="ac0735bd-dbac-4120-99d8-6b4276e60f6f" providerId="ADAL" clId="{47269463-87B9-4AEC-AF04-516A02354C57}" dt="2023-02-28T14:26:51.049" v="26" actId="26606"/>
          <pc:sldLayoutMkLst>
            <pc:docMk/>
            <pc:sldMasterMk cId="3186704039" sldId="2147483648"/>
            <pc:sldLayoutMk cId="75158565" sldId="2147483650"/>
          </pc:sldLayoutMkLst>
        </pc:sldLayoutChg>
        <pc:sldLayoutChg chg="del">
          <pc:chgData name="Patrick Langkau / IFWS420D" userId="ac0735bd-dbac-4120-99d8-6b4276e60f6f" providerId="ADAL" clId="{47269463-87B9-4AEC-AF04-516A02354C57}" dt="2023-02-28T14:26:51.049" v="26" actId="26606"/>
          <pc:sldLayoutMkLst>
            <pc:docMk/>
            <pc:sldMasterMk cId="3186704039" sldId="2147483648"/>
            <pc:sldLayoutMk cId="51532904" sldId="2147483651"/>
          </pc:sldLayoutMkLst>
        </pc:sldLayoutChg>
        <pc:sldLayoutChg chg="del">
          <pc:chgData name="Patrick Langkau / IFWS420D" userId="ac0735bd-dbac-4120-99d8-6b4276e60f6f" providerId="ADAL" clId="{47269463-87B9-4AEC-AF04-516A02354C57}" dt="2023-02-28T14:26:51.049" v="26" actId="26606"/>
          <pc:sldLayoutMkLst>
            <pc:docMk/>
            <pc:sldMasterMk cId="3186704039" sldId="2147483648"/>
            <pc:sldLayoutMk cId="3255784798" sldId="2147483652"/>
          </pc:sldLayoutMkLst>
        </pc:sldLayoutChg>
        <pc:sldLayoutChg chg="del">
          <pc:chgData name="Patrick Langkau / IFWS420D" userId="ac0735bd-dbac-4120-99d8-6b4276e60f6f" providerId="ADAL" clId="{47269463-87B9-4AEC-AF04-516A02354C57}" dt="2023-02-28T14:26:51.049" v="26" actId="26606"/>
          <pc:sldLayoutMkLst>
            <pc:docMk/>
            <pc:sldMasterMk cId="3186704039" sldId="2147483648"/>
            <pc:sldLayoutMk cId="1958418346" sldId="2147483653"/>
          </pc:sldLayoutMkLst>
        </pc:sldLayoutChg>
        <pc:sldLayoutChg chg="del">
          <pc:chgData name="Patrick Langkau / IFWS420D" userId="ac0735bd-dbac-4120-99d8-6b4276e60f6f" providerId="ADAL" clId="{47269463-87B9-4AEC-AF04-516A02354C57}" dt="2023-02-28T14:26:51.049" v="26" actId="26606"/>
          <pc:sldLayoutMkLst>
            <pc:docMk/>
            <pc:sldMasterMk cId="3186704039" sldId="2147483648"/>
            <pc:sldLayoutMk cId="3409794960" sldId="2147483654"/>
          </pc:sldLayoutMkLst>
        </pc:sldLayoutChg>
        <pc:sldLayoutChg chg="del">
          <pc:chgData name="Patrick Langkau / IFWS420D" userId="ac0735bd-dbac-4120-99d8-6b4276e60f6f" providerId="ADAL" clId="{47269463-87B9-4AEC-AF04-516A02354C57}" dt="2023-02-28T14:26:51.049" v="26" actId="26606"/>
          <pc:sldLayoutMkLst>
            <pc:docMk/>
            <pc:sldMasterMk cId="3186704039" sldId="2147483648"/>
            <pc:sldLayoutMk cId="1397594600" sldId="2147483655"/>
          </pc:sldLayoutMkLst>
        </pc:sldLayoutChg>
        <pc:sldLayoutChg chg="del">
          <pc:chgData name="Patrick Langkau / IFWS420D" userId="ac0735bd-dbac-4120-99d8-6b4276e60f6f" providerId="ADAL" clId="{47269463-87B9-4AEC-AF04-516A02354C57}" dt="2023-02-28T14:26:51.049" v="26" actId="26606"/>
          <pc:sldLayoutMkLst>
            <pc:docMk/>
            <pc:sldMasterMk cId="3186704039" sldId="2147483648"/>
            <pc:sldLayoutMk cId="2371279571" sldId="2147483656"/>
          </pc:sldLayoutMkLst>
        </pc:sldLayoutChg>
        <pc:sldLayoutChg chg="del">
          <pc:chgData name="Patrick Langkau / IFWS420D" userId="ac0735bd-dbac-4120-99d8-6b4276e60f6f" providerId="ADAL" clId="{47269463-87B9-4AEC-AF04-516A02354C57}" dt="2023-02-28T14:26:51.049" v="26" actId="26606"/>
          <pc:sldLayoutMkLst>
            <pc:docMk/>
            <pc:sldMasterMk cId="3186704039" sldId="2147483648"/>
            <pc:sldLayoutMk cId="289881058" sldId="2147483657"/>
          </pc:sldLayoutMkLst>
        </pc:sldLayoutChg>
        <pc:sldLayoutChg chg="del">
          <pc:chgData name="Patrick Langkau / IFWS420D" userId="ac0735bd-dbac-4120-99d8-6b4276e60f6f" providerId="ADAL" clId="{47269463-87B9-4AEC-AF04-516A02354C57}" dt="2023-02-28T14:26:51.049" v="26" actId="26606"/>
          <pc:sldLayoutMkLst>
            <pc:docMk/>
            <pc:sldMasterMk cId="3186704039" sldId="2147483648"/>
            <pc:sldLayoutMk cId="814068378" sldId="2147483658"/>
          </pc:sldLayoutMkLst>
        </pc:sldLayoutChg>
        <pc:sldLayoutChg chg="del">
          <pc:chgData name="Patrick Langkau / IFWS420D" userId="ac0735bd-dbac-4120-99d8-6b4276e60f6f" providerId="ADAL" clId="{47269463-87B9-4AEC-AF04-516A02354C57}" dt="2023-02-28T14:26:51.049" v="26" actId="26606"/>
          <pc:sldLayoutMkLst>
            <pc:docMk/>
            <pc:sldMasterMk cId="3186704039" sldId="2147483648"/>
            <pc:sldLayoutMk cId="1456035436" sldId="2147483659"/>
          </pc:sldLayoutMkLst>
        </pc:sldLayoutChg>
      </pc:sldMasterChg>
      <pc:sldMasterChg chg="add replId addSldLayout">
        <pc:chgData name="Patrick Langkau / IFWS420D" userId="ac0735bd-dbac-4120-99d8-6b4276e60f6f" providerId="ADAL" clId="{47269463-87B9-4AEC-AF04-516A02354C57}" dt="2023-02-28T14:26:51.049" v="26" actId="26606"/>
        <pc:sldMasterMkLst>
          <pc:docMk/>
          <pc:sldMasterMk cId="203781557" sldId="2147483660"/>
        </pc:sldMasterMkLst>
        <pc:sldLayoutChg chg="add">
          <pc:chgData name="Patrick Langkau / IFWS420D" userId="ac0735bd-dbac-4120-99d8-6b4276e60f6f" providerId="ADAL" clId="{47269463-87B9-4AEC-AF04-516A02354C57}" dt="2023-02-28T14:26:51.049" v="26" actId="26606"/>
          <pc:sldLayoutMkLst>
            <pc:docMk/>
            <pc:sldMasterMk cId="203781557" sldId="2147483660"/>
            <pc:sldLayoutMk cId="921541730" sldId="2147483661"/>
          </pc:sldLayoutMkLst>
        </pc:sldLayoutChg>
        <pc:sldLayoutChg chg="add replId">
          <pc:chgData name="Patrick Langkau / IFWS420D" userId="ac0735bd-dbac-4120-99d8-6b4276e60f6f" providerId="ADAL" clId="{47269463-87B9-4AEC-AF04-516A02354C57}" dt="2023-02-28T14:26:51.049" v="26" actId="26606"/>
          <pc:sldLayoutMkLst>
            <pc:docMk/>
            <pc:sldMasterMk cId="203781557" sldId="2147483660"/>
            <pc:sldLayoutMk cId="2246718506" sldId="2147483662"/>
          </pc:sldLayoutMkLst>
        </pc:sldLayoutChg>
        <pc:sldLayoutChg chg="add replId">
          <pc:chgData name="Patrick Langkau / IFWS420D" userId="ac0735bd-dbac-4120-99d8-6b4276e60f6f" providerId="ADAL" clId="{47269463-87B9-4AEC-AF04-516A02354C57}" dt="2023-02-28T14:26:51.049" v="26" actId="26606"/>
          <pc:sldLayoutMkLst>
            <pc:docMk/>
            <pc:sldMasterMk cId="203781557" sldId="2147483660"/>
            <pc:sldLayoutMk cId="1313626282" sldId="2147483663"/>
          </pc:sldLayoutMkLst>
        </pc:sldLayoutChg>
        <pc:sldLayoutChg chg="add replId">
          <pc:chgData name="Patrick Langkau / IFWS420D" userId="ac0735bd-dbac-4120-99d8-6b4276e60f6f" providerId="ADAL" clId="{47269463-87B9-4AEC-AF04-516A02354C57}" dt="2023-02-28T14:26:51.049" v="26" actId="26606"/>
          <pc:sldLayoutMkLst>
            <pc:docMk/>
            <pc:sldMasterMk cId="203781557" sldId="2147483660"/>
            <pc:sldLayoutMk cId="2549541088" sldId="2147483664"/>
          </pc:sldLayoutMkLst>
        </pc:sldLayoutChg>
        <pc:sldLayoutChg chg="add replId">
          <pc:chgData name="Patrick Langkau / IFWS420D" userId="ac0735bd-dbac-4120-99d8-6b4276e60f6f" providerId="ADAL" clId="{47269463-87B9-4AEC-AF04-516A02354C57}" dt="2023-02-28T14:26:51.049" v="26" actId="26606"/>
          <pc:sldLayoutMkLst>
            <pc:docMk/>
            <pc:sldMasterMk cId="203781557" sldId="2147483660"/>
            <pc:sldLayoutMk cId="406930394" sldId="2147483665"/>
          </pc:sldLayoutMkLst>
        </pc:sldLayoutChg>
        <pc:sldLayoutChg chg="add replId">
          <pc:chgData name="Patrick Langkau / IFWS420D" userId="ac0735bd-dbac-4120-99d8-6b4276e60f6f" providerId="ADAL" clId="{47269463-87B9-4AEC-AF04-516A02354C57}" dt="2023-02-28T14:26:51.049" v="26" actId="26606"/>
          <pc:sldLayoutMkLst>
            <pc:docMk/>
            <pc:sldMasterMk cId="203781557" sldId="2147483660"/>
            <pc:sldLayoutMk cId="267176262" sldId="2147483666"/>
          </pc:sldLayoutMkLst>
        </pc:sldLayoutChg>
        <pc:sldLayoutChg chg="add replId">
          <pc:chgData name="Patrick Langkau / IFWS420D" userId="ac0735bd-dbac-4120-99d8-6b4276e60f6f" providerId="ADAL" clId="{47269463-87B9-4AEC-AF04-516A02354C57}" dt="2023-02-28T14:26:51.049" v="26" actId="26606"/>
          <pc:sldLayoutMkLst>
            <pc:docMk/>
            <pc:sldMasterMk cId="203781557" sldId="2147483660"/>
            <pc:sldLayoutMk cId="2546269459" sldId="2147483667"/>
          </pc:sldLayoutMkLst>
        </pc:sldLayoutChg>
        <pc:sldLayoutChg chg="add replId">
          <pc:chgData name="Patrick Langkau / IFWS420D" userId="ac0735bd-dbac-4120-99d8-6b4276e60f6f" providerId="ADAL" clId="{47269463-87B9-4AEC-AF04-516A02354C57}" dt="2023-02-28T14:26:51.049" v="26" actId="26606"/>
          <pc:sldLayoutMkLst>
            <pc:docMk/>
            <pc:sldMasterMk cId="203781557" sldId="2147483660"/>
            <pc:sldLayoutMk cId="364072153" sldId="2147483668"/>
          </pc:sldLayoutMkLst>
        </pc:sldLayoutChg>
        <pc:sldLayoutChg chg="add replId">
          <pc:chgData name="Patrick Langkau / IFWS420D" userId="ac0735bd-dbac-4120-99d8-6b4276e60f6f" providerId="ADAL" clId="{47269463-87B9-4AEC-AF04-516A02354C57}" dt="2023-02-28T14:26:51.049" v="26" actId="26606"/>
          <pc:sldLayoutMkLst>
            <pc:docMk/>
            <pc:sldMasterMk cId="203781557" sldId="2147483660"/>
            <pc:sldLayoutMk cId="3826044504" sldId="2147483669"/>
          </pc:sldLayoutMkLst>
        </pc:sldLayoutChg>
        <pc:sldLayoutChg chg="add replId">
          <pc:chgData name="Patrick Langkau / IFWS420D" userId="ac0735bd-dbac-4120-99d8-6b4276e60f6f" providerId="ADAL" clId="{47269463-87B9-4AEC-AF04-516A02354C57}" dt="2023-02-28T14:26:51.049" v="26" actId="26606"/>
          <pc:sldLayoutMkLst>
            <pc:docMk/>
            <pc:sldMasterMk cId="203781557" sldId="2147483660"/>
            <pc:sldLayoutMk cId="366854574" sldId="2147483670"/>
          </pc:sldLayoutMkLst>
        </pc:sldLayoutChg>
        <pc:sldLayoutChg chg="add replId">
          <pc:chgData name="Patrick Langkau / IFWS420D" userId="ac0735bd-dbac-4120-99d8-6b4276e60f6f" providerId="ADAL" clId="{47269463-87B9-4AEC-AF04-516A02354C57}" dt="2023-02-28T14:26:51.049" v="26" actId="26606"/>
          <pc:sldLayoutMkLst>
            <pc:docMk/>
            <pc:sldMasterMk cId="203781557" sldId="2147483660"/>
            <pc:sldLayoutMk cId="3554981592" sldId="2147483671"/>
          </pc:sldLayoutMkLst>
        </pc:sldLayoutChg>
      </pc:sldMasterChg>
    </pc:docChg>
  </pc:docChgLst>
  <pc:docChgLst>
    <pc:chgData name="Sarah Koch / IFWS420D" userId="S::sarah.koch@edu.fhdw.de::48deb654-ac1e-481a-9baa-3ad34008f6a4" providerId="AD" clId="Web-{17AF9FC4-113C-4EF4-9803-7C3AE586A728}"/>
    <pc:docChg chg="modSld">
      <pc:chgData name="Sarah Koch / IFWS420D" userId="S::sarah.koch@edu.fhdw.de::48deb654-ac1e-481a-9baa-3ad34008f6a4" providerId="AD" clId="Web-{17AF9FC4-113C-4EF4-9803-7C3AE586A728}" dt="2023-03-02T12:47:38.661" v="21" actId="20577"/>
      <pc:docMkLst>
        <pc:docMk/>
      </pc:docMkLst>
      <pc:sldChg chg="modSp">
        <pc:chgData name="Sarah Koch / IFWS420D" userId="S::sarah.koch@edu.fhdw.de::48deb654-ac1e-481a-9baa-3ad34008f6a4" providerId="AD" clId="Web-{17AF9FC4-113C-4EF4-9803-7C3AE586A728}" dt="2023-03-02T12:47:38.661" v="21" actId="20577"/>
        <pc:sldMkLst>
          <pc:docMk/>
          <pc:sldMk cId="4055286782" sldId="276"/>
        </pc:sldMkLst>
        <pc:spChg chg="mod">
          <ac:chgData name="Sarah Koch / IFWS420D" userId="S::sarah.koch@edu.fhdw.de::48deb654-ac1e-481a-9baa-3ad34008f6a4" providerId="AD" clId="Web-{17AF9FC4-113C-4EF4-9803-7C3AE586A728}" dt="2023-03-02T12:47:38.661" v="21" actId="20577"/>
          <ac:spMkLst>
            <pc:docMk/>
            <pc:sldMk cId="4055286782" sldId="276"/>
            <ac:spMk id="3" creationId="{89700DE2-DC17-D726-0B5E-AFF909001401}"/>
          </ac:spMkLst>
        </pc:spChg>
      </pc:sldChg>
    </pc:docChg>
  </pc:docChgLst>
  <pc:docChgLst>
    <pc:chgData name="Sarah Koch / IFWS420D" userId="S::sarah.koch@edu.fhdw.de::48deb654-ac1e-481a-9baa-3ad34008f6a4" providerId="AD" clId="Web-{AE9E8565-6CB4-4750-BAB4-654740DF13E1}"/>
    <pc:docChg chg="modSld">
      <pc:chgData name="Sarah Koch / IFWS420D" userId="S::sarah.koch@edu.fhdw.de::48deb654-ac1e-481a-9baa-3ad34008f6a4" providerId="AD" clId="Web-{AE9E8565-6CB4-4750-BAB4-654740DF13E1}" dt="2023-03-03T12:51:23.142" v="9" actId="20577"/>
      <pc:docMkLst>
        <pc:docMk/>
      </pc:docMkLst>
      <pc:sldChg chg="modSp">
        <pc:chgData name="Sarah Koch / IFWS420D" userId="S::sarah.koch@edu.fhdw.de::48deb654-ac1e-481a-9baa-3ad34008f6a4" providerId="AD" clId="Web-{AE9E8565-6CB4-4750-BAB4-654740DF13E1}" dt="2023-03-03T12:51:23.142" v="9" actId="20577"/>
        <pc:sldMkLst>
          <pc:docMk/>
          <pc:sldMk cId="3870134650" sldId="278"/>
        </pc:sldMkLst>
        <pc:spChg chg="mod">
          <ac:chgData name="Sarah Koch / IFWS420D" userId="S::sarah.koch@edu.fhdw.de::48deb654-ac1e-481a-9baa-3ad34008f6a4" providerId="AD" clId="Web-{AE9E8565-6CB4-4750-BAB4-654740DF13E1}" dt="2023-03-03T12:51:23.142" v="9" actId="20577"/>
          <ac:spMkLst>
            <pc:docMk/>
            <pc:sldMk cId="3870134650" sldId="278"/>
            <ac:spMk id="3" creationId="{89700DE2-DC17-D726-0B5E-AFF90900140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19E1D0-1F4A-4DF3-B5E5-35C4C11D696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4FB2F11-8719-4DCC-8331-B95ACD608BF5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/>
            <a:t>Phase 1</a:t>
          </a:r>
        </a:p>
      </dgm:t>
    </dgm:pt>
    <dgm:pt modelId="{7E091D64-7488-4A52-A4FE-088E1964D3CE}" type="parTrans" cxnId="{572226F1-3D01-4CF6-B553-E2F6F5E5114C}">
      <dgm:prSet/>
      <dgm:spPr/>
      <dgm:t>
        <a:bodyPr/>
        <a:lstStyle/>
        <a:p>
          <a:endParaRPr lang="de-DE"/>
        </a:p>
      </dgm:t>
    </dgm:pt>
    <dgm:pt modelId="{76EB6F30-B434-43AC-9526-BFC2457881CD}" type="sibTrans" cxnId="{572226F1-3D01-4CF6-B553-E2F6F5E5114C}">
      <dgm:prSet/>
      <dgm:spPr/>
      <dgm:t>
        <a:bodyPr/>
        <a:lstStyle/>
        <a:p>
          <a:endParaRPr lang="de-DE"/>
        </a:p>
      </dgm:t>
    </dgm:pt>
    <dgm:pt modelId="{EF0E4F19-610B-4771-A26D-FC1F1E02BD4F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de-DE"/>
            <a:t>Verbesserung Stadterkennung</a:t>
          </a:r>
        </a:p>
      </dgm:t>
    </dgm:pt>
    <dgm:pt modelId="{699D70C9-ADE0-45CD-AB13-9BD3C8E39E27}" type="parTrans" cxnId="{C6E8769D-1984-4583-98D5-D6044E261532}">
      <dgm:prSet/>
      <dgm:spPr/>
      <dgm:t>
        <a:bodyPr/>
        <a:lstStyle/>
        <a:p>
          <a:endParaRPr lang="de-DE"/>
        </a:p>
      </dgm:t>
    </dgm:pt>
    <dgm:pt modelId="{EF3B710B-CD11-49D8-A817-B4F439F53353}" type="sibTrans" cxnId="{C6E8769D-1984-4583-98D5-D6044E261532}">
      <dgm:prSet/>
      <dgm:spPr/>
      <dgm:t>
        <a:bodyPr/>
        <a:lstStyle/>
        <a:p>
          <a:endParaRPr lang="de-DE"/>
        </a:p>
      </dgm:t>
    </dgm:pt>
    <dgm:pt modelId="{ABD663A4-5DC3-46DB-96EA-8EAF2516408F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de-DE"/>
            <a:t>Optimierung der mobilen Ansicht</a:t>
          </a:r>
        </a:p>
      </dgm:t>
    </dgm:pt>
    <dgm:pt modelId="{C12CE014-DCE0-4FB8-95B1-0BADF9D201F5}" type="parTrans" cxnId="{76B20689-5B98-498B-AE70-15F30CE2FDE8}">
      <dgm:prSet/>
      <dgm:spPr/>
      <dgm:t>
        <a:bodyPr/>
        <a:lstStyle/>
        <a:p>
          <a:endParaRPr lang="de-DE"/>
        </a:p>
      </dgm:t>
    </dgm:pt>
    <dgm:pt modelId="{1DA87F76-577A-4D20-B4E4-4FD96D37E547}" type="sibTrans" cxnId="{76B20689-5B98-498B-AE70-15F30CE2FDE8}">
      <dgm:prSet/>
      <dgm:spPr/>
      <dgm:t>
        <a:bodyPr/>
        <a:lstStyle/>
        <a:p>
          <a:endParaRPr lang="de-DE"/>
        </a:p>
      </dgm:t>
    </dgm:pt>
    <dgm:pt modelId="{43CBC825-F5E2-4F88-A258-E8A2F1325B53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/>
            <a:t>Phase 2</a:t>
          </a:r>
        </a:p>
      </dgm:t>
    </dgm:pt>
    <dgm:pt modelId="{F24817CF-E2CD-433D-9BB3-4B7B281EC158}" type="parTrans" cxnId="{F00B1A4B-EDED-4C21-A3F8-3E2683F4F86D}">
      <dgm:prSet/>
      <dgm:spPr/>
      <dgm:t>
        <a:bodyPr/>
        <a:lstStyle/>
        <a:p>
          <a:endParaRPr lang="de-DE"/>
        </a:p>
      </dgm:t>
    </dgm:pt>
    <dgm:pt modelId="{00780F49-F539-4660-B58B-9EB0313D69F2}" type="sibTrans" cxnId="{F00B1A4B-EDED-4C21-A3F8-3E2683F4F86D}">
      <dgm:prSet/>
      <dgm:spPr/>
      <dgm:t>
        <a:bodyPr/>
        <a:lstStyle/>
        <a:p>
          <a:endParaRPr lang="de-DE"/>
        </a:p>
      </dgm:t>
    </dgm:pt>
    <dgm:pt modelId="{55CD127D-71FB-4342-88A1-B865F82DB315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de-DE"/>
            <a:t>HTTPS Verbindung zwischen Frontend &amp; Backend</a:t>
          </a:r>
        </a:p>
      </dgm:t>
    </dgm:pt>
    <dgm:pt modelId="{60BA3E7C-EFF9-4E8B-BA0C-8944D5D30F2B}" type="parTrans" cxnId="{54E54BC3-8E05-46D5-85E5-00AAF8FFF62A}">
      <dgm:prSet/>
      <dgm:spPr/>
      <dgm:t>
        <a:bodyPr/>
        <a:lstStyle/>
        <a:p>
          <a:endParaRPr lang="de-DE"/>
        </a:p>
      </dgm:t>
    </dgm:pt>
    <dgm:pt modelId="{A0CDD2CB-0750-4989-8830-9F09F3F3B281}" type="sibTrans" cxnId="{54E54BC3-8E05-46D5-85E5-00AAF8FFF62A}">
      <dgm:prSet/>
      <dgm:spPr/>
      <dgm:t>
        <a:bodyPr/>
        <a:lstStyle/>
        <a:p>
          <a:endParaRPr lang="de-DE"/>
        </a:p>
      </dgm:t>
    </dgm:pt>
    <dgm:pt modelId="{E8C86C38-6317-4808-B8A7-371F063B6AC6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de-DE"/>
            <a:t>Datumserkennung</a:t>
          </a:r>
        </a:p>
      </dgm:t>
    </dgm:pt>
    <dgm:pt modelId="{13325472-DB3F-4CB7-923A-E0C076DFB1AA}" type="parTrans" cxnId="{2D0A2723-F3E8-4D04-B717-66D74F9EA25D}">
      <dgm:prSet/>
      <dgm:spPr/>
      <dgm:t>
        <a:bodyPr/>
        <a:lstStyle/>
        <a:p>
          <a:endParaRPr lang="de-DE"/>
        </a:p>
      </dgm:t>
    </dgm:pt>
    <dgm:pt modelId="{B68F75F6-B9F5-446E-B1DB-2CA5CC7FD3DD}" type="sibTrans" cxnId="{2D0A2723-F3E8-4D04-B717-66D74F9EA25D}">
      <dgm:prSet/>
      <dgm:spPr/>
      <dgm:t>
        <a:bodyPr/>
        <a:lstStyle/>
        <a:p>
          <a:endParaRPr lang="de-DE"/>
        </a:p>
      </dgm:t>
    </dgm:pt>
    <dgm:pt modelId="{00B97D01-7D8B-4365-AE7D-7A1F95B9A755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/>
            <a:t>Phase 3</a:t>
          </a:r>
        </a:p>
      </dgm:t>
    </dgm:pt>
    <dgm:pt modelId="{14527C54-9F6D-4427-9334-E0B5534CC6BC}" type="parTrans" cxnId="{D221CC38-4F57-4ABF-A901-E25421B4D4D0}">
      <dgm:prSet/>
      <dgm:spPr/>
      <dgm:t>
        <a:bodyPr/>
        <a:lstStyle/>
        <a:p>
          <a:endParaRPr lang="de-DE"/>
        </a:p>
      </dgm:t>
    </dgm:pt>
    <dgm:pt modelId="{3C6C3A19-0025-46DC-8096-55EDB6B3A24A}" type="sibTrans" cxnId="{D221CC38-4F57-4ABF-A901-E25421B4D4D0}">
      <dgm:prSet/>
      <dgm:spPr/>
      <dgm:t>
        <a:bodyPr/>
        <a:lstStyle/>
        <a:p>
          <a:endParaRPr lang="de-DE"/>
        </a:p>
      </dgm:t>
    </dgm:pt>
    <dgm:pt modelId="{55DCBA22-5C7E-41AD-8932-857713A5FEC2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de-DE"/>
            <a:t>Einfügen weiterer Wetterparameter</a:t>
          </a:r>
        </a:p>
      </dgm:t>
    </dgm:pt>
    <dgm:pt modelId="{F9403AFB-EF81-4B64-ADA5-A1BC99EA69A6}" type="parTrans" cxnId="{CD000A2F-E344-466A-B6D9-9EEE8DA31C55}">
      <dgm:prSet/>
      <dgm:spPr/>
      <dgm:t>
        <a:bodyPr/>
        <a:lstStyle/>
        <a:p>
          <a:endParaRPr lang="de-DE"/>
        </a:p>
      </dgm:t>
    </dgm:pt>
    <dgm:pt modelId="{CABEB9C7-4121-4687-9FD2-EEA33EF1AE06}" type="sibTrans" cxnId="{CD000A2F-E344-466A-B6D9-9EEE8DA31C55}">
      <dgm:prSet/>
      <dgm:spPr/>
      <dgm:t>
        <a:bodyPr/>
        <a:lstStyle/>
        <a:p>
          <a:endParaRPr lang="de-DE"/>
        </a:p>
      </dgm:t>
    </dgm:pt>
    <dgm:pt modelId="{AC32CD97-8D5C-420A-AB43-F334F356AA61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/>
            <a:t>Phase 4</a:t>
          </a:r>
        </a:p>
      </dgm:t>
    </dgm:pt>
    <dgm:pt modelId="{DAA789FB-085C-4423-9987-005AA4F938BC}" type="parTrans" cxnId="{E4946346-4C5B-4C5E-83EB-5D14B4E7F839}">
      <dgm:prSet/>
      <dgm:spPr/>
      <dgm:t>
        <a:bodyPr/>
        <a:lstStyle/>
        <a:p>
          <a:endParaRPr lang="de-DE"/>
        </a:p>
      </dgm:t>
    </dgm:pt>
    <dgm:pt modelId="{291F0B35-3BCA-4DD2-9B40-91E61840190C}" type="sibTrans" cxnId="{E4946346-4C5B-4C5E-83EB-5D14B4E7F839}">
      <dgm:prSet/>
      <dgm:spPr/>
      <dgm:t>
        <a:bodyPr/>
        <a:lstStyle/>
        <a:p>
          <a:endParaRPr lang="de-DE"/>
        </a:p>
      </dgm:t>
    </dgm:pt>
    <dgm:pt modelId="{D4AB28AD-BC3C-4066-AC61-6FC48C757B61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de-DE"/>
            <a:t>Entwicklung mobile App</a:t>
          </a:r>
        </a:p>
      </dgm:t>
    </dgm:pt>
    <dgm:pt modelId="{CF293DDC-745B-4207-B95D-B6BCCE4DBA35}" type="parTrans" cxnId="{430FAC92-1361-4B92-BC0D-27A3E6C579BC}">
      <dgm:prSet/>
      <dgm:spPr/>
      <dgm:t>
        <a:bodyPr/>
        <a:lstStyle/>
        <a:p>
          <a:endParaRPr lang="de-DE"/>
        </a:p>
      </dgm:t>
    </dgm:pt>
    <dgm:pt modelId="{0EE14C17-3941-40C9-AB69-469586DB75C1}" type="sibTrans" cxnId="{430FAC92-1361-4B92-BC0D-27A3E6C579BC}">
      <dgm:prSet/>
      <dgm:spPr/>
      <dgm:t>
        <a:bodyPr/>
        <a:lstStyle/>
        <a:p>
          <a:endParaRPr lang="de-DE"/>
        </a:p>
      </dgm:t>
    </dgm:pt>
    <dgm:pt modelId="{45CBDC1C-F06D-4C61-A372-D68C8C905B86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de-DE"/>
            <a:t>Temperatur-Graph im Forecast</a:t>
          </a:r>
        </a:p>
      </dgm:t>
    </dgm:pt>
    <dgm:pt modelId="{5AC74147-1594-418A-9154-BE085E27BD0B}" type="parTrans" cxnId="{0C02B42C-261C-49AE-BBAA-B64D399DA9C3}">
      <dgm:prSet/>
      <dgm:spPr/>
      <dgm:t>
        <a:bodyPr/>
        <a:lstStyle/>
        <a:p>
          <a:endParaRPr lang="de-DE"/>
        </a:p>
      </dgm:t>
    </dgm:pt>
    <dgm:pt modelId="{DA293A3B-A526-44DA-8336-98426A965007}" type="sibTrans" cxnId="{0C02B42C-261C-49AE-BBAA-B64D399DA9C3}">
      <dgm:prSet/>
      <dgm:spPr/>
      <dgm:t>
        <a:bodyPr/>
        <a:lstStyle/>
        <a:p>
          <a:endParaRPr lang="de-DE"/>
        </a:p>
      </dgm:t>
    </dgm:pt>
    <dgm:pt modelId="{C9D16999-AC88-C84B-8E4F-180C70C2075E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de-DE"/>
            <a:t>Forecast klappbar im Frontend</a:t>
          </a:r>
        </a:p>
      </dgm:t>
    </dgm:pt>
    <dgm:pt modelId="{D6A7B6AA-8121-FD4C-B5F5-175AFDC7D400}" type="parTrans" cxnId="{8D178784-F264-3F4E-B0E9-9EF1111FB37B}">
      <dgm:prSet/>
      <dgm:spPr/>
      <dgm:t>
        <a:bodyPr/>
        <a:lstStyle/>
        <a:p>
          <a:endParaRPr lang="de-DE"/>
        </a:p>
      </dgm:t>
    </dgm:pt>
    <dgm:pt modelId="{BA8124F8-E7CF-464B-A499-64F56A750ADF}" type="sibTrans" cxnId="{8D178784-F264-3F4E-B0E9-9EF1111FB37B}">
      <dgm:prSet/>
      <dgm:spPr/>
      <dgm:t>
        <a:bodyPr/>
        <a:lstStyle/>
        <a:p>
          <a:endParaRPr lang="de-DE"/>
        </a:p>
      </dgm:t>
    </dgm:pt>
    <dgm:pt modelId="{E5B68277-18E4-48BC-91B7-869EB7F0A87E}" type="pres">
      <dgm:prSet presAssocID="{2219E1D0-1F4A-4DF3-B5E5-35C4C11D6967}" presName="linear" presStyleCnt="0">
        <dgm:presLayoutVars>
          <dgm:dir/>
          <dgm:animLvl val="lvl"/>
          <dgm:resizeHandles val="exact"/>
        </dgm:presLayoutVars>
      </dgm:prSet>
      <dgm:spPr/>
    </dgm:pt>
    <dgm:pt modelId="{BAD2B4F3-41B5-47B1-A2B9-BF5912E57814}" type="pres">
      <dgm:prSet presAssocID="{44FB2F11-8719-4DCC-8331-B95ACD608BF5}" presName="parentLin" presStyleCnt="0"/>
      <dgm:spPr/>
    </dgm:pt>
    <dgm:pt modelId="{B5480728-FB1E-47F3-974F-15CA85AAB880}" type="pres">
      <dgm:prSet presAssocID="{44FB2F11-8719-4DCC-8331-B95ACD608BF5}" presName="parentLeftMargin" presStyleLbl="node1" presStyleIdx="0" presStyleCnt="4"/>
      <dgm:spPr/>
    </dgm:pt>
    <dgm:pt modelId="{A08EBD5E-7C02-4163-A3D4-039BE25F01C7}" type="pres">
      <dgm:prSet presAssocID="{44FB2F11-8719-4DCC-8331-B95ACD608BF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CF78554-E445-4F4A-8BED-B566C2CF7402}" type="pres">
      <dgm:prSet presAssocID="{44FB2F11-8719-4DCC-8331-B95ACD608BF5}" presName="negativeSpace" presStyleCnt="0"/>
      <dgm:spPr/>
    </dgm:pt>
    <dgm:pt modelId="{635AE9A0-09FF-4646-B6F6-2EA9A7C02586}" type="pres">
      <dgm:prSet presAssocID="{44FB2F11-8719-4DCC-8331-B95ACD608BF5}" presName="childText" presStyleLbl="conFgAcc1" presStyleIdx="0" presStyleCnt="4">
        <dgm:presLayoutVars>
          <dgm:bulletEnabled val="1"/>
        </dgm:presLayoutVars>
      </dgm:prSet>
      <dgm:spPr/>
    </dgm:pt>
    <dgm:pt modelId="{5A2C9C82-E777-4007-95B8-2F191C98A9E4}" type="pres">
      <dgm:prSet presAssocID="{76EB6F30-B434-43AC-9526-BFC2457881CD}" presName="spaceBetweenRectangles" presStyleCnt="0"/>
      <dgm:spPr/>
    </dgm:pt>
    <dgm:pt modelId="{2345413B-E5D0-4F5C-9D79-67CA4949FFFC}" type="pres">
      <dgm:prSet presAssocID="{43CBC825-F5E2-4F88-A258-E8A2F1325B53}" presName="parentLin" presStyleCnt="0"/>
      <dgm:spPr/>
    </dgm:pt>
    <dgm:pt modelId="{FF2969B3-A87D-47D0-AD07-20A75AC89CF8}" type="pres">
      <dgm:prSet presAssocID="{43CBC825-F5E2-4F88-A258-E8A2F1325B53}" presName="parentLeftMargin" presStyleLbl="node1" presStyleIdx="0" presStyleCnt="4"/>
      <dgm:spPr/>
    </dgm:pt>
    <dgm:pt modelId="{35DC0C9D-7703-4500-A3BA-F3F83E82B395}" type="pres">
      <dgm:prSet presAssocID="{43CBC825-F5E2-4F88-A258-E8A2F1325B5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B005DAB-9428-4209-B1A4-3CF7185E331F}" type="pres">
      <dgm:prSet presAssocID="{43CBC825-F5E2-4F88-A258-E8A2F1325B53}" presName="negativeSpace" presStyleCnt="0"/>
      <dgm:spPr/>
    </dgm:pt>
    <dgm:pt modelId="{792D3B85-018A-47EE-8CA0-B268D75CD886}" type="pres">
      <dgm:prSet presAssocID="{43CBC825-F5E2-4F88-A258-E8A2F1325B53}" presName="childText" presStyleLbl="conFgAcc1" presStyleIdx="1" presStyleCnt="4">
        <dgm:presLayoutVars>
          <dgm:bulletEnabled val="1"/>
        </dgm:presLayoutVars>
      </dgm:prSet>
      <dgm:spPr/>
    </dgm:pt>
    <dgm:pt modelId="{89A5A1B9-4EAB-4D74-A7B3-DDAA3A1B2662}" type="pres">
      <dgm:prSet presAssocID="{00780F49-F539-4660-B58B-9EB0313D69F2}" presName="spaceBetweenRectangles" presStyleCnt="0"/>
      <dgm:spPr/>
    </dgm:pt>
    <dgm:pt modelId="{B22EB3DB-8745-47A2-9DD6-CE881D495AB5}" type="pres">
      <dgm:prSet presAssocID="{00B97D01-7D8B-4365-AE7D-7A1F95B9A755}" presName="parentLin" presStyleCnt="0"/>
      <dgm:spPr/>
    </dgm:pt>
    <dgm:pt modelId="{FBD39C2E-9820-405B-9834-68FFD0101639}" type="pres">
      <dgm:prSet presAssocID="{00B97D01-7D8B-4365-AE7D-7A1F95B9A755}" presName="parentLeftMargin" presStyleLbl="node1" presStyleIdx="1" presStyleCnt="4"/>
      <dgm:spPr/>
    </dgm:pt>
    <dgm:pt modelId="{D21C2CFB-97F3-4708-B1F5-700230D88470}" type="pres">
      <dgm:prSet presAssocID="{00B97D01-7D8B-4365-AE7D-7A1F95B9A75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7051C43-EBC2-4AFE-861C-B4EB41640398}" type="pres">
      <dgm:prSet presAssocID="{00B97D01-7D8B-4365-AE7D-7A1F95B9A755}" presName="negativeSpace" presStyleCnt="0"/>
      <dgm:spPr/>
    </dgm:pt>
    <dgm:pt modelId="{1613FAA6-3DCC-4281-8F4C-F778D0F16BFA}" type="pres">
      <dgm:prSet presAssocID="{00B97D01-7D8B-4365-AE7D-7A1F95B9A755}" presName="childText" presStyleLbl="conFgAcc1" presStyleIdx="2" presStyleCnt="4">
        <dgm:presLayoutVars>
          <dgm:bulletEnabled val="1"/>
        </dgm:presLayoutVars>
      </dgm:prSet>
      <dgm:spPr/>
    </dgm:pt>
    <dgm:pt modelId="{07FE9ECB-6C70-48D0-8B1E-C10E10B10C9B}" type="pres">
      <dgm:prSet presAssocID="{3C6C3A19-0025-46DC-8096-55EDB6B3A24A}" presName="spaceBetweenRectangles" presStyleCnt="0"/>
      <dgm:spPr/>
    </dgm:pt>
    <dgm:pt modelId="{3EC3CFA9-CFE2-41EC-84C5-80D097437274}" type="pres">
      <dgm:prSet presAssocID="{AC32CD97-8D5C-420A-AB43-F334F356AA61}" presName="parentLin" presStyleCnt="0"/>
      <dgm:spPr/>
    </dgm:pt>
    <dgm:pt modelId="{1C31E687-8BA1-43FA-A377-AB1B384166B5}" type="pres">
      <dgm:prSet presAssocID="{AC32CD97-8D5C-420A-AB43-F334F356AA61}" presName="parentLeftMargin" presStyleLbl="node1" presStyleIdx="2" presStyleCnt="4"/>
      <dgm:spPr/>
    </dgm:pt>
    <dgm:pt modelId="{E7C2E0F2-3530-467D-A6D4-629BDE846EF4}" type="pres">
      <dgm:prSet presAssocID="{AC32CD97-8D5C-420A-AB43-F334F356AA6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68611EC-67A5-4AEE-BDEE-76127611B5F6}" type="pres">
      <dgm:prSet presAssocID="{AC32CD97-8D5C-420A-AB43-F334F356AA61}" presName="negativeSpace" presStyleCnt="0"/>
      <dgm:spPr/>
    </dgm:pt>
    <dgm:pt modelId="{7CBDF529-7EAD-4DAD-B284-BDFFC1A795BB}" type="pres">
      <dgm:prSet presAssocID="{AC32CD97-8D5C-420A-AB43-F334F356AA6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8AED10E-F9F1-4A69-9BD4-CA2F764C3AF1}" type="presOf" srcId="{43CBC825-F5E2-4F88-A258-E8A2F1325B53}" destId="{FF2969B3-A87D-47D0-AD07-20A75AC89CF8}" srcOrd="0" destOrd="0" presId="urn:microsoft.com/office/officeart/2005/8/layout/list1"/>
    <dgm:cxn modelId="{74A1C017-43CA-4A1D-B699-69F1E63EA7B2}" type="presOf" srcId="{2219E1D0-1F4A-4DF3-B5E5-35C4C11D6967}" destId="{E5B68277-18E4-48BC-91B7-869EB7F0A87E}" srcOrd="0" destOrd="0" presId="urn:microsoft.com/office/officeart/2005/8/layout/list1"/>
    <dgm:cxn modelId="{DA6B8121-5EBA-4C99-835D-04191075F1A4}" type="presOf" srcId="{55CD127D-71FB-4342-88A1-B865F82DB315}" destId="{792D3B85-018A-47EE-8CA0-B268D75CD886}" srcOrd="0" destOrd="0" presId="urn:microsoft.com/office/officeart/2005/8/layout/list1"/>
    <dgm:cxn modelId="{2D0A2723-F3E8-4D04-B717-66D74F9EA25D}" srcId="{43CBC825-F5E2-4F88-A258-E8A2F1325B53}" destId="{E8C86C38-6317-4808-B8A7-371F063B6AC6}" srcOrd="1" destOrd="0" parTransId="{13325472-DB3F-4CB7-923A-E0C076DFB1AA}" sibTransId="{B68F75F6-B9F5-446E-B1DB-2CA5CC7FD3DD}"/>
    <dgm:cxn modelId="{CB1A4A24-B708-40A2-8924-7B77BBEAF5EC}" type="presOf" srcId="{44FB2F11-8719-4DCC-8331-B95ACD608BF5}" destId="{B5480728-FB1E-47F3-974F-15CA85AAB880}" srcOrd="0" destOrd="0" presId="urn:microsoft.com/office/officeart/2005/8/layout/list1"/>
    <dgm:cxn modelId="{0C02B42C-261C-49AE-BBAA-B64D399DA9C3}" srcId="{00B97D01-7D8B-4365-AE7D-7A1F95B9A755}" destId="{45CBDC1C-F06D-4C61-A372-D68C8C905B86}" srcOrd="1" destOrd="0" parTransId="{5AC74147-1594-418A-9154-BE085E27BD0B}" sibTransId="{DA293A3B-A526-44DA-8336-98426A965007}"/>
    <dgm:cxn modelId="{CD000A2F-E344-466A-B6D9-9EEE8DA31C55}" srcId="{00B97D01-7D8B-4365-AE7D-7A1F95B9A755}" destId="{55DCBA22-5C7E-41AD-8932-857713A5FEC2}" srcOrd="0" destOrd="0" parTransId="{F9403AFB-EF81-4B64-ADA5-A1BC99EA69A6}" sibTransId="{CABEB9C7-4121-4687-9FD2-EEA33EF1AE06}"/>
    <dgm:cxn modelId="{8B901F30-E41C-4D9A-9E8D-F0E1AE144C36}" type="presOf" srcId="{44FB2F11-8719-4DCC-8331-B95ACD608BF5}" destId="{A08EBD5E-7C02-4163-A3D4-039BE25F01C7}" srcOrd="1" destOrd="0" presId="urn:microsoft.com/office/officeart/2005/8/layout/list1"/>
    <dgm:cxn modelId="{D221CC38-4F57-4ABF-A901-E25421B4D4D0}" srcId="{2219E1D0-1F4A-4DF3-B5E5-35C4C11D6967}" destId="{00B97D01-7D8B-4365-AE7D-7A1F95B9A755}" srcOrd="2" destOrd="0" parTransId="{14527C54-9F6D-4427-9334-E0B5534CC6BC}" sibTransId="{3C6C3A19-0025-46DC-8096-55EDB6B3A24A}"/>
    <dgm:cxn modelId="{E4946346-4C5B-4C5E-83EB-5D14B4E7F839}" srcId="{2219E1D0-1F4A-4DF3-B5E5-35C4C11D6967}" destId="{AC32CD97-8D5C-420A-AB43-F334F356AA61}" srcOrd="3" destOrd="0" parTransId="{DAA789FB-085C-4423-9987-005AA4F938BC}" sibTransId="{291F0B35-3BCA-4DD2-9B40-91E61840190C}"/>
    <dgm:cxn modelId="{F00B1A4B-EDED-4C21-A3F8-3E2683F4F86D}" srcId="{2219E1D0-1F4A-4DF3-B5E5-35C4C11D6967}" destId="{43CBC825-F5E2-4F88-A258-E8A2F1325B53}" srcOrd="1" destOrd="0" parTransId="{F24817CF-E2CD-433D-9BB3-4B7B281EC158}" sibTransId="{00780F49-F539-4660-B58B-9EB0313D69F2}"/>
    <dgm:cxn modelId="{F2C0E652-F2F2-4F6D-95A0-2481BDCECDB7}" type="presOf" srcId="{43CBC825-F5E2-4F88-A258-E8A2F1325B53}" destId="{35DC0C9D-7703-4500-A3BA-F3F83E82B395}" srcOrd="1" destOrd="0" presId="urn:microsoft.com/office/officeart/2005/8/layout/list1"/>
    <dgm:cxn modelId="{4786A77E-999E-4C19-B7EA-A3103CE44B13}" type="presOf" srcId="{55DCBA22-5C7E-41AD-8932-857713A5FEC2}" destId="{1613FAA6-3DCC-4281-8F4C-F778D0F16BFA}" srcOrd="0" destOrd="0" presId="urn:microsoft.com/office/officeart/2005/8/layout/list1"/>
    <dgm:cxn modelId="{8D178784-F264-3F4E-B0E9-9EF1111FB37B}" srcId="{44FB2F11-8719-4DCC-8331-B95ACD608BF5}" destId="{C9D16999-AC88-C84B-8E4F-180C70C2075E}" srcOrd="2" destOrd="0" parTransId="{D6A7B6AA-8121-FD4C-B5F5-175AFDC7D400}" sibTransId="{BA8124F8-E7CF-464B-A499-64F56A750ADF}"/>
    <dgm:cxn modelId="{76B20689-5B98-498B-AE70-15F30CE2FDE8}" srcId="{44FB2F11-8719-4DCC-8331-B95ACD608BF5}" destId="{ABD663A4-5DC3-46DB-96EA-8EAF2516408F}" srcOrd="1" destOrd="0" parTransId="{C12CE014-DCE0-4FB8-95B1-0BADF9D201F5}" sibTransId="{1DA87F76-577A-4D20-B4E4-4FD96D37E547}"/>
    <dgm:cxn modelId="{55A4EF8D-733E-4AC2-B625-1DF7056FE15B}" type="presOf" srcId="{EF0E4F19-610B-4771-A26D-FC1F1E02BD4F}" destId="{635AE9A0-09FF-4646-B6F6-2EA9A7C02586}" srcOrd="0" destOrd="0" presId="urn:microsoft.com/office/officeart/2005/8/layout/list1"/>
    <dgm:cxn modelId="{03037E8F-B2FD-467E-BD61-2B306D16D2E2}" type="presOf" srcId="{ABD663A4-5DC3-46DB-96EA-8EAF2516408F}" destId="{635AE9A0-09FF-4646-B6F6-2EA9A7C02586}" srcOrd="0" destOrd="1" presId="urn:microsoft.com/office/officeart/2005/8/layout/list1"/>
    <dgm:cxn modelId="{430FAC92-1361-4B92-BC0D-27A3E6C579BC}" srcId="{AC32CD97-8D5C-420A-AB43-F334F356AA61}" destId="{D4AB28AD-BC3C-4066-AC61-6FC48C757B61}" srcOrd="0" destOrd="0" parTransId="{CF293DDC-745B-4207-B95D-B6BCCE4DBA35}" sibTransId="{0EE14C17-3941-40C9-AB69-469586DB75C1}"/>
    <dgm:cxn modelId="{A8ABA794-965F-426E-B6F0-79B5C7696278}" type="presOf" srcId="{E8C86C38-6317-4808-B8A7-371F063B6AC6}" destId="{792D3B85-018A-47EE-8CA0-B268D75CD886}" srcOrd="0" destOrd="1" presId="urn:microsoft.com/office/officeart/2005/8/layout/list1"/>
    <dgm:cxn modelId="{C6E8769D-1984-4583-98D5-D6044E261532}" srcId="{44FB2F11-8719-4DCC-8331-B95ACD608BF5}" destId="{EF0E4F19-610B-4771-A26D-FC1F1E02BD4F}" srcOrd="0" destOrd="0" parTransId="{699D70C9-ADE0-45CD-AB13-9BD3C8E39E27}" sibTransId="{EF3B710B-CD11-49D8-A817-B4F439F53353}"/>
    <dgm:cxn modelId="{F0762DA1-24B9-43C5-AC9A-C1F4D8E206FE}" type="presOf" srcId="{00B97D01-7D8B-4365-AE7D-7A1F95B9A755}" destId="{FBD39C2E-9820-405B-9834-68FFD0101639}" srcOrd="0" destOrd="0" presId="urn:microsoft.com/office/officeart/2005/8/layout/list1"/>
    <dgm:cxn modelId="{54E54BC3-8E05-46D5-85E5-00AAF8FFF62A}" srcId="{43CBC825-F5E2-4F88-A258-E8A2F1325B53}" destId="{55CD127D-71FB-4342-88A1-B865F82DB315}" srcOrd="0" destOrd="0" parTransId="{60BA3E7C-EFF9-4E8B-BA0C-8944D5D30F2B}" sibTransId="{A0CDD2CB-0750-4989-8830-9F09F3F3B281}"/>
    <dgm:cxn modelId="{CD4044CE-A37A-41EA-9A8B-467B7765B342}" type="presOf" srcId="{D4AB28AD-BC3C-4066-AC61-6FC48C757B61}" destId="{7CBDF529-7EAD-4DAD-B284-BDFFC1A795BB}" srcOrd="0" destOrd="0" presId="urn:microsoft.com/office/officeart/2005/8/layout/list1"/>
    <dgm:cxn modelId="{1F914FEC-2A56-4B58-A8C7-10BF8DB7589A}" type="presOf" srcId="{45CBDC1C-F06D-4C61-A372-D68C8C905B86}" destId="{1613FAA6-3DCC-4281-8F4C-F778D0F16BFA}" srcOrd="0" destOrd="1" presId="urn:microsoft.com/office/officeart/2005/8/layout/list1"/>
    <dgm:cxn modelId="{C7439FEE-1567-4392-A10E-C841CEA96651}" type="presOf" srcId="{AC32CD97-8D5C-420A-AB43-F334F356AA61}" destId="{E7C2E0F2-3530-467D-A6D4-629BDE846EF4}" srcOrd="1" destOrd="0" presId="urn:microsoft.com/office/officeart/2005/8/layout/list1"/>
    <dgm:cxn modelId="{572226F1-3D01-4CF6-B553-E2F6F5E5114C}" srcId="{2219E1D0-1F4A-4DF3-B5E5-35C4C11D6967}" destId="{44FB2F11-8719-4DCC-8331-B95ACD608BF5}" srcOrd="0" destOrd="0" parTransId="{7E091D64-7488-4A52-A4FE-088E1964D3CE}" sibTransId="{76EB6F30-B434-43AC-9526-BFC2457881CD}"/>
    <dgm:cxn modelId="{829BF0F2-86FD-41B3-B1FB-7F127094BE86}" type="presOf" srcId="{C9D16999-AC88-C84B-8E4F-180C70C2075E}" destId="{635AE9A0-09FF-4646-B6F6-2EA9A7C02586}" srcOrd="0" destOrd="2" presId="urn:microsoft.com/office/officeart/2005/8/layout/list1"/>
    <dgm:cxn modelId="{D50A3DFD-B967-4832-8402-481FCA4AEBC6}" type="presOf" srcId="{AC32CD97-8D5C-420A-AB43-F334F356AA61}" destId="{1C31E687-8BA1-43FA-A377-AB1B384166B5}" srcOrd="0" destOrd="0" presId="urn:microsoft.com/office/officeart/2005/8/layout/list1"/>
    <dgm:cxn modelId="{C91037FF-0828-40CC-9348-47D7243D1F9B}" type="presOf" srcId="{00B97D01-7D8B-4365-AE7D-7A1F95B9A755}" destId="{D21C2CFB-97F3-4708-B1F5-700230D88470}" srcOrd="1" destOrd="0" presId="urn:microsoft.com/office/officeart/2005/8/layout/list1"/>
    <dgm:cxn modelId="{7312EE3E-A302-4C9E-9706-B1CA2BD1410B}" type="presParOf" srcId="{E5B68277-18E4-48BC-91B7-869EB7F0A87E}" destId="{BAD2B4F3-41B5-47B1-A2B9-BF5912E57814}" srcOrd="0" destOrd="0" presId="urn:microsoft.com/office/officeart/2005/8/layout/list1"/>
    <dgm:cxn modelId="{F1929C1B-A8FD-46DB-A4B3-7B99DD89F9CE}" type="presParOf" srcId="{BAD2B4F3-41B5-47B1-A2B9-BF5912E57814}" destId="{B5480728-FB1E-47F3-974F-15CA85AAB880}" srcOrd="0" destOrd="0" presId="urn:microsoft.com/office/officeart/2005/8/layout/list1"/>
    <dgm:cxn modelId="{00C9A9AA-7101-4A7C-AB79-3C1B08616386}" type="presParOf" srcId="{BAD2B4F3-41B5-47B1-A2B9-BF5912E57814}" destId="{A08EBD5E-7C02-4163-A3D4-039BE25F01C7}" srcOrd="1" destOrd="0" presId="urn:microsoft.com/office/officeart/2005/8/layout/list1"/>
    <dgm:cxn modelId="{89E59D14-0021-4068-9371-491D0A412424}" type="presParOf" srcId="{E5B68277-18E4-48BC-91B7-869EB7F0A87E}" destId="{5CF78554-E445-4F4A-8BED-B566C2CF7402}" srcOrd="1" destOrd="0" presId="urn:microsoft.com/office/officeart/2005/8/layout/list1"/>
    <dgm:cxn modelId="{46E50D3A-1371-4588-B7B4-E195A926ACC8}" type="presParOf" srcId="{E5B68277-18E4-48BC-91B7-869EB7F0A87E}" destId="{635AE9A0-09FF-4646-B6F6-2EA9A7C02586}" srcOrd="2" destOrd="0" presId="urn:microsoft.com/office/officeart/2005/8/layout/list1"/>
    <dgm:cxn modelId="{7246C567-6810-4162-A711-365598875C1C}" type="presParOf" srcId="{E5B68277-18E4-48BC-91B7-869EB7F0A87E}" destId="{5A2C9C82-E777-4007-95B8-2F191C98A9E4}" srcOrd="3" destOrd="0" presId="urn:microsoft.com/office/officeart/2005/8/layout/list1"/>
    <dgm:cxn modelId="{623F38EA-AAC0-4465-B046-1A78DA2C40F1}" type="presParOf" srcId="{E5B68277-18E4-48BC-91B7-869EB7F0A87E}" destId="{2345413B-E5D0-4F5C-9D79-67CA4949FFFC}" srcOrd="4" destOrd="0" presId="urn:microsoft.com/office/officeart/2005/8/layout/list1"/>
    <dgm:cxn modelId="{A885C8E6-A374-4CA7-85B1-B597E09112C1}" type="presParOf" srcId="{2345413B-E5D0-4F5C-9D79-67CA4949FFFC}" destId="{FF2969B3-A87D-47D0-AD07-20A75AC89CF8}" srcOrd="0" destOrd="0" presId="urn:microsoft.com/office/officeart/2005/8/layout/list1"/>
    <dgm:cxn modelId="{F9AE12A9-84BD-4648-A495-A72C732ECDB4}" type="presParOf" srcId="{2345413B-E5D0-4F5C-9D79-67CA4949FFFC}" destId="{35DC0C9D-7703-4500-A3BA-F3F83E82B395}" srcOrd="1" destOrd="0" presId="urn:microsoft.com/office/officeart/2005/8/layout/list1"/>
    <dgm:cxn modelId="{0DE982AC-3850-4234-991F-1A4DBD426FC8}" type="presParOf" srcId="{E5B68277-18E4-48BC-91B7-869EB7F0A87E}" destId="{5B005DAB-9428-4209-B1A4-3CF7185E331F}" srcOrd="5" destOrd="0" presId="urn:microsoft.com/office/officeart/2005/8/layout/list1"/>
    <dgm:cxn modelId="{61678B3B-C138-428F-A794-1DF1C48543DF}" type="presParOf" srcId="{E5B68277-18E4-48BC-91B7-869EB7F0A87E}" destId="{792D3B85-018A-47EE-8CA0-B268D75CD886}" srcOrd="6" destOrd="0" presId="urn:microsoft.com/office/officeart/2005/8/layout/list1"/>
    <dgm:cxn modelId="{DEC92445-4E56-46E5-B6B6-331FE9DCEE83}" type="presParOf" srcId="{E5B68277-18E4-48BC-91B7-869EB7F0A87E}" destId="{89A5A1B9-4EAB-4D74-A7B3-DDAA3A1B2662}" srcOrd="7" destOrd="0" presId="urn:microsoft.com/office/officeart/2005/8/layout/list1"/>
    <dgm:cxn modelId="{0146C127-4B08-4E7C-9A44-5422C167E18B}" type="presParOf" srcId="{E5B68277-18E4-48BC-91B7-869EB7F0A87E}" destId="{B22EB3DB-8745-47A2-9DD6-CE881D495AB5}" srcOrd="8" destOrd="0" presId="urn:microsoft.com/office/officeart/2005/8/layout/list1"/>
    <dgm:cxn modelId="{3C1791DF-7F8A-4183-A823-05F196DDA66E}" type="presParOf" srcId="{B22EB3DB-8745-47A2-9DD6-CE881D495AB5}" destId="{FBD39C2E-9820-405B-9834-68FFD0101639}" srcOrd="0" destOrd="0" presId="urn:microsoft.com/office/officeart/2005/8/layout/list1"/>
    <dgm:cxn modelId="{D8A03F60-1240-492E-82CE-AC17AB1FD79A}" type="presParOf" srcId="{B22EB3DB-8745-47A2-9DD6-CE881D495AB5}" destId="{D21C2CFB-97F3-4708-B1F5-700230D88470}" srcOrd="1" destOrd="0" presId="urn:microsoft.com/office/officeart/2005/8/layout/list1"/>
    <dgm:cxn modelId="{FD5DD8F6-B390-4673-80FF-D4F6FA165DA6}" type="presParOf" srcId="{E5B68277-18E4-48BC-91B7-869EB7F0A87E}" destId="{07051C43-EBC2-4AFE-861C-B4EB41640398}" srcOrd="9" destOrd="0" presId="urn:microsoft.com/office/officeart/2005/8/layout/list1"/>
    <dgm:cxn modelId="{5A4F185F-D972-491A-B76F-339525E892EF}" type="presParOf" srcId="{E5B68277-18E4-48BC-91B7-869EB7F0A87E}" destId="{1613FAA6-3DCC-4281-8F4C-F778D0F16BFA}" srcOrd="10" destOrd="0" presId="urn:microsoft.com/office/officeart/2005/8/layout/list1"/>
    <dgm:cxn modelId="{1A4E30EA-4359-474A-AE56-0DB085BD4AFA}" type="presParOf" srcId="{E5B68277-18E4-48BC-91B7-869EB7F0A87E}" destId="{07FE9ECB-6C70-48D0-8B1E-C10E10B10C9B}" srcOrd="11" destOrd="0" presId="urn:microsoft.com/office/officeart/2005/8/layout/list1"/>
    <dgm:cxn modelId="{C9A89B78-A48A-4DC7-A5DF-5B3D1B09A6E6}" type="presParOf" srcId="{E5B68277-18E4-48BC-91B7-869EB7F0A87E}" destId="{3EC3CFA9-CFE2-41EC-84C5-80D097437274}" srcOrd="12" destOrd="0" presId="urn:microsoft.com/office/officeart/2005/8/layout/list1"/>
    <dgm:cxn modelId="{E002913E-F8E5-4558-BB11-7F4615DC270B}" type="presParOf" srcId="{3EC3CFA9-CFE2-41EC-84C5-80D097437274}" destId="{1C31E687-8BA1-43FA-A377-AB1B384166B5}" srcOrd="0" destOrd="0" presId="urn:microsoft.com/office/officeart/2005/8/layout/list1"/>
    <dgm:cxn modelId="{63A6FB0E-26DB-4FCB-B06D-89D53A9954B2}" type="presParOf" srcId="{3EC3CFA9-CFE2-41EC-84C5-80D097437274}" destId="{E7C2E0F2-3530-467D-A6D4-629BDE846EF4}" srcOrd="1" destOrd="0" presId="urn:microsoft.com/office/officeart/2005/8/layout/list1"/>
    <dgm:cxn modelId="{9FFF1AD4-D967-4987-A7B1-CD9D561F1DEA}" type="presParOf" srcId="{E5B68277-18E4-48BC-91B7-869EB7F0A87E}" destId="{368611EC-67A5-4AEE-BDEE-76127611B5F6}" srcOrd="13" destOrd="0" presId="urn:microsoft.com/office/officeart/2005/8/layout/list1"/>
    <dgm:cxn modelId="{586A530A-CECD-4947-8324-CF20A09A1A30}" type="presParOf" srcId="{E5B68277-18E4-48BC-91B7-869EB7F0A87E}" destId="{7CBDF529-7EAD-4DAD-B284-BDFFC1A795B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CE9D0F-5F7D-4929-8F8E-EF809D53234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49C3B9-DB6D-45F5-AC4E-CAAA61E26EA9}">
      <dgm:prSet/>
      <dgm:spPr/>
      <dgm:t>
        <a:bodyPr/>
        <a:lstStyle/>
        <a:p>
          <a:r>
            <a:rPr lang="de-DE" b="1"/>
            <a:t>Hallo</a:t>
          </a:r>
          <a:endParaRPr lang="en-US" b="1"/>
        </a:p>
      </dgm:t>
    </dgm:pt>
    <dgm:pt modelId="{215EE099-8948-48CC-A981-ADF183F56283}" type="parTrans" cxnId="{F263770F-C182-42D0-8FC4-09CA454AB1AA}">
      <dgm:prSet/>
      <dgm:spPr/>
      <dgm:t>
        <a:bodyPr/>
        <a:lstStyle/>
        <a:p>
          <a:endParaRPr lang="en-US"/>
        </a:p>
      </dgm:t>
    </dgm:pt>
    <dgm:pt modelId="{7EF9D625-7244-476A-A5FF-B807E0A1A170}" type="sibTrans" cxnId="{F263770F-C182-42D0-8FC4-09CA454AB1AA}">
      <dgm:prSet/>
      <dgm:spPr/>
      <dgm:t>
        <a:bodyPr/>
        <a:lstStyle/>
        <a:p>
          <a:endParaRPr lang="en-US"/>
        </a:p>
      </dgm:t>
    </dgm:pt>
    <dgm:pt modelId="{4F0B6AA0-C841-4DF1-BCB4-87BF95F9BDDD}">
      <dgm:prSet/>
      <dgm:spPr/>
      <dgm:t>
        <a:bodyPr/>
        <a:lstStyle/>
        <a:p>
          <a:r>
            <a:rPr lang="de-DE"/>
            <a:t>&gt;Hey!</a:t>
          </a:r>
          <a:endParaRPr lang="en-US"/>
        </a:p>
      </dgm:t>
    </dgm:pt>
    <dgm:pt modelId="{7B84EAFD-1B23-4595-B8F8-812EBB8B8543}" type="parTrans" cxnId="{B9D9ADF9-EDEF-4EBD-977A-475B7CD1F3E1}">
      <dgm:prSet/>
      <dgm:spPr/>
      <dgm:t>
        <a:bodyPr/>
        <a:lstStyle/>
        <a:p>
          <a:endParaRPr lang="en-US"/>
        </a:p>
      </dgm:t>
    </dgm:pt>
    <dgm:pt modelId="{D577F18E-3102-4931-AE8F-56FF7068B094}" type="sibTrans" cxnId="{B9D9ADF9-EDEF-4EBD-977A-475B7CD1F3E1}">
      <dgm:prSet/>
      <dgm:spPr/>
      <dgm:t>
        <a:bodyPr/>
        <a:lstStyle/>
        <a:p>
          <a:endParaRPr lang="en-US"/>
        </a:p>
      </dgm:t>
    </dgm:pt>
    <dgm:pt modelId="{F3C52348-A3E0-49EC-8260-5E22B5E5C913}">
      <dgm:prSet/>
      <dgm:spPr/>
      <dgm:t>
        <a:bodyPr/>
        <a:lstStyle/>
        <a:p>
          <a:r>
            <a:rPr lang="de-DE" b="1"/>
            <a:t>Was kannst du?</a:t>
          </a:r>
          <a:endParaRPr lang="en-US" b="1"/>
        </a:p>
      </dgm:t>
    </dgm:pt>
    <dgm:pt modelId="{4E8BAEEA-38F9-478C-9F75-152276EA53C4}" type="parTrans" cxnId="{AC5753DC-CB20-473C-B988-558E106CB3C7}">
      <dgm:prSet/>
      <dgm:spPr/>
      <dgm:t>
        <a:bodyPr/>
        <a:lstStyle/>
        <a:p>
          <a:endParaRPr lang="en-US"/>
        </a:p>
      </dgm:t>
    </dgm:pt>
    <dgm:pt modelId="{DC3C360A-7EB4-4475-94FA-ECE85B0BA490}" type="sibTrans" cxnId="{AC5753DC-CB20-473C-B988-558E106CB3C7}">
      <dgm:prSet/>
      <dgm:spPr/>
      <dgm:t>
        <a:bodyPr/>
        <a:lstStyle/>
        <a:p>
          <a:endParaRPr lang="en-US"/>
        </a:p>
      </dgm:t>
    </dgm:pt>
    <dgm:pt modelId="{2FF0D9B2-3BAD-43AF-A360-012C6F318E2E}">
      <dgm:prSet/>
      <dgm:spPr/>
      <dgm:t>
        <a:bodyPr/>
        <a:lstStyle/>
        <a:p>
          <a:r>
            <a:rPr lang="de-DE"/>
            <a:t>&gt;Ich kann dir das Wetter sagen.</a:t>
          </a:r>
          <a:endParaRPr lang="en-US"/>
        </a:p>
      </dgm:t>
    </dgm:pt>
    <dgm:pt modelId="{2744C215-B982-495C-9824-1AE01E376FBC}" type="parTrans" cxnId="{3B3E5710-0BCA-4971-B9BC-D6B5D8E96618}">
      <dgm:prSet/>
      <dgm:spPr/>
      <dgm:t>
        <a:bodyPr/>
        <a:lstStyle/>
        <a:p>
          <a:endParaRPr lang="en-US"/>
        </a:p>
      </dgm:t>
    </dgm:pt>
    <dgm:pt modelId="{CF5C95DA-C814-44F0-849D-429120C2D560}" type="sibTrans" cxnId="{3B3E5710-0BCA-4971-B9BC-D6B5D8E96618}">
      <dgm:prSet/>
      <dgm:spPr/>
      <dgm:t>
        <a:bodyPr/>
        <a:lstStyle/>
        <a:p>
          <a:endParaRPr lang="en-US"/>
        </a:p>
      </dgm:t>
    </dgm:pt>
    <dgm:pt modelId="{DC60484E-A952-4122-9636-182620EB8D84}">
      <dgm:prSet/>
      <dgm:spPr/>
      <dgm:t>
        <a:bodyPr/>
        <a:lstStyle/>
        <a:p>
          <a:r>
            <a:rPr lang="de-DE" b="1"/>
            <a:t>Bist du ein Mensch?</a:t>
          </a:r>
          <a:endParaRPr lang="en-US" b="1"/>
        </a:p>
      </dgm:t>
    </dgm:pt>
    <dgm:pt modelId="{15156828-D78F-404C-B02E-854CB3119B44}" type="parTrans" cxnId="{AE43F52C-EC6A-4A14-A6A4-C29FBFB7C397}">
      <dgm:prSet/>
      <dgm:spPr/>
      <dgm:t>
        <a:bodyPr/>
        <a:lstStyle/>
        <a:p>
          <a:endParaRPr lang="en-US"/>
        </a:p>
      </dgm:t>
    </dgm:pt>
    <dgm:pt modelId="{B93F26A6-D922-4E95-992B-27511004CFDA}" type="sibTrans" cxnId="{AE43F52C-EC6A-4A14-A6A4-C29FBFB7C397}">
      <dgm:prSet/>
      <dgm:spPr/>
      <dgm:t>
        <a:bodyPr/>
        <a:lstStyle/>
        <a:p>
          <a:endParaRPr lang="en-US"/>
        </a:p>
      </dgm:t>
    </dgm:pt>
    <dgm:pt modelId="{619D58D9-1B4E-4CE6-A963-2732B47AAC13}">
      <dgm:prSet/>
      <dgm:spPr/>
      <dgm:t>
        <a:bodyPr/>
        <a:lstStyle/>
        <a:p>
          <a:r>
            <a:rPr lang="de-DE"/>
            <a:t>&gt;Ich bin ein Bot und kann dir das Wetter sagen, wenn du mich danach fragst.</a:t>
          </a:r>
          <a:endParaRPr lang="en-US"/>
        </a:p>
      </dgm:t>
    </dgm:pt>
    <dgm:pt modelId="{AB5806DA-C99D-4FBA-9683-2B10DDC1E734}" type="parTrans" cxnId="{33D779E0-DD3F-4CD5-B2C5-9047826B916B}">
      <dgm:prSet/>
      <dgm:spPr/>
      <dgm:t>
        <a:bodyPr/>
        <a:lstStyle/>
        <a:p>
          <a:endParaRPr lang="en-US"/>
        </a:p>
      </dgm:t>
    </dgm:pt>
    <dgm:pt modelId="{E95A34E6-DE02-4916-B07C-A07F31A900CA}" type="sibTrans" cxnId="{33D779E0-DD3F-4CD5-B2C5-9047826B916B}">
      <dgm:prSet/>
      <dgm:spPr/>
      <dgm:t>
        <a:bodyPr/>
        <a:lstStyle/>
        <a:p>
          <a:endParaRPr lang="en-US"/>
        </a:p>
      </dgm:t>
    </dgm:pt>
    <dgm:pt modelId="{C050E400-F684-4B41-B5D9-AFBF090A4723}">
      <dgm:prSet/>
      <dgm:spPr/>
      <dgm:t>
        <a:bodyPr/>
        <a:lstStyle/>
        <a:p>
          <a:r>
            <a:rPr lang="de-DE" b="1"/>
            <a:t>Wie geht es dir?</a:t>
          </a:r>
          <a:endParaRPr lang="en-US" b="1"/>
        </a:p>
      </dgm:t>
    </dgm:pt>
    <dgm:pt modelId="{BBD35603-EE44-435B-B4DF-0A310FCF5066}" type="parTrans" cxnId="{07B11230-09E6-4FC6-9FDD-E2EC46931778}">
      <dgm:prSet/>
      <dgm:spPr/>
      <dgm:t>
        <a:bodyPr/>
        <a:lstStyle/>
        <a:p>
          <a:endParaRPr lang="en-US"/>
        </a:p>
      </dgm:t>
    </dgm:pt>
    <dgm:pt modelId="{84B6A9CF-F2A3-4C13-93E7-BC16B3BF730F}" type="sibTrans" cxnId="{07B11230-09E6-4FC6-9FDD-E2EC46931778}">
      <dgm:prSet/>
      <dgm:spPr/>
      <dgm:t>
        <a:bodyPr/>
        <a:lstStyle/>
        <a:p>
          <a:endParaRPr lang="en-US"/>
        </a:p>
      </dgm:t>
    </dgm:pt>
    <dgm:pt modelId="{587B84E9-7650-462D-A338-0AC0ACE37EFB}">
      <dgm:prSet/>
      <dgm:spPr/>
      <dgm:t>
        <a:bodyPr/>
        <a:lstStyle/>
        <a:p>
          <a:r>
            <a:rPr lang="de-DE"/>
            <a:t>&gt;Mit geht es gut. Und dir?</a:t>
          </a:r>
          <a:endParaRPr lang="en-US"/>
        </a:p>
      </dgm:t>
    </dgm:pt>
    <dgm:pt modelId="{4D3B4D74-E421-4B42-B590-82236FA0AB8F}" type="parTrans" cxnId="{CA834800-7D5D-438E-BE91-1EAF464327BF}">
      <dgm:prSet/>
      <dgm:spPr/>
      <dgm:t>
        <a:bodyPr/>
        <a:lstStyle/>
        <a:p>
          <a:endParaRPr lang="en-US"/>
        </a:p>
      </dgm:t>
    </dgm:pt>
    <dgm:pt modelId="{69A451D8-EA6A-41BA-822E-1EEFF4CFE489}" type="sibTrans" cxnId="{CA834800-7D5D-438E-BE91-1EAF464327BF}">
      <dgm:prSet/>
      <dgm:spPr/>
      <dgm:t>
        <a:bodyPr/>
        <a:lstStyle/>
        <a:p>
          <a:endParaRPr lang="en-US"/>
        </a:p>
      </dgm:t>
    </dgm:pt>
    <dgm:pt modelId="{38119799-EE9F-473C-968A-30A1120F0DAB}">
      <dgm:prSet/>
      <dgm:spPr/>
      <dgm:t>
        <a:bodyPr/>
        <a:lstStyle/>
        <a:p>
          <a:r>
            <a:rPr lang="de-DE" b="1"/>
            <a:t>Mir geht es schlecht.</a:t>
          </a:r>
          <a:endParaRPr lang="en-US" b="1"/>
        </a:p>
      </dgm:t>
    </dgm:pt>
    <dgm:pt modelId="{A75B1CA2-9C33-4EB0-AE95-330D0AF6D8A0}" type="parTrans" cxnId="{D0B21268-40DC-44CC-8F83-419B720CE9D8}">
      <dgm:prSet/>
      <dgm:spPr/>
      <dgm:t>
        <a:bodyPr/>
        <a:lstStyle/>
        <a:p>
          <a:endParaRPr lang="en-US"/>
        </a:p>
      </dgm:t>
    </dgm:pt>
    <dgm:pt modelId="{F002DD42-7F75-42D5-B080-B7846F1B58E2}" type="sibTrans" cxnId="{D0B21268-40DC-44CC-8F83-419B720CE9D8}">
      <dgm:prSet/>
      <dgm:spPr/>
      <dgm:t>
        <a:bodyPr/>
        <a:lstStyle/>
        <a:p>
          <a:endParaRPr lang="en-US"/>
        </a:p>
      </dgm:t>
    </dgm:pt>
    <dgm:pt modelId="{EEAED939-3D57-4F89-9F9F-5E5FE776BB7C}">
      <dgm:prSet/>
      <dgm:spPr/>
      <dgm:t>
        <a:bodyPr/>
        <a:lstStyle/>
        <a:p>
          <a:r>
            <a:rPr lang="de-DE"/>
            <a:t>&gt;</a:t>
          </a:r>
          <a:r>
            <a:rPr lang="de-DE" b="0" i="0"/>
            <a:t>Schade, aber vielleicht scheint morgen ja wieder die Sonne. Lass uns gemeinsam nachschauen!</a:t>
          </a:r>
          <a:endParaRPr lang="en-US"/>
        </a:p>
      </dgm:t>
    </dgm:pt>
    <dgm:pt modelId="{00A3E2CD-3AB2-413F-9085-821C65B6BCAB}" type="parTrans" cxnId="{50CB5EF5-BB70-407E-9A20-76E21FFFE8A4}">
      <dgm:prSet/>
      <dgm:spPr/>
      <dgm:t>
        <a:bodyPr/>
        <a:lstStyle/>
        <a:p>
          <a:endParaRPr lang="en-US"/>
        </a:p>
      </dgm:t>
    </dgm:pt>
    <dgm:pt modelId="{35A78EB9-6F9C-4A68-9B93-EE88CFADA5A3}" type="sibTrans" cxnId="{50CB5EF5-BB70-407E-9A20-76E21FFFE8A4}">
      <dgm:prSet/>
      <dgm:spPr/>
      <dgm:t>
        <a:bodyPr/>
        <a:lstStyle/>
        <a:p>
          <a:endParaRPr lang="en-US"/>
        </a:p>
      </dgm:t>
    </dgm:pt>
    <dgm:pt modelId="{42DF55D7-992D-44ED-B043-1A2752783363}">
      <dgm:prSet/>
      <dgm:spPr/>
      <dgm:t>
        <a:bodyPr/>
        <a:lstStyle/>
        <a:p>
          <a:r>
            <a:rPr lang="de-DE" b="1"/>
            <a:t>Wie ist das Wetter heute?</a:t>
          </a:r>
          <a:endParaRPr lang="en-US" b="1"/>
        </a:p>
      </dgm:t>
    </dgm:pt>
    <dgm:pt modelId="{3976A45E-1D73-4A09-A109-31D238FD4423}" type="parTrans" cxnId="{3ED608B3-E847-4F55-AFEF-9DE6B582746B}">
      <dgm:prSet/>
      <dgm:spPr/>
      <dgm:t>
        <a:bodyPr/>
        <a:lstStyle/>
        <a:p>
          <a:endParaRPr lang="en-US"/>
        </a:p>
      </dgm:t>
    </dgm:pt>
    <dgm:pt modelId="{19221DAE-23E4-46D4-9E81-F53C262E3D6A}" type="sibTrans" cxnId="{3ED608B3-E847-4F55-AFEF-9DE6B582746B}">
      <dgm:prSet/>
      <dgm:spPr/>
      <dgm:t>
        <a:bodyPr/>
        <a:lstStyle/>
        <a:p>
          <a:endParaRPr lang="en-US"/>
        </a:p>
      </dgm:t>
    </dgm:pt>
    <dgm:pt modelId="{8E96BE56-358E-4F8B-B478-9E0F47E422C6}">
      <dgm:prSet/>
      <dgm:spPr/>
      <dgm:t>
        <a:bodyPr/>
        <a:lstStyle/>
        <a:p>
          <a:r>
            <a:rPr lang="de-DE"/>
            <a:t>&gt;Wetter (jetzt gerade in </a:t>
          </a:r>
          <a:r>
            <a:rPr lang="de-DE" b="0" i="0"/>
            <a:t>Darscheid</a:t>
          </a:r>
          <a:r>
            <a:rPr lang="de-DE"/>
            <a:t> -&gt; IP erkannt bzw. Bielefeld = Standard) (IP ist falsch wegen FHDW Netz)</a:t>
          </a:r>
          <a:endParaRPr lang="en-US"/>
        </a:p>
      </dgm:t>
    </dgm:pt>
    <dgm:pt modelId="{22D432E2-FE9C-434F-A3D7-9A0A878C9686}" type="parTrans" cxnId="{EFC79551-CA97-43C7-A984-DD4B87016B76}">
      <dgm:prSet/>
      <dgm:spPr/>
      <dgm:t>
        <a:bodyPr/>
        <a:lstStyle/>
        <a:p>
          <a:endParaRPr lang="en-US"/>
        </a:p>
      </dgm:t>
    </dgm:pt>
    <dgm:pt modelId="{1342AC53-C63E-4A5E-8AA8-519E6DB431EF}" type="sibTrans" cxnId="{EFC79551-CA97-43C7-A984-DD4B87016B76}">
      <dgm:prSet/>
      <dgm:spPr/>
      <dgm:t>
        <a:bodyPr/>
        <a:lstStyle/>
        <a:p>
          <a:endParaRPr lang="en-US"/>
        </a:p>
      </dgm:t>
    </dgm:pt>
    <dgm:pt modelId="{0DE058F2-C13F-44CB-B8C7-46BEFC49BB6D}">
      <dgm:prSet/>
      <dgm:spPr/>
      <dgm:t>
        <a:bodyPr/>
        <a:lstStyle/>
        <a:p>
          <a:r>
            <a:rPr lang="de-DE" b="1"/>
            <a:t>Wie wird das Wetter in Berlin heute?</a:t>
          </a:r>
          <a:endParaRPr lang="en-US" b="1"/>
        </a:p>
      </dgm:t>
    </dgm:pt>
    <dgm:pt modelId="{A34CE85C-6FE9-4556-B835-9BAF53A61170}" type="parTrans" cxnId="{8F079CBE-EC21-4182-A921-F74325D0E268}">
      <dgm:prSet/>
      <dgm:spPr/>
      <dgm:t>
        <a:bodyPr/>
        <a:lstStyle/>
        <a:p>
          <a:endParaRPr lang="en-US"/>
        </a:p>
      </dgm:t>
    </dgm:pt>
    <dgm:pt modelId="{0286B1CE-DC86-4182-A9DC-782AF2583DD6}" type="sibTrans" cxnId="{8F079CBE-EC21-4182-A921-F74325D0E268}">
      <dgm:prSet/>
      <dgm:spPr/>
      <dgm:t>
        <a:bodyPr/>
        <a:lstStyle/>
        <a:p>
          <a:endParaRPr lang="en-US"/>
        </a:p>
      </dgm:t>
    </dgm:pt>
    <dgm:pt modelId="{3205566B-B069-43A9-AC39-180970D18D13}">
      <dgm:prSet/>
      <dgm:spPr/>
      <dgm:t>
        <a:bodyPr/>
        <a:lstStyle/>
        <a:p>
          <a:r>
            <a:rPr lang="de-DE"/>
            <a:t>&gt;Wetter</a:t>
          </a:r>
          <a:endParaRPr lang="en-US"/>
        </a:p>
      </dgm:t>
    </dgm:pt>
    <dgm:pt modelId="{F7D18E18-E57B-4FA6-9108-1282BB94B100}" type="parTrans" cxnId="{C3CEF24F-C9BA-4038-B4E5-CDA83836DEBB}">
      <dgm:prSet/>
      <dgm:spPr/>
      <dgm:t>
        <a:bodyPr/>
        <a:lstStyle/>
        <a:p>
          <a:endParaRPr lang="en-US"/>
        </a:p>
      </dgm:t>
    </dgm:pt>
    <dgm:pt modelId="{7B92E76D-95A1-4464-9725-643CDCAFF8CD}" type="sibTrans" cxnId="{C3CEF24F-C9BA-4038-B4E5-CDA83836DEBB}">
      <dgm:prSet/>
      <dgm:spPr/>
      <dgm:t>
        <a:bodyPr/>
        <a:lstStyle/>
        <a:p>
          <a:endParaRPr lang="en-US"/>
        </a:p>
      </dgm:t>
    </dgm:pt>
    <dgm:pt modelId="{1DD98815-D828-46BB-B150-C778826AD5E0}">
      <dgm:prSet/>
      <dgm:spPr/>
      <dgm:t>
        <a:bodyPr/>
        <a:lstStyle/>
        <a:p>
          <a:r>
            <a:rPr lang="en-US" b="1"/>
            <a:t>Bis bald!</a:t>
          </a:r>
        </a:p>
      </dgm:t>
    </dgm:pt>
    <dgm:pt modelId="{1EF52499-3D64-4AC3-9D9E-0F46F2F60EE1}" type="parTrans" cxnId="{F9DC69C1-4F22-4AF2-9B81-989C321B0F41}">
      <dgm:prSet/>
      <dgm:spPr/>
      <dgm:t>
        <a:bodyPr/>
        <a:lstStyle/>
        <a:p>
          <a:endParaRPr lang="en-US"/>
        </a:p>
      </dgm:t>
    </dgm:pt>
    <dgm:pt modelId="{A9AE3BAA-A2A0-4812-B7C9-DE7644D289CE}" type="sibTrans" cxnId="{F9DC69C1-4F22-4AF2-9B81-989C321B0F41}">
      <dgm:prSet/>
      <dgm:spPr/>
      <dgm:t>
        <a:bodyPr/>
        <a:lstStyle/>
        <a:p>
          <a:endParaRPr lang="en-US"/>
        </a:p>
      </dgm:t>
    </dgm:pt>
    <dgm:pt modelId="{1A24F657-F357-4203-84F9-099AA811E206}">
      <dgm:prSet/>
      <dgm:spPr/>
      <dgm:t>
        <a:bodyPr/>
        <a:lstStyle/>
        <a:p>
          <a:r>
            <a:rPr lang="en-US"/>
            <a:t>&gt;</a:t>
          </a:r>
          <a:r>
            <a:rPr lang="en-US" err="1"/>
            <a:t>Tschüss</a:t>
          </a:r>
          <a:r>
            <a:rPr lang="en-US"/>
            <a:t>!</a:t>
          </a:r>
        </a:p>
      </dgm:t>
    </dgm:pt>
    <dgm:pt modelId="{0B4B9881-5E0D-45B0-980F-6610070270A0}" type="parTrans" cxnId="{CCE3B569-D7C3-46DA-A3E9-9EC32CC4D469}">
      <dgm:prSet/>
      <dgm:spPr/>
      <dgm:t>
        <a:bodyPr/>
        <a:lstStyle/>
        <a:p>
          <a:endParaRPr lang="en-US"/>
        </a:p>
      </dgm:t>
    </dgm:pt>
    <dgm:pt modelId="{9814C37B-52B7-48B1-B760-C9F7BDB39DD7}" type="sibTrans" cxnId="{CCE3B569-D7C3-46DA-A3E9-9EC32CC4D469}">
      <dgm:prSet/>
      <dgm:spPr/>
      <dgm:t>
        <a:bodyPr/>
        <a:lstStyle/>
        <a:p>
          <a:endParaRPr lang="en-US"/>
        </a:p>
      </dgm:t>
    </dgm:pt>
    <dgm:pt modelId="{64A07A17-8CC1-4D18-8163-1BAAB2CA3EAC}">
      <dgm:prSet/>
      <dgm:spPr/>
      <dgm:t>
        <a:bodyPr/>
        <a:lstStyle/>
        <a:p>
          <a:r>
            <a:rPr lang="en-US" b="1"/>
            <a:t>&gt;</a:t>
          </a:r>
          <a:r>
            <a:rPr lang="en-US" b="0" err="1"/>
            <a:t>Hier</a:t>
          </a:r>
          <a:r>
            <a:rPr lang="en-US" b="0"/>
            <a:t> </a:t>
          </a:r>
          <a:r>
            <a:rPr lang="en-US" b="0" err="1"/>
            <a:t>ist</a:t>
          </a:r>
          <a:r>
            <a:rPr lang="en-US" b="0"/>
            <a:t> </a:t>
          </a:r>
          <a:r>
            <a:rPr lang="en-US" b="0" err="1"/>
            <a:t>etwas</a:t>
          </a:r>
          <a:r>
            <a:rPr lang="en-US" b="0"/>
            <a:t> um dich </a:t>
          </a:r>
          <a:r>
            <a:rPr lang="en-US" b="0" err="1"/>
            <a:t>aufzumuntern</a:t>
          </a:r>
          <a:r>
            <a:rPr lang="en-US" b="0"/>
            <a:t>… </a:t>
          </a:r>
          <a:r>
            <a:rPr lang="en-US" b="0" err="1"/>
            <a:t>Hilft</a:t>
          </a:r>
          <a:r>
            <a:rPr lang="en-US" b="0"/>
            <a:t> </a:t>
          </a:r>
          <a:r>
            <a:rPr lang="en-US" b="0" err="1"/>
            <a:t>dir</a:t>
          </a:r>
          <a:r>
            <a:rPr lang="en-US" b="0"/>
            <a:t> das </a:t>
          </a:r>
          <a:r>
            <a:rPr lang="en-US" b="0" err="1"/>
            <a:t>weiter</a:t>
          </a:r>
          <a:r>
            <a:rPr lang="en-US" b="0"/>
            <a:t>?</a:t>
          </a:r>
        </a:p>
      </dgm:t>
    </dgm:pt>
    <dgm:pt modelId="{D2CE8848-B26C-420D-AECB-BB2438810833}" type="parTrans" cxnId="{2800BCBA-352E-4009-ACE6-5ACCE042B528}">
      <dgm:prSet/>
      <dgm:spPr/>
      <dgm:t>
        <a:bodyPr/>
        <a:lstStyle/>
        <a:p>
          <a:endParaRPr lang="de-DE"/>
        </a:p>
      </dgm:t>
    </dgm:pt>
    <dgm:pt modelId="{B917900B-1BCD-43AD-B600-0FDD3ED90E92}" type="sibTrans" cxnId="{2800BCBA-352E-4009-ACE6-5ACCE042B528}">
      <dgm:prSet/>
      <dgm:spPr/>
      <dgm:t>
        <a:bodyPr/>
        <a:lstStyle/>
        <a:p>
          <a:endParaRPr lang="de-DE"/>
        </a:p>
      </dgm:t>
    </dgm:pt>
    <dgm:pt modelId="{B56CC543-F750-40E8-ABF0-6B6B3AED7773}">
      <dgm:prSet/>
      <dgm:spPr/>
      <dgm:t>
        <a:bodyPr/>
        <a:lstStyle/>
        <a:p>
          <a:r>
            <a:rPr lang="en-US" b="1" err="1"/>
            <a:t>Nein</a:t>
          </a:r>
          <a:endParaRPr lang="en-US" b="1"/>
        </a:p>
      </dgm:t>
    </dgm:pt>
    <dgm:pt modelId="{FC6733A9-A525-4D5D-A788-A26494C01D89}" type="parTrans" cxnId="{2BDB5B35-7DF7-438C-B8D7-A042DACE887B}">
      <dgm:prSet/>
      <dgm:spPr/>
      <dgm:t>
        <a:bodyPr/>
        <a:lstStyle/>
        <a:p>
          <a:endParaRPr lang="de-DE"/>
        </a:p>
      </dgm:t>
    </dgm:pt>
    <dgm:pt modelId="{80F9F929-C383-46C0-8DCC-8A1F0A05FA6A}" type="sibTrans" cxnId="{2BDB5B35-7DF7-438C-B8D7-A042DACE887B}">
      <dgm:prSet/>
      <dgm:spPr/>
      <dgm:t>
        <a:bodyPr/>
        <a:lstStyle/>
        <a:p>
          <a:endParaRPr lang="de-DE"/>
        </a:p>
      </dgm:t>
    </dgm:pt>
    <dgm:pt modelId="{E199E686-053F-47EA-984F-B0763FED8864}">
      <dgm:prSet/>
      <dgm:spPr/>
      <dgm:t>
        <a:bodyPr/>
        <a:lstStyle/>
        <a:p>
          <a:r>
            <a:rPr lang="en-US" b="1"/>
            <a:t>Und morgen?</a:t>
          </a:r>
        </a:p>
      </dgm:t>
    </dgm:pt>
    <dgm:pt modelId="{CC4E94AD-B49A-400D-AF5F-6E26C83CE595}" type="parTrans" cxnId="{EC751776-093F-4A2B-8D67-C22F5E74C76E}">
      <dgm:prSet/>
      <dgm:spPr/>
      <dgm:t>
        <a:bodyPr/>
        <a:lstStyle/>
        <a:p>
          <a:endParaRPr lang="de-DE"/>
        </a:p>
      </dgm:t>
    </dgm:pt>
    <dgm:pt modelId="{1E15363C-6426-479D-9A46-7593E4F76114}" type="sibTrans" cxnId="{EC751776-093F-4A2B-8D67-C22F5E74C76E}">
      <dgm:prSet/>
      <dgm:spPr/>
      <dgm:t>
        <a:bodyPr/>
        <a:lstStyle/>
        <a:p>
          <a:endParaRPr lang="de-DE"/>
        </a:p>
      </dgm:t>
    </dgm:pt>
    <dgm:pt modelId="{ADBC746D-D96D-4B28-B996-6BA9DD418C35}">
      <dgm:prSet/>
      <dgm:spPr/>
      <dgm:t>
        <a:bodyPr/>
        <a:lstStyle/>
        <a:p>
          <a:r>
            <a:rPr lang="en-US" b="0"/>
            <a:t>&gt;Wetter</a:t>
          </a:r>
        </a:p>
      </dgm:t>
    </dgm:pt>
    <dgm:pt modelId="{1405542A-5ECB-4939-A80C-07F0464FC83B}" type="parTrans" cxnId="{85B1FA31-778A-4CE8-BE32-126C6E4B0C66}">
      <dgm:prSet/>
      <dgm:spPr/>
      <dgm:t>
        <a:bodyPr/>
        <a:lstStyle/>
        <a:p>
          <a:endParaRPr lang="de-DE"/>
        </a:p>
      </dgm:t>
    </dgm:pt>
    <dgm:pt modelId="{C1A9B1A1-B768-4CF9-9303-D67BA4092084}" type="sibTrans" cxnId="{85B1FA31-778A-4CE8-BE32-126C6E4B0C66}">
      <dgm:prSet/>
      <dgm:spPr/>
      <dgm:t>
        <a:bodyPr/>
        <a:lstStyle/>
        <a:p>
          <a:endParaRPr lang="de-DE"/>
        </a:p>
      </dgm:t>
    </dgm:pt>
    <dgm:pt modelId="{D7D465D8-2544-48F1-81F6-441298717A64}">
      <dgm:prSet/>
      <dgm:spPr/>
      <dgm:t>
        <a:bodyPr/>
        <a:lstStyle/>
        <a:p>
          <a:r>
            <a:rPr lang="en-US" b="1"/>
            <a:t>/</a:t>
          </a:r>
          <a:r>
            <a:rPr lang="en-US" b="1" err="1"/>
            <a:t>setWeather</a:t>
          </a:r>
          <a:r>
            <a:rPr lang="en-US" b="1"/>
            <a:t> </a:t>
          </a:r>
          <a:r>
            <a:rPr lang="en-US" b="1" err="1"/>
            <a:t>snow_day</a:t>
          </a:r>
          <a:r>
            <a:rPr lang="en-US" b="1"/>
            <a:t> (</a:t>
          </a:r>
          <a:r>
            <a:rPr lang="en-US" b="1" err="1"/>
            <a:t>rain_day</a:t>
          </a:r>
          <a:r>
            <a:rPr lang="en-US" b="1"/>
            <a:t>, </a:t>
          </a:r>
          <a:r>
            <a:rPr lang="en-US" b="1" err="1"/>
            <a:t>rain_night</a:t>
          </a:r>
          <a:r>
            <a:rPr lang="en-US" b="1"/>
            <a:t>, </a:t>
          </a:r>
          <a:r>
            <a:rPr lang="en-US" b="1" err="1"/>
            <a:t>snow_night</a:t>
          </a:r>
          <a:r>
            <a:rPr lang="en-US" b="1"/>
            <a:t>, </a:t>
          </a:r>
          <a:r>
            <a:rPr lang="en-US" b="1" err="1"/>
            <a:t>clear_day</a:t>
          </a:r>
          <a:r>
            <a:rPr lang="en-US" b="1"/>
            <a:t>, </a:t>
          </a:r>
          <a:r>
            <a:rPr lang="en-US" b="1" err="1"/>
            <a:t>clear_night</a:t>
          </a:r>
          <a:r>
            <a:rPr lang="en-US" b="1"/>
            <a:t>, </a:t>
          </a:r>
          <a:r>
            <a:rPr lang="en-US" b="1" err="1"/>
            <a:t>thunder_day</a:t>
          </a:r>
          <a:r>
            <a:rPr lang="en-US" b="1"/>
            <a:t>, </a:t>
          </a:r>
          <a:r>
            <a:rPr lang="en-US" b="1" err="1"/>
            <a:t>thunder_night</a:t>
          </a:r>
          <a:r>
            <a:rPr lang="en-US" b="1"/>
            <a:t>)</a:t>
          </a:r>
        </a:p>
      </dgm:t>
    </dgm:pt>
    <dgm:pt modelId="{0FA36E1C-8537-46E0-B27F-1ADBCF7E06A5}" type="parTrans" cxnId="{295693E9-1E56-4A8F-B2C3-D68ADA2FB381}">
      <dgm:prSet/>
      <dgm:spPr/>
      <dgm:t>
        <a:bodyPr/>
        <a:lstStyle/>
        <a:p>
          <a:endParaRPr lang="de-DE"/>
        </a:p>
      </dgm:t>
    </dgm:pt>
    <dgm:pt modelId="{0734109C-DAFB-4FCA-A57B-669B18009483}" type="sibTrans" cxnId="{295693E9-1E56-4A8F-B2C3-D68ADA2FB381}">
      <dgm:prSet/>
      <dgm:spPr/>
      <dgm:t>
        <a:bodyPr/>
        <a:lstStyle/>
        <a:p>
          <a:endParaRPr lang="de-DE"/>
        </a:p>
      </dgm:t>
    </dgm:pt>
    <dgm:pt modelId="{63BA1B89-E985-49CA-A495-322C3633E907}">
      <dgm:prSet/>
      <dgm:spPr/>
      <dgm:t>
        <a:bodyPr/>
        <a:lstStyle/>
        <a:p>
          <a:r>
            <a:rPr lang="en-US"/>
            <a:t>Wetter auf Schnee </a:t>
          </a:r>
          <a:r>
            <a:rPr lang="en-US" err="1"/>
            <a:t>bei</a:t>
          </a:r>
          <a:r>
            <a:rPr lang="en-US"/>
            <a:t> Tag </a:t>
          </a:r>
          <a:r>
            <a:rPr lang="en-US" err="1"/>
            <a:t>gesetzt</a:t>
          </a:r>
          <a:endParaRPr lang="en-US"/>
        </a:p>
      </dgm:t>
    </dgm:pt>
    <dgm:pt modelId="{3B83F22C-D688-432C-B297-C64F98C989DA}" type="parTrans" cxnId="{8D4C4929-FCD7-43BF-817A-FEEFC62A267B}">
      <dgm:prSet/>
      <dgm:spPr/>
      <dgm:t>
        <a:bodyPr/>
        <a:lstStyle/>
        <a:p>
          <a:endParaRPr lang="de-DE"/>
        </a:p>
      </dgm:t>
    </dgm:pt>
    <dgm:pt modelId="{5455837F-628D-4441-B348-AA849A448C95}" type="sibTrans" cxnId="{8D4C4929-FCD7-43BF-817A-FEEFC62A267B}">
      <dgm:prSet/>
      <dgm:spPr/>
      <dgm:t>
        <a:bodyPr/>
        <a:lstStyle/>
        <a:p>
          <a:endParaRPr lang="de-DE"/>
        </a:p>
      </dgm:t>
    </dgm:pt>
    <dgm:pt modelId="{861A0F37-4614-4AA8-B2E6-BFBE8CAF98A9}" type="pres">
      <dgm:prSet presAssocID="{86CE9D0F-5F7D-4929-8F8E-EF809D53234F}" presName="vert0" presStyleCnt="0">
        <dgm:presLayoutVars>
          <dgm:dir/>
          <dgm:animOne val="branch"/>
          <dgm:animLvl val="lvl"/>
        </dgm:presLayoutVars>
      </dgm:prSet>
      <dgm:spPr/>
    </dgm:pt>
    <dgm:pt modelId="{31F15A86-3873-4196-A003-893EC4E01BDA}" type="pres">
      <dgm:prSet presAssocID="{A349C3B9-DB6D-45F5-AC4E-CAAA61E26EA9}" presName="thickLine" presStyleLbl="alignNode1" presStyleIdx="0" presStyleCnt="22"/>
      <dgm:spPr/>
    </dgm:pt>
    <dgm:pt modelId="{4BD51C9A-1F62-4F82-BDF8-D80C931156E9}" type="pres">
      <dgm:prSet presAssocID="{A349C3B9-DB6D-45F5-AC4E-CAAA61E26EA9}" presName="horz1" presStyleCnt="0"/>
      <dgm:spPr/>
    </dgm:pt>
    <dgm:pt modelId="{25C160A1-A33D-489A-813B-F5A15CEA579B}" type="pres">
      <dgm:prSet presAssocID="{A349C3B9-DB6D-45F5-AC4E-CAAA61E26EA9}" presName="tx1" presStyleLbl="revTx" presStyleIdx="0" presStyleCnt="22"/>
      <dgm:spPr/>
    </dgm:pt>
    <dgm:pt modelId="{F9F1B781-D396-4963-9FF4-5243E79D30BD}" type="pres">
      <dgm:prSet presAssocID="{A349C3B9-DB6D-45F5-AC4E-CAAA61E26EA9}" presName="vert1" presStyleCnt="0"/>
      <dgm:spPr/>
    </dgm:pt>
    <dgm:pt modelId="{226D982A-C2A5-4784-86DA-042176C1ACA1}" type="pres">
      <dgm:prSet presAssocID="{4F0B6AA0-C841-4DF1-BCB4-87BF95F9BDDD}" presName="thickLine" presStyleLbl="alignNode1" presStyleIdx="1" presStyleCnt="22"/>
      <dgm:spPr/>
    </dgm:pt>
    <dgm:pt modelId="{A39EB38C-2B43-4E8E-912A-552AD09D07AD}" type="pres">
      <dgm:prSet presAssocID="{4F0B6AA0-C841-4DF1-BCB4-87BF95F9BDDD}" presName="horz1" presStyleCnt="0"/>
      <dgm:spPr/>
    </dgm:pt>
    <dgm:pt modelId="{849E7419-C2B1-426C-A86D-543F1347209B}" type="pres">
      <dgm:prSet presAssocID="{4F0B6AA0-C841-4DF1-BCB4-87BF95F9BDDD}" presName="tx1" presStyleLbl="revTx" presStyleIdx="1" presStyleCnt="22"/>
      <dgm:spPr/>
    </dgm:pt>
    <dgm:pt modelId="{C071C78C-6BE4-4B93-A31C-EBD06604C865}" type="pres">
      <dgm:prSet presAssocID="{4F0B6AA0-C841-4DF1-BCB4-87BF95F9BDDD}" presName="vert1" presStyleCnt="0"/>
      <dgm:spPr/>
    </dgm:pt>
    <dgm:pt modelId="{CD019772-AE7B-4C58-BB19-E49F24D42DE1}" type="pres">
      <dgm:prSet presAssocID="{F3C52348-A3E0-49EC-8260-5E22B5E5C913}" presName="thickLine" presStyleLbl="alignNode1" presStyleIdx="2" presStyleCnt="22"/>
      <dgm:spPr/>
    </dgm:pt>
    <dgm:pt modelId="{1F87523E-A6BA-4137-94B0-5BC77C72E5DD}" type="pres">
      <dgm:prSet presAssocID="{F3C52348-A3E0-49EC-8260-5E22B5E5C913}" presName="horz1" presStyleCnt="0"/>
      <dgm:spPr/>
    </dgm:pt>
    <dgm:pt modelId="{54B2722D-D5E4-42C1-A178-9955039D4F7D}" type="pres">
      <dgm:prSet presAssocID="{F3C52348-A3E0-49EC-8260-5E22B5E5C913}" presName="tx1" presStyleLbl="revTx" presStyleIdx="2" presStyleCnt="22"/>
      <dgm:spPr/>
    </dgm:pt>
    <dgm:pt modelId="{626AAC76-64DC-4AA7-AA4C-6E9AC56E6775}" type="pres">
      <dgm:prSet presAssocID="{F3C52348-A3E0-49EC-8260-5E22B5E5C913}" presName="vert1" presStyleCnt="0"/>
      <dgm:spPr/>
    </dgm:pt>
    <dgm:pt modelId="{6CE88A8E-8092-4EC8-B70D-111BA32DA6A6}" type="pres">
      <dgm:prSet presAssocID="{2FF0D9B2-3BAD-43AF-A360-012C6F318E2E}" presName="thickLine" presStyleLbl="alignNode1" presStyleIdx="3" presStyleCnt="22"/>
      <dgm:spPr/>
    </dgm:pt>
    <dgm:pt modelId="{80796ED1-6599-4A16-8840-96CDE8A33AD3}" type="pres">
      <dgm:prSet presAssocID="{2FF0D9B2-3BAD-43AF-A360-012C6F318E2E}" presName="horz1" presStyleCnt="0"/>
      <dgm:spPr/>
    </dgm:pt>
    <dgm:pt modelId="{F434AE4D-10B4-4BD0-BD9A-E0C9465916C2}" type="pres">
      <dgm:prSet presAssocID="{2FF0D9B2-3BAD-43AF-A360-012C6F318E2E}" presName="tx1" presStyleLbl="revTx" presStyleIdx="3" presStyleCnt="22"/>
      <dgm:spPr/>
    </dgm:pt>
    <dgm:pt modelId="{997EB19B-63A5-4969-BE99-E6953BEAC3CA}" type="pres">
      <dgm:prSet presAssocID="{2FF0D9B2-3BAD-43AF-A360-012C6F318E2E}" presName="vert1" presStyleCnt="0"/>
      <dgm:spPr/>
    </dgm:pt>
    <dgm:pt modelId="{06E78669-4C6B-42A3-8443-3DEB9DB19587}" type="pres">
      <dgm:prSet presAssocID="{DC60484E-A952-4122-9636-182620EB8D84}" presName="thickLine" presStyleLbl="alignNode1" presStyleIdx="4" presStyleCnt="22"/>
      <dgm:spPr/>
    </dgm:pt>
    <dgm:pt modelId="{CED33E68-CBFC-4583-90B6-7A1EDCD63E1D}" type="pres">
      <dgm:prSet presAssocID="{DC60484E-A952-4122-9636-182620EB8D84}" presName="horz1" presStyleCnt="0"/>
      <dgm:spPr/>
    </dgm:pt>
    <dgm:pt modelId="{F176C76D-CCB4-4EF7-BB46-5F3966C09251}" type="pres">
      <dgm:prSet presAssocID="{DC60484E-A952-4122-9636-182620EB8D84}" presName="tx1" presStyleLbl="revTx" presStyleIdx="4" presStyleCnt="22"/>
      <dgm:spPr/>
    </dgm:pt>
    <dgm:pt modelId="{A8C9771A-2734-4D41-AFBA-1BB308A2E03E}" type="pres">
      <dgm:prSet presAssocID="{DC60484E-A952-4122-9636-182620EB8D84}" presName="vert1" presStyleCnt="0"/>
      <dgm:spPr/>
    </dgm:pt>
    <dgm:pt modelId="{1AB13AFC-F680-45E1-8CF6-92D4EBF5CB2C}" type="pres">
      <dgm:prSet presAssocID="{619D58D9-1B4E-4CE6-A963-2732B47AAC13}" presName="thickLine" presStyleLbl="alignNode1" presStyleIdx="5" presStyleCnt="22"/>
      <dgm:spPr/>
    </dgm:pt>
    <dgm:pt modelId="{65DBB16D-6972-433A-9285-4DF5F3B56A9E}" type="pres">
      <dgm:prSet presAssocID="{619D58D9-1B4E-4CE6-A963-2732B47AAC13}" presName="horz1" presStyleCnt="0"/>
      <dgm:spPr/>
    </dgm:pt>
    <dgm:pt modelId="{3B3B4406-3C38-42C1-A65C-8A341F751010}" type="pres">
      <dgm:prSet presAssocID="{619D58D9-1B4E-4CE6-A963-2732B47AAC13}" presName="tx1" presStyleLbl="revTx" presStyleIdx="5" presStyleCnt="22"/>
      <dgm:spPr/>
    </dgm:pt>
    <dgm:pt modelId="{0B3DBC12-E60E-45CE-BB28-C5D7F0AAAF35}" type="pres">
      <dgm:prSet presAssocID="{619D58D9-1B4E-4CE6-A963-2732B47AAC13}" presName="vert1" presStyleCnt="0"/>
      <dgm:spPr/>
    </dgm:pt>
    <dgm:pt modelId="{EC5F03D1-042A-48B4-9DB7-9241A54740E8}" type="pres">
      <dgm:prSet presAssocID="{C050E400-F684-4B41-B5D9-AFBF090A4723}" presName="thickLine" presStyleLbl="alignNode1" presStyleIdx="6" presStyleCnt="22"/>
      <dgm:spPr/>
    </dgm:pt>
    <dgm:pt modelId="{4D9E10D5-8A95-45F0-AA43-A0952B1E0FAF}" type="pres">
      <dgm:prSet presAssocID="{C050E400-F684-4B41-B5D9-AFBF090A4723}" presName="horz1" presStyleCnt="0"/>
      <dgm:spPr/>
    </dgm:pt>
    <dgm:pt modelId="{87E1445D-B569-4CAF-B27C-47F0F7B5C5CF}" type="pres">
      <dgm:prSet presAssocID="{C050E400-F684-4B41-B5D9-AFBF090A4723}" presName="tx1" presStyleLbl="revTx" presStyleIdx="6" presStyleCnt="22"/>
      <dgm:spPr/>
    </dgm:pt>
    <dgm:pt modelId="{3D0E0683-DC0C-4D2D-99EF-E837064E1711}" type="pres">
      <dgm:prSet presAssocID="{C050E400-F684-4B41-B5D9-AFBF090A4723}" presName="vert1" presStyleCnt="0"/>
      <dgm:spPr/>
    </dgm:pt>
    <dgm:pt modelId="{A8C27F2A-67D5-4EC7-8C97-CFE14AF2036C}" type="pres">
      <dgm:prSet presAssocID="{587B84E9-7650-462D-A338-0AC0ACE37EFB}" presName="thickLine" presStyleLbl="alignNode1" presStyleIdx="7" presStyleCnt="22"/>
      <dgm:spPr/>
    </dgm:pt>
    <dgm:pt modelId="{9178CC9A-7F9F-45CF-9421-87A927AE9CB7}" type="pres">
      <dgm:prSet presAssocID="{587B84E9-7650-462D-A338-0AC0ACE37EFB}" presName="horz1" presStyleCnt="0"/>
      <dgm:spPr/>
    </dgm:pt>
    <dgm:pt modelId="{821037B3-7963-444A-A1F0-6E7D0BAA2BDE}" type="pres">
      <dgm:prSet presAssocID="{587B84E9-7650-462D-A338-0AC0ACE37EFB}" presName="tx1" presStyleLbl="revTx" presStyleIdx="7" presStyleCnt="22"/>
      <dgm:spPr/>
    </dgm:pt>
    <dgm:pt modelId="{3D3698CC-475F-45D2-8BE5-675069C808B2}" type="pres">
      <dgm:prSet presAssocID="{587B84E9-7650-462D-A338-0AC0ACE37EFB}" presName="vert1" presStyleCnt="0"/>
      <dgm:spPr/>
    </dgm:pt>
    <dgm:pt modelId="{CF1A0395-1342-4DB2-81BB-989612E1872C}" type="pres">
      <dgm:prSet presAssocID="{38119799-EE9F-473C-968A-30A1120F0DAB}" presName="thickLine" presStyleLbl="alignNode1" presStyleIdx="8" presStyleCnt="22"/>
      <dgm:spPr/>
    </dgm:pt>
    <dgm:pt modelId="{69E95957-A290-4EE0-BA0D-20223672A0EE}" type="pres">
      <dgm:prSet presAssocID="{38119799-EE9F-473C-968A-30A1120F0DAB}" presName="horz1" presStyleCnt="0"/>
      <dgm:spPr/>
    </dgm:pt>
    <dgm:pt modelId="{E337A556-AFC7-44D8-AFBA-06C2A5D853B8}" type="pres">
      <dgm:prSet presAssocID="{38119799-EE9F-473C-968A-30A1120F0DAB}" presName="tx1" presStyleLbl="revTx" presStyleIdx="8" presStyleCnt="22"/>
      <dgm:spPr/>
    </dgm:pt>
    <dgm:pt modelId="{4BD62D35-EEC6-4189-925C-12EA625AD9F2}" type="pres">
      <dgm:prSet presAssocID="{38119799-EE9F-473C-968A-30A1120F0DAB}" presName="vert1" presStyleCnt="0"/>
      <dgm:spPr/>
    </dgm:pt>
    <dgm:pt modelId="{BCCF5774-801C-443A-9C6A-861FEF18F306}" type="pres">
      <dgm:prSet presAssocID="{64A07A17-8CC1-4D18-8163-1BAAB2CA3EAC}" presName="thickLine" presStyleLbl="alignNode1" presStyleIdx="9" presStyleCnt="22"/>
      <dgm:spPr/>
    </dgm:pt>
    <dgm:pt modelId="{0BC885E8-4804-4BDD-800A-75FDE5FCCDA9}" type="pres">
      <dgm:prSet presAssocID="{64A07A17-8CC1-4D18-8163-1BAAB2CA3EAC}" presName="horz1" presStyleCnt="0"/>
      <dgm:spPr/>
    </dgm:pt>
    <dgm:pt modelId="{A945C529-25BE-4F93-A227-7F7F17397436}" type="pres">
      <dgm:prSet presAssocID="{64A07A17-8CC1-4D18-8163-1BAAB2CA3EAC}" presName="tx1" presStyleLbl="revTx" presStyleIdx="9" presStyleCnt="22"/>
      <dgm:spPr/>
    </dgm:pt>
    <dgm:pt modelId="{309A7509-D475-46BE-97D3-473ABC16DDB2}" type="pres">
      <dgm:prSet presAssocID="{64A07A17-8CC1-4D18-8163-1BAAB2CA3EAC}" presName="vert1" presStyleCnt="0"/>
      <dgm:spPr/>
    </dgm:pt>
    <dgm:pt modelId="{1EC48255-3914-437E-9823-74141CAAB038}" type="pres">
      <dgm:prSet presAssocID="{B56CC543-F750-40E8-ABF0-6B6B3AED7773}" presName="thickLine" presStyleLbl="alignNode1" presStyleIdx="10" presStyleCnt="22"/>
      <dgm:spPr/>
    </dgm:pt>
    <dgm:pt modelId="{DDF03FFD-A0E5-47B7-AE6B-8BCDE918B4F7}" type="pres">
      <dgm:prSet presAssocID="{B56CC543-F750-40E8-ABF0-6B6B3AED7773}" presName="horz1" presStyleCnt="0"/>
      <dgm:spPr/>
    </dgm:pt>
    <dgm:pt modelId="{765E43DF-DFC1-4455-9479-FE6179E69282}" type="pres">
      <dgm:prSet presAssocID="{B56CC543-F750-40E8-ABF0-6B6B3AED7773}" presName="tx1" presStyleLbl="revTx" presStyleIdx="10" presStyleCnt="22"/>
      <dgm:spPr/>
    </dgm:pt>
    <dgm:pt modelId="{8F7043DC-FF88-4B03-A473-7C93B303EF64}" type="pres">
      <dgm:prSet presAssocID="{B56CC543-F750-40E8-ABF0-6B6B3AED7773}" presName="vert1" presStyleCnt="0"/>
      <dgm:spPr/>
    </dgm:pt>
    <dgm:pt modelId="{CE181BB6-78DD-4695-A994-EF52634F4100}" type="pres">
      <dgm:prSet presAssocID="{EEAED939-3D57-4F89-9F9F-5E5FE776BB7C}" presName="thickLine" presStyleLbl="alignNode1" presStyleIdx="11" presStyleCnt="22"/>
      <dgm:spPr/>
    </dgm:pt>
    <dgm:pt modelId="{05B4D4CB-924C-4E0C-98B2-79D2363569FF}" type="pres">
      <dgm:prSet presAssocID="{EEAED939-3D57-4F89-9F9F-5E5FE776BB7C}" presName="horz1" presStyleCnt="0"/>
      <dgm:spPr/>
    </dgm:pt>
    <dgm:pt modelId="{5905B3CD-5ABF-4ECD-A6F8-84E565461AE6}" type="pres">
      <dgm:prSet presAssocID="{EEAED939-3D57-4F89-9F9F-5E5FE776BB7C}" presName="tx1" presStyleLbl="revTx" presStyleIdx="11" presStyleCnt="22"/>
      <dgm:spPr/>
    </dgm:pt>
    <dgm:pt modelId="{D85E46DA-2C82-4593-8CDD-E75A084CA5B9}" type="pres">
      <dgm:prSet presAssocID="{EEAED939-3D57-4F89-9F9F-5E5FE776BB7C}" presName="vert1" presStyleCnt="0"/>
      <dgm:spPr/>
    </dgm:pt>
    <dgm:pt modelId="{3E93E3E5-257A-41F5-AC39-D2FD2F1C9887}" type="pres">
      <dgm:prSet presAssocID="{42DF55D7-992D-44ED-B043-1A2752783363}" presName="thickLine" presStyleLbl="alignNode1" presStyleIdx="12" presStyleCnt="22"/>
      <dgm:spPr/>
    </dgm:pt>
    <dgm:pt modelId="{B6120337-7D18-4305-8772-043E84D4DE73}" type="pres">
      <dgm:prSet presAssocID="{42DF55D7-992D-44ED-B043-1A2752783363}" presName="horz1" presStyleCnt="0"/>
      <dgm:spPr/>
    </dgm:pt>
    <dgm:pt modelId="{650B6AA2-B8D4-4BC0-BCB6-24D9666B01F5}" type="pres">
      <dgm:prSet presAssocID="{42DF55D7-992D-44ED-B043-1A2752783363}" presName="tx1" presStyleLbl="revTx" presStyleIdx="12" presStyleCnt="22"/>
      <dgm:spPr/>
    </dgm:pt>
    <dgm:pt modelId="{B492DB7D-E09C-4722-BC2E-8EDB65349D09}" type="pres">
      <dgm:prSet presAssocID="{42DF55D7-992D-44ED-B043-1A2752783363}" presName="vert1" presStyleCnt="0"/>
      <dgm:spPr/>
    </dgm:pt>
    <dgm:pt modelId="{42BEB548-B68B-4F9E-BEC6-4A33388618A3}" type="pres">
      <dgm:prSet presAssocID="{8E96BE56-358E-4F8B-B478-9E0F47E422C6}" presName="thickLine" presStyleLbl="alignNode1" presStyleIdx="13" presStyleCnt="22"/>
      <dgm:spPr/>
    </dgm:pt>
    <dgm:pt modelId="{E54D48F0-7477-4F43-B6EC-7F6D90052968}" type="pres">
      <dgm:prSet presAssocID="{8E96BE56-358E-4F8B-B478-9E0F47E422C6}" presName="horz1" presStyleCnt="0"/>
      <dgm:spPr/>
    </dgm:pt>
    <dgm:pt modelId="{F0E45E1E-A7B9-4710-BA9D-CFC2FA02A3BD}" type="pres">
      <dgm:prSet presAssocID="{8E96BE56-358E-4F8B-B478-9E0F47E422C6}" presName="tx1" presStyleLbl="revTx" presStyleIdx="13" presStyleCnt="22"/>
      <dgm:spPr/>
    </dgm:pt>
    <dgm:pt modelId="{3D6D2564-7613-4AA6-B98E-777653DB835D}" type="pres">
      <dgm:prSet presAssocID="{8E96BE56-358E-4F8B-B478-9E0F47E422C6}" presName="vert1" presStyleCnt="0"/>
      <dgm:spPr/>
    </dgm:pt>
    <dgm:pt modelId="{0E02A85C-1606-46FD-A509-14D97E841FDB}" type="pres">
      <dgm:prSet presAssocID="{0DE058F2-C13F-44CB-B8C7-46BEFC49BB6D}" presName="thickLine" presStyleLbl="alignNode1" presStyleIdx="14" presStyleCnt="22"/>
      <dgm:spPr/>
    </dgm:pt>
    <dgm:pt modelId="{1DB40D89-7AB8-470B-92F0-771C6EFE88F5}" type="pres">
      <dgm:prSet presAssocID="{0DE058F2-C13F-44CB-B8C7-46BEFC49BB6D}" presName="horz1" presStyleCnt="0"/>
      <dgm:spPr/>
    </dgm:pt>
    <dgm:pt modelId="{147D71AF-5207-4218-9BA0-F6B346FA94B3}" type="pres">
      <dgm:prSet presAssocID="{0DE058F2-C13F-44CB-B8C7-46BEFC49BB6D}" presName="tx1" presStyleLbl="revTx" presStyleIdx="14" presStyleCnt="22"/>
      <dgm:spPr/>
    </dgm:pt>
    <dgm:pt modelId="{36A942A2-A465-4419-822F-DD036685C25F}" type="pres">
      <dgm:prSet presAssocID="{0DE058F2-C13F-44CB-B8C7-46BEFC49BB6D}" presName="vert1" presStyleCnt="0"/>
      <dgm:spPr/>
    </dgm:pt>
    <dgm:pt modelId="{A0546A81-521F-4CAD-B1E7-9B2D9F067DE4}" type="pres">
      <dgm:prSet presAssocID="{3205566B-B069-43A9-AC39-180970D18D13}" presName="thickLine" presStyleLbl="alignNode1" presStyleIdx="15" presStyleCnt="22"/>
      <dgm:spPr/>
    </dgm:pt>
    <dgm:pt modelId="{194677BF-CC2C-4577-A92C-5A2883273F42}" type="pres">
      <dgm:prSet presAssocID="{3205566B-B069-43A9-AC39-180970D18D13}" presName="horz1" presStyleCnt="0"/>
      <dgm:spPr/>
    </dgm:pt>
    <dgm:pt modelId="{96FD022F-1728-4C15-B85D-51BB9F9FAE83}" type="pres">
      <dgm:prSet presAssocID="{3205566B-B069-43A9-AC39-180970D18D13}" presName="tx1" presStyleLbl="revTx" presStyleIdx="15" presStyleCnt="22"/>
      <dgm:spPr/>
    </dgm:pt>
    <dgm:pt modelId="{125E13E3-2464-49A9-B46F-C85C63439CE7}" type="pres">
      <dgm:prSet presAssocID="{3205566B-B069-43A9-AC39-180970D18D13}" presName="vert1" presStyleCnt="0"/>
      <dgm:spPr/>
    </dgm:pt>
    <dgm:pt modelId="{B44D39AC-BDCD-4805-A300-D721B237C345}" type="pres">
      <dgm:prSet presAssocID="{E199E686-053F-47EA-984F-B0763FED8864}" presName="thickLine" presStyleLbl="alignNode1" presStyleIdx="16" presStyleCnt="22"/>
      <dgm:spPr/>
    </dgm:pt>
    <dgm:pt modelId="{FDB24E07-FC60-4C7B-8C05-E17D589E4DC1}" type="pres">
      <dgm:prSet presAssocID="{E199E686-053F-47EA-984F-B0763FED8864}" presName="horz1" presStyleCnt="0"/>
      <dgm:spPr/>
    </dgm:pt>
    <dgm:pt modelId="{4B0317E3-E03E-497E-A894-CDA2A0F76515}" type="pres">
      <dgm:prSet presAssocID="{E199E686-053F-47EA-984F-B0763FED8864}" presName="tx1" presStyleLbl="revTx" presStyleIdx="16" presStyleCnt="22"/>
      <dgm:spPr/>
    </dgm:pt>
    <dgm:pt modelId="{B5583290-AFC8-4F8E-AE35-EA02FE6BAB31}" type="pres">
      <dgm:prSet presAssocID="{E199E686-053F-47EA-984F-B0763FED8864}" presName="vert1" presStyleCnt="0"/>
      <dgm:spPr/>
    </dgm:pt>
    <dgm:pt modelId="{8A1645E5-9F76-4052-94C0-BD0A7254891F}" type="pres">
      <dgm:prSet presAssocID="{ADBC746D-D96D-4B28-B996-6BA9DD418C35}" presName="thickLine" presStyleLbl="alignNode1" presStyleIdx="17" presStyleCnt="22"/>
      <dgm:spPr/>
    </dgm:pt>
    <dgm:pt modelId="{5AB3D0A1-AC60-4226-B159-9C9682F51460}" type="pres">
      <dgm:prSet presAssocID="{ADBC746D-D96D-4B28-B996-6BA9DD418C35}" presName="horz1" presStyleCnt="0"/>
      <dgm:spPr/>
    </dgm:pt>
    <dgm:pt modelId="{CDED0FBC-3B7B-4686-8D3D-A77C05878B77}" type="pres">
      <dgm:prSet presAssocID="{ADBC746D-D96D-4B28-B996-6BA9DD418C35}" presName="tx1" presStyleLbl="revTx" presStyleIdx="17" presStyleCnt="22"/>
      <dgm:spPr/>
    </dgm:pt>
    <dgm:pt modelId="{9BEB2A8D-34A2-4CEE-AFA0-9FDDB0F7D11A}" type="pres">
      <dgm:prSet presAssocID="{ADBC746D-D96D-4B28-B996-6BA9DD418C35}" presName="vert1" presStyleCnt="0"/>
      <dgm:spPr/>
    </dgm:pt>
    <dgm:pt modelId="{5C3BB415-6EE9-477B-83E3-2BAD1F7132A8}" type="pres">
      <dgm:prSet presAssocID="{1DD98815-D828-46BB-B150-C778826AD5E0}" presName="thickLine" presStyleLbl="alignNode1" presStyleIdx="18" presStyleCnt="22"/>
      <dgm:spPr/>
    </dgm:pt>
    <dgm:pt modelId="{6B391687-C20E-4E32-9822-CC370EE86349}" type="pres">
      <dgm:prSet presAssocID="{1DD98815-D828-46BB-B150-C778826AD5E0}" presName="horz1" presStyleCnt="0"/>
      <dgm:spPr/>
    </dgm:pt>
    <dgm:pt modelId="{CD23F585-B8ED-48EC-9C1C-7DD23E828A15}" type="pres">
      <dgm:prSet presAssocID="{1DD98815-D828-46BB-B150-C778826AD5E0}" presName="tx1" presStyleLbl="revTx" presStyleIdx="18" presStyleCnt="22"/>
      <dgm:spPr/>
    </dgm:pt>
    <dgm:pt modelId="{9B63FB06-7FFF-4D45-91A5-412DB281413C}" type="pres">
      <dgm:prSet presAssocID="{1DD98815-D828-46BB-B150-C778826AD5E0}" presName="vert1" presStyleCnt="0"/>
      <dgm:spPr/>
    </dgm:pt>
    <dgm:pt modelId="{B1830B10-2FB9-4797-BE6E-7D86477A4E1F}" type="pres">
      <dgm:prSet presAssocID="{1A24F657-F357-4203-84F9-099AA811E206}" presName="thickLine" presStyleLbl="alignNode1" presStyleIdx="19" presStyleCnt="22"/>
      <dgm:spPr/>
    </dgm:pt>
    <dgm:pt modelId="{2DDAD4BE-4CA1-4C0F-9C6E-83948E906AE6}" type="pres">
      <dgm:prSet presAssocID="{1A24F657-F357-4203-84F9-099AA811E206}" presName="horz1" presStyleCnt="0"/>
      <dgm:spPr/>
    </dgm:pt>
    <dgm:pt modelId="{3A6AF642-1AE4-4EFB-B755-E7F7A924D039}" type="pres">
      <dgm:prSet presAssocID="{1A24F657-F357-4203-84F9-099AA811E206}" presName="tx1" presStyleLbl="revTx" presStyleIdx="19" presStyleCnt="22"/>
      <dgm:spPr/>
    </dgm:pt>
    <dgm:pt modelId="{2476B517-77D6-40EC-A9B1-A1EE1BD28B5B}" type="pres">
      <dgm:prSet presAssocID="{1A24F657-F357-4203-84F9-099AA811E206}" presName="vert1" presStyleCnt="0"/>
      <dgm:spPr/>
    </dgm:pt>
    <dgm:pt modelId="{1C2E53A1-7241-4643-81A5-C2BCBDE63F83}" type="pres">
      <dgm:prSet presAssocID="{D7D465D8-2544-48F1-81F6-441298717A64}" presName="thickLine" presStyleLbl="alignNode1" presStyleIdx="20" presStyleCnt="22"/>
      <dgm:spPr/>
    </dgm:pt>
    <dgm:pt modelId="{CBC150B0-3B23-4B24-A422-A0DE13408D76}" type="pres">
      <dgm:prSet presAssocID="{D7D465D8-2544-48F1-81F6-441298717A64}" presName="horz1" presStyleCnt="0"/>
      <dgm:spPr/>
    </dgm:pt>
    <dgm:pt modelId="{651671C8-3E6B-429C-92A9-470333D4DECA}" type="pres">
      <dgm:prSet presAssocID="{D7D465D8-2544-48F1-81F6-441298717A64}" presName="tx1" presStyleLbl="revTx" presStyleIdx="20" presStyleCnt="22"/>
      <dgm:spPr/>
    </dgm:pt>
    <dgm:pt modelId="{13E2BCAF-209F-4DA8-B953-DF0043C0F159}" type="pres">
      <dgm:prSet presAssocID="{D7D465D8-2544-48F1-81F6-441298717A64}" presName="vert1" presStyleCnt="0"/>
      <dgm:spPr/>
    </dgm:pt>
    <dgm:pt modelId="{176E1B5F-F759-43B5-B1D7-8AF85FFC18C6}" type="pres">
      <dgm:prSet presAssocID="{63BA1B89-E985-49CA-A495-322C3633E907}" presName="thickLine" presStyleLbl="alignNode1" presStyleIdx="21" presStyleCnt="22"/>
      <dgm:spPr/>
    </dgm:pt>
    <dgm:pt modelId="{0BBF61ED-CBF9-43EC-9A84-2D606E5A3F4D}" type="pres">
      <dgm:prSet presAssocID="{63BA1B89-E985-49CA-A495-322C3633E907}" presName="horz1" presStyleCnt="0"/>
      <dgm:spPr/>
    </dgm:pt>
    <dgm:pt modelId="{AD4A430D-BFC5-4C0E-97BE-49A1B3505844}" type="pres">
      <dgm:prSet presAssocID="{63BA1B89-E985-49CA-A495-322C3633E907}" presName="tx1" presStyleLbl="revTx" presStyleIdx="21" presStyleCnt="22"/>
      <dgm:spPr/>
    </dgm:pt>
    <dgm:pt modelId="{A5C3DCBD-CFAD-4CF9-8CB8-6A4330FC9051}" type="pres">
      <dgm:prSet presAssocID="{63BA1B89-E985-49CA-A495-322C3633E907}" presName="vert1" presStyleCnt="0"/>
      <dgm:spPr/>
    </dgm:pt>
  </dgm:ptLst>
  <dgm:cxnLst>
    <dgm:cxn modelId="{CA834800-7D5D-438E-BE91-1EAF464327BF}" srcId="{86CE9D0F-5F7D-4929-8F8E-EF809D53234F}" destId="{587B84E9-7650-462D-A338-0AC0ACE37EFB}" srcOrd="7" destOrd="0" parTransId="{4D3B4D74-E421-4B42-B590-82236FA0AB8F}" sibTransId="{69A451D8-EA6A-41BA-822E-1EEFF4CFE489}"/>
    <dgm:cxn modelId="{85832705-4E5A-49FF-8A63-69873824C99F}" type="presOf" srcId="{587B84E9-7650-462D-A338-0AC0ACE37EFB}" destId="{821037B3-7963-444A-A1F0-6E7D0BAA2BDE}" srcOrd="0" destOrd="0" presId="urn:microsoft.com/office/officeart/2008/layout/LinedList"/>
    <dgm:cxn modelId="{535E6609-2B4D-48AA-8636-1472BD47534F}" type="presOf" srcId="{64A07A17-8CC1-4D18-8163-1BAAB2CA3EAC}" destId="{A945C529-25BE-4F93-A227-7F7F17397436}" srcOrd="0" destOrd="0" presId="urn:microsoft.com/office/officeart/2008/layout/LinedList"/>
    <dgm:cxn modelId="{F263770F-C182-42D0-8FC4-09CA454AB1AA}" srcId="{86CE9D0F-5F7D-4929-8F8E-EF809D53234F}" destId="{A349C3B9-DB6D-45F5-AC4E-CAAA61E26EA9}" srcOrd="0" destOrd="0" parTransId="{215EE099-8948-48CC-A981-ADF183F56283}" sibTransId="{7EF9D625-7244-476A-A5FF-B807E0A1A170}"/>
    <dgm:cxn modelId="{3B3E5710-0BCA-4971-B9BC-D6B5D8E96618}" srcId="{86CE9D0F-5F7D-4929-8F8E-EF809D53234F}" destId="{2FF0D9B2-3BAD-43AF-A360-012C6F318E2E}" srcOrd="3" destOrd="0" parTransId="{2744C215-B982-495C-9824-1AE01E376FBC}" sibTransId="{CF5C95DA-C814-44F0-849D-429120C2D560}"/>
    <dgm:cxn modelId="{2133A316-3F84-4B3B-B079-CD777CEC584A}" type="presOf" srcId="{D7D465D8-2544-48F1-81F6-441298717A64}" destId="{651671C8-3E6B-429C-92A9-470333D4DECA}" srcOrd="0" destOrd="0" presId="urn:microsoft.com/office/officeart/2008/layout/LinedList"/>
    <dgm:cxn modelId="{25731621-3E91-4D37-A009-E7166359B6A6}" type="presOf" srcId="{B56CC543-F750-40E8-ABF0-6B6B3AED7773}" destId="{765E43DF-DFC1-4455-9479-FE6179E69282}" srcOrd="0" destOrd="0" presId="urn:microsoft.com/office/officeart/2008/layout/LinedList"/>
    <dgm:cxn modelId="{94B9A728-BB29-47BC-9D6C-63B39F79B80E}" type="presOf" srcId="{E199E686-053F-47EA-984F-B0763FED8864}" destId="{4B0317E3-E03E-497E-A894-CDA2A0F76515}" srcOrd="0" destOrd="0" presId="urn:microsoft.com/office/officeart/2008/layout/LinedList"/>
    <dgm:cxn modelId="{8D4C4929-FCD7-43BF-817A-FEEFC62A267B}" srcId="{86CE9D0F-5F7D-4929-8F8E-EF809D53234F}" destId="{63BA1B89-E985-49CA-A495-322C3633E907}" srcOrd="21" destOrd="0" parTransId="{3B83F22C-D688-432C-B297-C64F98C989DA}" sibTransId="{5455837F-628D-4441-B348-AA849A448C95}"/>
    <dgm:cxn modelId="{AE43F52C-EC6A-4A14-A6A4-C29FBFB7C397}" srcId="{86CE9D0F-5F7D-4929-8F8E-EF809D53234F}" destId="{DC60484E-A952-4122-9636-182620EB8D84}" srcOrd="4" destOrd="0" parTransId="{15156828-D78F-404C-B02E-854CB3119B44}" sibTransId="{B93F26A6-D922-4E95-992B-27511004CFDA}"/>
    <dgm:cxn modelId="{07B11230-09E6-4FC6-9FDD-E2EC46931778}" srcId="{86CE9D0F-5F7D-4929-8F8E-EF809D53234F}" destId="{C050E400-F684-4B41-B5D9-AFBF090A4723}" srcOrd="6" destOrd="0" parTransId="{BBD35603-EE44-435B-B4DF-0A310FCF5066}" sibTransId="{84B6A9CF-F2A3-4C13-93E7-BC16B3BF730F}"/>
    <dgm:cxn modelId="{85B1FA31-778A-4CE8-BE32-126C6E4B0C66}" srcId="{86CE9D0F-5F7D-4929-8F8E-EF809D53234F}" destId="{ADBC746D-D96D-4B28-B996-6BA9DD418C35}" srcOrd="17" destOrd="0" parTransId="{1405542A-5ECB-4939-A80C-07F0464FC83B}" sibTransId="{C1A9B1A1-B768-4CF9-9303-D67BA4092084}"/>
    <dgm:cxn modelId="{2BDB5B35-7DF7-438C-B8D7-A042DACE887B}" srcId="{86CE9D0F-5F7D-4929-8F8E-EF809D53234F}" destId="{B56CC543-F750-40E8-ABF0-6B6B3AED7773}" srcOrd="10" destOrd="0" parTransId="{FC6733A9-A525-4D5D-A788-A26494C01D89}" sibTransId="{80F9F929-C383-46C0-8DCC-8A1F0A05FA6A}"/>
    <dgm:cxn modelId="{D5A7F636-28F8-487F-9EDD-CC6E478B78A2}" type="presOf" srcId="{2FF0D9B2-3BAD-43AF-A360-012C6F318E2E}" destId="{F434AE4D-10B4-4BD0-BD9A-E0C9465916C2}" srcOrd="0" destOrd="0" presId="urn:microsoft.com/office/officeart/2008/layout/LinedList"/>
    <dgm:cxn modelId="{91C98B61-0B87-412B-BAE6-6DD84AFEDAB9}" type="presOf" srcId="{1DD98815-D828-46BB-B150-C778826AD5E0}" destId="{CD23F585-B8ED-48EC-9C1C-7DD23E828A15}" srcOrd="0" destOrd="0" presId="urn:microsoft.com/office/officeart/2008/layout/LinedList"/>
    <dgm:cxn modelId="{D0B21268-40DC-44CC-8F83-419B720CE9D8}" srcId="{86CE9D0F-5F7D-4929-8F8E-EF809D53234F}" destId="{38119799-EE9F-473C-968A-30A1120F0DAB}" srcOrd="8" destOrd="0" parTransId="{A75B1CA2-9C33-4EB0-AE95-330D0AF6D8A0}" sibTransId="{F002DD42-7F75-42D5-B080-B7846F1B58E2}"/>
    <dgm:cxn modelId="{CCE3B569-D7C3-46DA-A3E9-9EC32CC4D469}" srcId="{86CE9D0F-5F7D-4929-8F8E-EF809D53234F}" destId="{1A24F657-F357-4203-84F9-099AA811E206}" srcOrd="19" destOrd="0" parTransId="{0B4B9881-5E0D-45B0-980F-6610070270A0}" sibTransId="{9814C37B-52B7-48B1-B760-C9F7BDB39DD7}"/>
    <dgm:cxn modelId="{C3CEF24F-C9BA-4038-B4E5-CDA83836DEBB}" srcId="{86CE9D0F-5F7D-4929-8F8E-EF809D53234F}" destId="{3205566B-B069-43A9-AC39-180970D18D13}" srcOrd="15" destOrd="0" parTransId="{F7D18E18-E57B-4FA6-9108-1282BB94B100}" sibTransId="{7B92E76D-95A1-4464-9725-643CDCAFF8CD}"/>
    <dgm:cxn modelId="{EFC79551-CA97-43C7-A984-DD4B87016B76}" srcId="{86CE9D0F-5F7D-4929-8F8E-EF809D53234F}" destId="{8E96BE56-358E-4F8B-B478-9E0F47E422C6}" srcOrd="13" destOrd="0" parTransId="{22D432E2-FE9C-434F-A3D7-9A0A878C9686}" sibTransId="{1342AC53-C63E-4A5E-8AA8-519E6DB431EF}"/>
    <dgm:cxn modelId="{0F767673-AAFF-4556-8869-381E8AAC66ED}" type="presOf" srcId="{8E96BE56-358E-4F8B-B478-9E0F47E422C6}" destId="{F0E45E1E-A7B9-4710-BA9D-CFC2FA02A3BD}" srcOrd="0" destOrd="0" presId="urn:microsoft.com/office/officeart/2008/layout/LinedList"/>
    <dgm:cxn modelId="{CF0AF974-7900-4EE1-B0A9-53D841A71A18}" type="presOf" srcId="{63BA1B89-E985-49CA-A495-322C3633E907}" destId="{AD4A430D-BFC5-4C0E-97BE-49A1B3505844}" srcOrd="0" destOrd="0" presId="urn:microsoft.com/office/officeart/2008/layout/LinedList"/>
    <dgm:cxn modelId="{EC751776-093F-4A2B-8D67-C22F5E74C76E}" srcId="{86CE9D0F-5F7D-4929-8F8E-EF809D53234F}" destId="{E199E686-053F-47EA-984F-B0763FED8864}" srcOrd="16" destOrd="0" parTransId="{CC4E94AD-B49A-400D-AF5F-6E26C83CE595}" sibTransId="{1E15363C-6426-479D-9A46-7593E4F76114}"/>
    <dgm:cxn modelId="{E2F9BC7E-233F-4C45-91F3-2AAC1605F6C6}" type="presOf" srcId="{3205566B-B069-43A9-AC39-180970D18D13}" destId="{96FD022F-1728-4C15-B85D-51BB9F9FAE83}" srcOrd="0" destOrd="0" presId="urn:microsoft.com/office/officeart/2008/layout/LinedList"/>
    <dgm:cxn modelId="{5C311E98-FEA8-4B6F-8CBE-29F50BDEF7EC}" type="presOf" srcId="{A349C3B9-DB6D-45F5-AC4E-CAAA61E26EA9}" destId="{25C160A1-A33D-489A-813B-F5A15CEA579B}" srcOrd="0" destOrd="0" presId="urn:microsoft.com/office/officeart/2008/layout/LinedList"/>
    <dgm:cxn modelId="{ED489598-6919-48D7-B0E6-A76154D2E625}" type="presOf" srcId="{DC60484E-A952-4122-9636-182620EB8D84}" destId="{F176C76D-CCB4-4EF7-BB46-5F3966C09251}" srcOrd="0" destOrd="0" presId="urn:microsoft.com/office/officeart/2008/layout/LinedList"/>
    <dgm:cxn modelId="{E4EFD59D-6C65-4F7D-8292-5DA570C4AB0C}" type="presOf" srcId="{EEAED939-3D57-4F89-9F9F-5E5FE776BB7C}" destId="{5905B3CD-5ABF-4ECD-A6F8-84E565461AE6}" srcOrd="0" destOrd="0" presId="urn:microsoft.com/office/officeart/2008/layout/LinedList"/>
    <dgm:cxn modelId="{59EFDC9D-0398-4C41-98C6-1C73582D1260}" type="presOf" srcId="{0DE058F2-C13F-44CB-B8C7-46BEFC49BB6D}" destId="{147D71AF-5207-4218-9BA0-F6B346FA94B3}" srcOrd="0" destOrd="0" presId="urn:microsoft.com/office/officeart/2008/layout/LinedList"/>
    <dgm:cxn modelId="{C707F5A3-D346-4762-8A13-220050AB8D8F}" type="presOf" srcId="{C050E400-F684-4B41-B5D9-AFBF090A4723}" destId="{87E1445D-B569-4CAF-B27C-47F0F7B5C5CF}" srcOrd="0" destOrd="0" presId="urn:microsoft.com/office/officeart/2008/layout/LinedList"/>
    <dgm:cxn modelId="{DEFC15A5-471A-4BCE-B86E-235D5143E61A}" type="presOf" srcId="{F3C52348-A3E0-49EC-8260-5E22B5E5C913}" destId="{54B2722D-D5E4-42C1-A178-9955039D4F7D}" srcOrd="0" destOrd="0" presId="urn:microsoft.com/office/officeart/2008/layout/LinedList"/>
    <dgm:cxn modelId="{3ED608B3-E847-4F55-AFEF-9DE6B582746B}" srcId="{86CE9D0F-5F7D-4929-8F8E-EF809D53234F}" destId="{42DF55D7-992D-44ED-B043-1A2752783363}" srcOrd="12" destOrd="0" parTransId="{3976A45E-1D73-4A09-A109-31D238FD4423}" sibTransId="{19221DAE-23E4-46D4-9E81-F53C262E3D6A}"/>
    <dgm:cxn modelId="{2800BCBA-352E-4009-ACE6-5ACCE042B528}" srcId="{86CE9D0F-5F7D-4929-8F8E-EF809D53234F}" destId="{64A07A17-8CC1-4D18-8163-1BAAB2CA3EAC}" srcOrd="9" destOrd="0" parTransId="{D2CE8848-B26C-420D-AECB-BB2438810833}" sibTransId="{B917900B-1BCD-43AD-B600-0FDD3ED90E92}"/>
    <dgm:cxn modelId="{8F079CBE-EC21-4182-A921-F74325D0E268}" srcId="{86CE9D0F-5F7D-4929-8F8E-EF809D53234F}" destId="{0DE058F2-C13F-44CB-B8C7-46BEFC49BB6D}" srcOrd="14" destOrd="0" parTransId="{A34CE85C-6FE9-4556-B835-9BAF53A61170}" sibTransId="{0286B1CE-DC86-4182-A9DC-782AF2583DD6}"/>
    <dgm:cxn modelId="{F9DC69C1-4F22-4AF2-9B81-989C321B0F41}" srcId="{86CE9D0F-5F7D-4929-8F8E-EF809D53234F}" destId="{1DD98815-D828-46BB-B150-C778826AD5E0}" srcOrd="18" destOrd="0" parTransId="{1EF52499-3D64-4AC3-9D9E-0F46F2F60EE1}" sibTransId="{A9AE3BAA-A2A0-4812-B7C9-DE7644D289CE}"/>
    <dgm:cxn modelId="{AC5753DC-CB20-473C-B988-558E106CB3C7}" srcId="{86CE9D0F-5F7D-4929-8F8E-EF809D53234F}" destId="{F3C52348-A3E0-49EC-8260-5E22B5E5C913}" srcOrd="2" destOrd="0" parTransId="{4E8BAEEA-38F9-478C-9F75-152276EA53C4}" sibTransId="{DC3C360A-7EB4-4475-94FA-ECE85B0BA490}"/>
    <dgm:cxn modelId="{33D779E0-DD3F-4CD5-B2C5-9047826B916B}" srcId="{86CE9D0F-5F7D-4929-8F8E-EF809D53234F}" destId="{619D58D9-1B4E-4CE6-A963-2732B47AAC13}" srcOrd="5" destOrd="0" parTransId="{AB5806DA-C99D-4FBA-9683-2B10DDC1E734}" sibTransId="{E95A34E6-DE02-4916-B07C-A07F31A900CA}"/>
    <dgm:cxn modelId="{967283E9-0D8F-4948-8D75-F0E0290FEA6F}" type="presOf" srcId="{86CE9D0F-5F7D-4929-8F8E-EF809D53234F}" destId="{861A0F37-4614-4AA8-B2E6-BFBE8CAF98A9}" srcOrd="0" destOrd="0" presId="urn:microsoft.com/office/officeart/2008/layout/LinedList"/>
    <dgm:cxn modelId="{295693E9-1E56-4A8F-B2C3-D68ADA2FB381}" srcId="{86CE9D0F-5F7D-4929-8F8E-EF809D53234F}" destId="{D7D465D8-2544-48F1-81F6-441298717A64}" srcOrd="20" destOrd="0" parTransId="{0FA36E1C-8537-46E0-B27F-1ADBCF7E06A5}" sibTransId="{0734109C-DAFB-4FCA-A57B-669B18009483}"/>
    <dgm:cxn modelId="{22432EF3-B514-497A-8F98-CE8D2495EA1D}" type="presOf" srcId="{38119799-EE9F-473C-968A-30A1120F0DAB}" destId="{E337A556-AFC7-44D8-AFBA-06C2A5D853B8}" srcOrd="0" destOrd="0" presId="urn:microsoft.com/office/officeart/2008/layout/LinedList"/>
    <dgm:cxn modelId="{50CB5EF5-BB70-407E-9A20-76E21FFFE8A4}" srcId="{86CE9D0F-5F7D-4929-8F8E-EF809D53234F}" destId="{EEAED939-3D57-4F89-9F9F-5E5FE776BB7C}" srcOrd="11" destOrd="0" parTransId="{00A3E2CD-3AB2-413F-9085-821C65B6BCAB}" sibTransId="{35A78EB9-6F9C-4A68-9B93-EE88CFADA5A3}"/>
    <dgm:cxn modelId="{A1DA8DF8-433F-4FDA-BB7F-1D6CC078A247}" type="presOf" srcId="{619D58D9-1B4E-4CE6-A963-2732B47AAC13}" destId="{3B3B4406-3C38-42C1-A65C-8A341F751010}" srcOrd="0" destOrd="0" presId="urn:microsoft.com/office/officeart/2008/layout/LinedList"/>
    <dgm:cxn modelId="{BEDEBCF8-A7D2-4D4F-AC04-AD4B3624F3D7}" type="presOf" srcId="{1A24F657-F357-4203-84F9-099AA811E206}" destId="{3A6AF642-1AE4-4EFB-B755-E7F7A924D039}" srcOrd="0" destOrd="0" presId="urn:microsoft.com/office/officeart/2008/layout/LinedList"/>
    <dgm:cxn modelId="{505400F9-23A0-47CA-9FC5-41C49F2B6497}" type="presOf" srcId="{42DF55D7-992D-44ED-B043-1A2752783363}" destId="{650B6AA2-B8D4-4BC0-BCB6-24D9666B01F5}" srcOrd="0" destOrd="0" presId="urn:microsoft.com/office/officeart/2008/layout/LinedList"/>
    <dgm:cxn modelId="{B9D9ADF9-EDEF-4EBD-977A-475B7CD1F3E1}" srcId="{86CE9D0F-5F7D-4929-8F8E-EF809D53234F}" destId="{4F0B6AA0-C841-4DF1-BCB4-87BF95F9BDDD}" srcOrd="1" destOrd="0" parTransId="{7B84EAFD-1B23-4595-B8F8-812EBB8B8543}" sibTransId="{D577F18E-3102-4931-AE8F-56FF7068B094}"/>
    <dgm:cxn modelId="{4F6803FC-2384-4F0E-A3D7-A27B859D1DD0}" type="presOf" srcId="{ADBC746D-D96D-4B28-B996-6BA9DD418C35}" destId="{CDED0FBC-3B7B-4686-8D3D-A77C05878B77}" srcOrd="0" destOrd="0" presId="urn:microsoft.com/office/officeart/2008/layout/LinedList"/>
    <dgm:cxn modelId="{682568FD-4068-4D45-97FD-9AAD9CEFCC4D}" type="presOf" srcId="{4F0B6AA0-C841-4DF1-BCB4-87BF95F9BDDD}" destId="{849E7419-C2B1-426C-A86D-543F1347209B}" srcOrd="0" destOrd="0" presId="urn:microsoft.com/office/officeart/2008/layout/LinedList"/>
    <dgm:cxn modelId="{B4FF26DD-9884-46FC-8CBF-8657A849B17A}" type="presParOf" srcId="{861A0F37-4614-4AA8-B2E6-BFBE8CAF98A9}" destId="{31F15A86-3873-4196-A003-893EC4E01BDA}" srcOrd="0" destOrd="0" presId="urn:microsoft.com/office/officeart/2008/layout/LinedList"/>
    <dgm:cxn modelId="{4FB41068-C442-45C4-BC6C-7DF1164B2063}" type="presParOf" srcId="{861A0F37-4614-4AA8-B2E6-BFBE8CAF98A9}" destId="{4BD51C9A-1F62-4F82-BDF8-D80C931156E9}" srcOrd="1" destOrd="0" presId="urn:microsoft.com/office/officeart/2008/layout/LinedList"/>
    <dgm:cxn modelId="{061F7CE6-6BF0-479B-9F02-695B04B5B4F2}" type="presParOf" srcId="{4BD51C9A-1F62-4F82-BDF8-D80C931156E9}" destId="{25C160A1-A33D-489A-813B-F5A15CEA579B}" srcOrd="0" destOrd="0" presId="urn:microsoft.com/office/officeart/2008/layout/LinedList"/>
    <dgm:cxn modelId="{1A89D26A-3420-4542-9C83-15A321652C2C}" type="presParOf" srcId="{4BD51C9A-1F62-4F82-BDF8-D80C931156E9}" destId="{F9F1B781-D396-4963-9FF4-5243E79D30BD}" srcOrd="1" destOrd="0" presId="urn:microsoft.com/office/officeart/2008/layout/LinedList"/>
    <dgm:cxn modelId="{4525582C-39C6-4A58-B3FD-2A34096E31A1}" type="presParOf" srcId="{861A0F37-4614-4AA8-B2E6-BFBE8CAF98A9}" destId="{226D982A-C2A5-4784-86DA-042176C1ACA1}" srcOrd="2" destOrd="0" presId="urn:microsoft.com/office/officeart/2008/layout/LinedList"/>
    <dgm:cxn modelId="{450B9C5B-025F-4572-95C4-A6604F2EEE8C}" type="presParOf" srcId="{861A0F37-4614-4AA8-B2E6-BFBE8CAF98A9}" destId="{A39EB38C-2B43-4E8E-912A-552AD09D07AD}" srcOrd="3" destOrd="0" presId="urn:microsoft.com/office/officeart/2008/layout/LinedList"/>
    <dgm:cxn modelId="{3BC62399-2FE4-4703-BE2A-42FBC40B5D33}" type="presParOf" srcId="{A39EB38C-2B43-4E8E-912A-552AD09D07AD}" destId="{849E7419-C2B1-426C-A86D-543F1347209B}" srcOrd="0" destOrd="0" presId="urn:microsoft.com/office/officeart/2008/layout/LinedList"/>
    <dgm:cxn modelId="{5BD551AA-EE4D-4AE4-8B19-8486A8D334E2}" type="presParOf" srcId="{A39EB38C-2B43-4E8E-912A-552AD09D07AD}" destId="{C071C78C-6BE4-4B93-A31C-EBD06604C865}" srcOrd="1" destOrd="0" presId="urn:microsoft.com/office/officeart/2008/layout/LinedList"/>
    <dgm:cxn modelId="{3C0987A9-4FBD-41EA-8F72-58DCC4FBCD73}" type="presParOf" srcId="{861A0F37-4614-4AA8-B2E6-BFBE8CAF98A9}" destId="{CD019772-AE7B-4C58-BB19-E49F24D42DE1}" srcOrd="4" destOrd="0" presId="urn:microsoft.com/office/officeart/2008/layout/LinedList"/>
    <dgm:cxn modelId="{78870669-3701-48EE-807E-8C0DD664DB6E}" type="presParOf" srcId="{861A0F37-4614-4AA8-B2E6-BFBE8CAF98A9}" destId="{1F87523E-A6BA-4137-94B0-5BC77C72E5DD}" srcOrd="5" destOrd="0" presId="urn:microsoft.com/office/officeart/2008/layout/LinedList"/>
    <dgm:cxn modelId="{AE80FEAD-129B-44C4-933C-2E19723FA0B9}" type="presParOf" srcId="{1F87523E-A6BA-4137-94B0-5BC77C72E5DD}" destId="{54B2722D-D5E4-42C1-A178-9955039D4F7D}" srcOrd="0" destOrd="0" presId="urn:microsoft.com/office/officeart/2008/layout/LinedList"/>
    <dgm:cxn modelId="{5A3896B3-C20B-4005-874F-DC47C059EE06}" type="presParOf" srcId="{1F87523E-A6BA-4137-94B0-5BC77C72E5DD}" destId="{626AAC76-64DC-4AA7-AA4C-6E9AC56E6775}" srcOrd="1" destOrd="0" presId="urn:microsoft.com/office/officeart/2008/layout/LinedList"/>
    <dgm:cxn modelId="{E3C4411E-5797-44C8-8F52-4F785A07BEB8}" type="presParOf" srcId="{861A0F37-4614-4AA8-B2E6-BFBE8CAF98A9}" destId="{6CE88A8E-8092-4EC8-B70D-111BA32DA6A6}" srcOrd="6" destOrd="0" presId="urn:microsoft.com/office/officeart/2008/layout/LinedList"/>
    <dgm:cxn modelId="{F7DE73AB-A516-4F6E-B283-AF46BB790922}" type="presParOf" srcId="{861A0F37-4614-4AA8-B2E6-BFBE8CAF98A9}" destId="{80796ED1-6599-4A16-8840-96CDE8A33AD3}" srcOrd="7" destOrd="0" presId="urn:microsoft.com/office/officeart/2008/layout/LinedList"/>
    <dgm:cxn modelId="{CE33770F-0428-4D59-99D6-19949D24DAED}" type="presParOf" srcId="{80796ED1-6599-4A16-8840-96CDE8A33AD3}" destId="{F434AE4D-10B4-4BD0-BD9A-E0C9465916C2}" srcOrd="0" destOrd="0" presId="urn:microsoft.com/office/officeart/2008/layout/LinedList"/>
    <dgm:cxn modelId="{69D0B319-E667-400A-933C-1A359BBA5534}" type="presParOf" srcId="{80796ED1-6599-4A16-8840-96CDE8A33AD3}" destId="{997EB19B-63A5-4969-BE99-E6953BEAC3CA}" srcOrd="1" destOrd="0" presId="urn:microsoft.com/office/officeart/2008/layout/LinedList"/>
    <dgm:cxn modelId="{5C734E04-1AA1-43AA-AC85-1EFD07300EFC}" type="presParOf" srcId="{861A0F37-4614-4AA8-B2E6-BFBE8CAF98A9}" destId="{06E78669-4C6B-42A3-8443-3DEB9DB19587}" srcOrd="8" destOrd="0" presId="urn:microsoft.com/office/officeart/2008/layout/LinedList"/>
    <dgm:cxn modelId="{DEB5D629-3B3B-4EB5-A282-2A58F45CAE83}" type="presParOf" srcId="{861A0F37-4614-4AA8-B2E6-BFBE8CAF98A9}" destId="{CED33E68-CBFC-4583-90B6-7A1EDCD63E1D}" srcOrd="9" destOrd="0" presId="urn:microsoft.com/office/officeart/2008/layout/LinedList"/>
    <dgm:cxn modelId="{2B338AC7-ABDD-4ABE-AB81-C13339628931}" type="presParOf" srcId="{CED33E68-CBFC-4583-90B6-7A1EDCD63E1D}" destId="{F176C76D-CCB4-4EF7-BB46-5F3966C09251}" srcOrd="0" destOrd="0" presId="urn:microsoft.com/office/officeart/2008/layout/LinedList"/>
    <dgm:cxn modelId="{6C2F9310-7143-42B2-84B7-276FCF3DB544}" type="presParOf" srcId="{CED33E68-CBFC-4583-90B6-7A1EDCD63E1D}" destId="{A8C9771A-2734-4D41-AFBA-1BB308A2E03E}" srcOrd="1" destOrd="0" presId="urn:microsoft.com/office/officeart/2008/layout/LinedList"/>
    <dgm:cxn modelId="{6F12E45B-63D6-4D0F-8DF3-2041CB54EC63}" type="presParOf" srcId="{861A0F37-4614-4AA8-B2E6-BFBE8CAF98A9}" destId="{1AB13AFC-F680-45E1-8CF6-92D4EBF5CB2C}" srcOrd="10" destOrd="0" presId="urn:microsoft.com/office/officeart/2008/layout/LinedList"/>
    <dgm:cxn modelId="{448430AA-C596-478A-A3A8-98DD6329A6B1}" type="presParOf" srcId="{861A0F37-4614-4AA8-B2E6-BFBE8CAF98A9}" destId="{65DBB16D-6972-433A-9285-4DF5F3B56A9E}" srcOrd="11" destOrd="0" presId="urn:microsoft.com/office/officeart/2008/layout/LinedList"/>
    <dgm:cxn modelId="{7E1307F5-12CF-4D38-AA71-08C3F2BE6A10}" type="presParOf" srcId="{65DBB16D-6972-433A-9285-4DF5F3B56A9E}" destId="{3B3B4406-3C38-42C1-A65C-8A341F751010}" srcOrd="0" destOrd="0" presId="urn:microsoft.com/office/officeart/2008/layout/LinedList"/>
    <dgm:cxn modelId="{F6DBFE38-C308-4144-A285-59DEA6953BBB}" type="presParOf" srcId="{65DBB16D-6972-433A-9285-4DF5F3B56A9E}" destId="{0B3DBC12-E60E-45CE-BB28-C5D7F0AAAF35}" srcOrd="1" destOrd="0" presId="urn:microsoft.com/office/officeart/2008/layout/LinedList"/>
    <dgm:cxn modelId="{DE1099A8-C167-43D0-8149-B3EBA287B7B0}" type="presParOf" srcId="{861A0F37-4614-4AA8-B2E6-BFBE8CAF98A9}" destId="{EC5F03D1-042A-48B4-9DB7-9241A54740E8}" srcOrd="12" destOrd="0" presId="urn:microsoft.com/office/officeart/2008/layout/LinedList"/>
    <dgm:cxn modelId="{BBA38950-EE70-4426-9B4E-E3088349AF02}" type="presParOf" srcId="{861A0F37-4614-4AA8-B2E6-BFBE8CAF98A9}" destId="{4D9E10D5-8A95-45F0-AA43-A0952B1E0FAF}" srcOrd="13" destOrd="0" presId="urn:microsoft.com/office/officeart/2008/layout/LinedList"/>
    <dgm:cxn modelId="{CBA9EDA8-48D8-4E63-BEE6-028F6CE1E881}" type="presParOf" srcId="{4D9E10D5-8A95-45F0-AA43-A0952B1E0FAF}" destId="{87E1445D-B569-4CAF-B27C-47F0F7B5C5CF}" srcOrd="0" destOrd="0" presId="urn:microsoft.com/office/officeart/2008/layout/LinedList"/>
    <dgm:cxn modelId="{E4FF0021-3D8D-4A9A-B17C-F820FDD02BFD}" type="presParOf" srcId="{4D9E10D5-8A95-45F0-AA43-A0952B1E0FAF}" destId="{3D0E0683-DC0C-4D2D-99EF-E837064E1711}" srcOrd="1" destOrd="0" presId="urn:microsoft.com/office/officeart/2008/layout/LinedList"/>
    <dgm:cxn modelId="{D7C50DB1-4E89-448F-8EDD-266FF49B82E1}" type="presParOf" srcId="{861A0F37-4614-4AA8-B2E6-BFBE8CAF98A9}" destId="{A8C27F2A-67D5-4EC7-8C97-CFE14AF2036C}" srcOrd="14" destOrd="0" presId="urn:microsoft.com/office/officeart/2008/layout/LinedList"/>
    <dgm:cxn modelId="{A50E5418-727B-421D-A667-74982C2755AE}" type="presParOf" srcId="{861A0F37-4614-4AA8-B2E6-BFBE8CAF98A9}" destId="{9178CC9A-7F9F-45CF-9421-87A927AE9CB7}" srcOrd="15" destOrd="0" presId="urn:microsoft.com/office/officeart/2008/layout/LinedList"/>
    <dgm:cxn modelId="{935892EC-7219-4168-9B7B-24F1D2568F96}" type="presParOf" srcId="{9178CC9A-7F9F-45CF-9421-87A927AE9CB7}" destId="{821037B3-7963-444A-A1F0-6E7D0BAA2BDE}" srcOrd="0" destOrd="0" presId="urn:microsoft.com/office/officeart/2008/layout/LinedList"/>
    <dgm:cxn modelId="{19C79371-E29A-4111-8AF2-E4DA6BFF178F}" type="presParOf" srcId="{9178CC9A-7F9F-45CF-9421-87A927AE9CB7}" destId="{3D3698CC-475F-45D2-8BE5-675069C808B2}" srcOrd="1" destOrd="0" presId="urn:microsoft.com/office/officeart/2008/layout/LinedList"/>
    <dgm:cxn modelId="{3E8D4952-9203-4B7E-A5C3-3CC17EC9A532}" type="presParOf" srcId="{861A0F37-4614-4AA8-B2E6-BFBE8CAF98A9}" destId="{CF1A0395-1342-4DB2-81BB-989612E1872C}" srcOrd="16" destOrd="0" presId="urn:microsoft.com/office/officeart/2008/layout/LinedList"/>
    <dgm:cxn modelId="{067E5F1C-BEDF-49D8-BF49-C7D6B365C7C8}" type="presParOf" srcId="{861A0F37-4614-4AA8-B2E6-BFBE8CAF98A9}" destId="{69E95957-A290-4EE0-BA0D-20223672A0EE}" srcOrd="17" destOrd="0" presId="urn:microsoft.com/office/officeart/2008/layout/LinedList"/>
    <dgm:cxn modelId="{77F1AF33-6D71-4E27-AD4D-FBAA5DC731A9}" type="presParOf" srcId="{69E95957-A290-4EE0-BA0D-20223672A0EE}" destId="{E337A556-AFC7-44D8-AFBA-06C2A5D853B8}" srcOrd="0" destOrd="0" presId="urn:microsoft.com/office/officeart/2008/layout/LinedList"/>
    <dgm:cxn modelId="{572C3237-0789-4DAF-A3A2-891EE32C3FD3}" type="presParOf" srcId="{69E95957-A290-4EE0-BA0D-20223672A0EE}" destId="{4BD62D35-EEC6-4189-925C-12EA625AD9F2}" srcOrd="1" destOrd="0" presId="urn:microsoft.com/office/officeart/2008/layout/LinedList"/>
    <dgm:cxn modelId="{0FDB945C-9DF7-4B42-98D5-B06B761D089D}" type="presParOf" srcId="{861A0F37-4614-4AA8-B2E6-BFBE8CAF98A9}" destId="{BCCF5774-801C-443A-9C6A-861FEF18F306}" srcOrd="18" destOrd="0" presId="urn:microsoft.com/office/officeart/2008/layout/LinedList"/>
    <dgm:cxn modelId="{B4B2D265-D40C-4733-A9EF-2232F0A0DECF}" type="presParOf" srcId="{861A0F37-4614-4AA8-B2E6-BFBE8CAF98A9}" destId="{0BC885E8-4804-4BDD-800A-75FDE5FCCDA9}" srcOrd="19" destOrd="0" presId="urn:microsoft.com/office/officeart/2008/layout/LinedList"/>
    <dgm:cxn modelId="{C79BE0D9-1B3D-4F68-9754-A5AC25DEE1D2}" type="presParOf" srcId="{0BC885E8-4804-4BDD-800A-75FDE5FCCDA9}" destId="{A945C529-25BE-4F93-A227-7F7F17397436}" srcOrd="0" destOrd="0" presId="urn:microsoft.com/office/officeart/2008/layout/LinedList"/>
    <dgm:cxn modelId="{131380CC-3C2F-4260-A602-84D3AE2018D9}" type="presParOf" srcId="{0BC885E8-4804-4BDD-800A-75FDE5FCCDA9}" destId="{309A7509-D475-46BE-97D3-473ABC16DDB2}" srcOrd="1" destOrd="0" presId="urn:microsoft.com/office/officeart/2008/layout/LinedList"/>
    <dgm:cxn modelId="{04257C31-A1D0-4634-9F3B-48EE75512960}" type="presParOf" srcId="{861A0F37-4614-4AA8-B2E6-BFBE8CAF98A9}" destId="{1EC48255-3914-437E-9823-74141CAAB038}" srcOrd="20" destOrd="0" presId="urn:microsoft.com/office/officeart/2008/layout/LinedList"/>
    <dgm:cxn modelId="{2836531E-4B07-4987-AC05-F3BAB425D1D4}" type="presParOf" srcId="{861A0F37-4614-4AA8-B2E6-BFBE8CAF98A9}" destId="{DDF03FFD-A0E5-47B7-AE6B-8BCDE918B4F7}" srcOrd="21" destOrd="0" presId="urn:microsoft.com/office/officeart/2008/layout/LinedList"/>
    <dgm:cxn modelId="{A39CEB13-C5CD-4EF9-ACBF-38BD01BE539B}" type="presParOf" srcId="{DDF03FFD-A0E5-47B7-AE6B-8BCDE918B4F7}" destId="{765E43DF-DFC1-4455-9479-FE6179E69282}" srcOrd="0" destOrd="0" presId="urn:microsoft.com/office/officeart/2008/layout/LinedList"/>
    <dgm:cxn modelId="{87B688F3-844A-4BA2-A704-B178C8BD25C4}" type="presParOf" srcId="{DDF03FFD-A0E5-47B7-AE6B-8BCDE918B4F7}" destId="{8F7043DC-FF88-4B03-A473-7C93B303EF64}" srcOrd="1" destOrd="0" presId="urn:microsoft.com/office/officeart/2008/layout/LinedList"/>
    <dgm:cxn modelId="{AB89FF8D-7CAB-44C4-8171-DEE66C8666B1}" type="presParOf" srcId="{861A0F37-4614-4AA8-B2E6-BFBE8CAF98A9}" destId="{CE181BB6-78DD-4695-A994-EF52634F4100}" srcOrd="22" destOrd="0" presId="urn:microsoft.com/office/officeart/2008/layout/LinedList"/>
    <dgm:cxn modelId="{1C388317-4619-4D6F-9078-7269A027B0BA}" type="presParOf" srcId="{861A0F37-4614-4AA8-B2E6-BFBE8CAF98A9}" destId="{05B4D4CB-924C-4E0C-98B2-79D2363569FF}" srcOrd="23" destOrd="0" presId="urn:microsoft.com/office/officeart/2008/layout/LinedList"/>
    <dgm:cxn modelId="{D02EB900-0EEF-412F-ACCF-A13DAD2E1F63}" type="presParOf" srcId="{05B4D4CB-924C-4E0C-98B2-79D2363569FF}" destId="{5905B3CD-5ABF-4ECD-A6F8-84E565461AE6}" srcOrd="0" destOrd="0" presId="urn:microsoft.com/office/officeart/2008/layout/LinedList"/>
    <dgm:cxn modelId="{B1A1E40E-E1F8-4DA8-BE58-3F8B6A8B3052}" type="presParOf" srcId="{05B4D4CB-924C-4E0C-98B2-79D2363569FF}" destId="{D85E46DA-2C82-4593-8CDD-E75A084CA5B9}" srcOrd="1" destOrd="0" presId="urn:microsoft.com/office/officeart/2008/layout/LinedList"/>
    <dgm:cxn modelId="{0441E562-4017-49BC-8D87-5370E8C4FB52}" type="presParOf" srcId="{861A0F37-4614-4AA8-B2E6-BFBE8CAF98A9}" destId="{3E93E3E5-257A-41F5-AC39-D2FD2F1C9887}" srcOrd="24" destOrd="0" presId="urn:microsoft.com/office/officeart/2008/layout/LinedList"/>
    <dgm:cxn modelId="{BD4004CA-84B1-4AAE-A593-7FDC7CD27D9A}" type="presParOf" srcId="{861A0F37-4614-4AA8-B2E6-BFBE8CAF98A9}" destId="{B6120337-7D18-4305-8772-043E84D4DE73}" srcOrd="25" destOrd="0" presId="urn:microsoft.com/office/officeart/2008/layout/LinedList"/>
    <dgm:cxn modelId="{0C68AD01-C62E-4A89-AFA4-589889ADD326}" type="presParOf" srcId="{B6120337-7D18-4305-8772-043E84D4DE73}" destId="{650B6AA2-B8D4-4BC0-BCB6-24D9666B01F5}" srcOrd="0" destOrd="0" presId="urn:microsoft.com/office/officeart/2008/layout/LinedList"/>
    <dgm:cxn modelId="{1332D0B4-E6E0-4336-89AD-36ABF3659685}" type="presParOf" srcId="{B6120337-7D18-4305-8772-043E84D4DE73}" destId="{B492DB7D-E09C-4722-BC2E-8EDB65349D09}" srcOrd="1" destOrd="0" presId="urn:microsoft.com/office/officeart/2008/layout/LinedList"/>
    <dgm:cxn modelId="{E7B47188-6E7F-4233-9331-4A0DDFFC9758}" type="presParOf" srcId="{861A0F37-4614-4AA8-B2E6-BFBE8CAF98A9}" destId="{42BEB548-B68B-4F9E-BEC6-4A33388618A3}" srcOrd="26" destOrd="0" presId="urn:microsoft.com/office/officeart/2008/layout/LinedList"/>
    <dgm:cxn modelId="{40BB61A9-6945-4194-8569-7AF79E22A973}" type="presParOf" srcId="{861A0F37-4614-4AA8-B2E6-BFBE8CAF98A9}" destId="{E54D48F0-7477-4F43-B6EC-7F6D90052968}" srcOrd="27" destOrd="0" presId="urn:microsoft.com/office/officeart/2008/layout/LinedList"/>
    <dgm:cxn modelId="{C0DC953B-F311-44ED-B399-44A282813BAC}" type="presParOf" srcId="{E54D48F0-7477-4F43-B6EC-7F6D90052968}" destId="{F0E45E1E-A7B9-4710-BA9D-CFC2FA02A3BD}" srcOrd="0" destOrd="0" presId="urn:microsoft.com/office/officeart/2008/layout/LinedList"/>
    <dgm:cxn modelId="{2C2870B4-23FA-41EB-A75F-BC625E90B623}" type="presParOf" srcId="{E54D48F0-7477-4F43-B6EC-7F6D90052968}" destId="{3D6D2564-7613-4AA6-B98E-777653DB835D}" srcOrd="1" destOrd="0" presId="urn:microsoft.com/office/officeart/2008/layout/LinedList"/>
    <dgm:cxn modelId="{12648858-FB64-447F-901F-D2EEA94C4FC8}" type="presParOf" srcId="{861A0F37-4614-4AA8-B2E6-BFBE8CAF98A9}" destId="{0E02A85C-1606-46FD-A509-14D97E841FDB}" srcOrd="28" destOrd="0" presId="urn:microsoft.com/office/officeart/2008/layout/LinedList"/>
    <dgm:cxn modelId="{2E7075AC-F766-4ECA-8A9C-BBDBF6FC29F2}" type="presParOf" srcId="{861A0F37-4614-4AA8-B2E6-BFBE8CAF98A9}" destId="{1DB40D89-7AB8-470B-92F0-771C6EFE88F5}" srcOrd="29" destOrd="0" presId="urn:microsoft.com/office/officeart/2008/layout/LinedList"/>
    <dgm:cxn modelId="{2072E5DB-701D-460E-8713-8FDCC7583331}" type="presParOf" srcId="{1DB40D89-7AB8-470B-92F0-771C6EFE88F5}" destId="{147D71AF-5207-4218-9BA0-F6B346FA94B3}" srcOrd="0" destOrd="0" presId="urn:microsoft.com/office/officeart/2008/layout/LinedList"/>
    <dgm:cxn modelId="{DCCCC933-01DB-4EA4-83B9-AD11EF18B789}" type="presParOf" srcId="{1DB40D89-7AB8-470B-92F0-771C6EFE88F5}" destId="{36A942A2-A465-4419-822F-DD036685C25F}" srcOrd="1" destOrd="0" presId="urn:microsoft.com/office/officeart/2008/layout/LinedList"/>
    <dgm:cxn modelId="{5635B139-D25F-4615-9ACC-3EA02752C52A}" type="presParOf" srcId="{861A0F37-4614-4AA8-B2E6-BFBE8CAF98A9}" destId="{A0546A81-521F-4CAD-B1E7-9B2D9F067DE4}" srcOrd="30" destOrd="0" presId="urn:microsoft.com/office/officeart/2008/layout/LinedList"/>
    <dgm:cxn modelId="{606EE720-546A-44FE-B897-7BEB8F66FD7F}" type="presParOf" srcId="{861A0F37-4614-4AA8-B2E6-BFBE8CAF98A9}" destId="{194677BF-CC2C-4577-A92C-5A2883273F42}" srcOrd="31" destOrd="0" presId="urn:microsoft.com/office/officeart/2008/layout/LinedList"/>
    <dgm:cxn modelId="{9C07A15D-6BA5-48EB-8795-666932D98DAE}" type="presParOf" srcId="{194677BF-CC2C-4577-A92C-5A2883273F42}" destId="{96FD022F-1728-4C15-B85D-51BB9F9FAE83}" srcOrd="0" destOrd="0" presId="urn:microsoft.com/office/officeart/2008/layout/LinedList"/>
    <dgm:cxn modelId="{93CBDB17-0BEC-4298-BC20-B20B11C62063}" type="presParOf" srcId="{194677BF-CC2C-4577-A92C-5A2883273F42}" destId="{125E13E3-2464-49A9-B46F-C85C63439CE7}" srcOrd="1" destOrd="0" presId="urn:microsoft.com/office/officeart/2008/layout/LinedList"/>
    <dgm:cxn modelId="{BC171906-AAC0-4E54-AADB-2DF11ECBD0D5}" type="presParOf" srcId="{861A0F37-4614-4AA8-B2E6-BFBE8CAF98A9}" destId="{B44D39AC-BDCD-4805-A300-D721B237C345}" srcOrd="32" destOrd="0" presId="urn:microsoft.com/office/officeart/2008/layout/LinedList"/>
    <dgm:cxn modelId="{74A68EE8-9E98-48AF-A029-867CD513C0F5}" type="presParOf" srcId="{861A0F37-4614-4AA8-B2E6-BFBE8CAF98A9}" destId="{FDB24E07-FC60-4C7B-8C05-E17D589E4DC1}" srcOrd="33" destOrd="0" presId="urn:microsoft.com/office/officeart/2008/layout/LinedList"/>
    <dgm:cxn modelId="{FA2E6291-B745-4976-8467-69373940AEEC}" type="presParOf" srcId="{FDB24E07-FC60-4C7B-8C05-E17D589E4DC1}" destId="{4B0317E3-E03E-497E-A894-CDA2A0F76515}" srcOrd="0" destOrd="0" presId="urn:microsoft.com/office/officeart/2008/layout/LinedList"/>
    <dgm:cxn modelId="{8A781A26-278E-4167-9A4D-6DC0F7214D48}" type="presParOf" srcId="{FDB24E07-FC60-4C7B-8C05-E17D589E4DC1}" destId="{B5583290-AFC8-4F8E-AE35-EA02FE6BAB31}" srcOrd="1" destOrd="0" presId="urn:microsoft.com/office/officeart/2008/layout/LinedList"/>
    <dgm:cxn modelId="{8041E2AC-5E8C-470C-AD1C-21A14011D067}" type="presParOf" srcId="{861A0F37-4614-4AA8-B2E6-BFBE8CAF98A9}" destId="{8A1645E5-9F76-4052-94C0-BD0A7254891F}" srcOrd="34" destOrd="0" presId="urn:microsoft.com/office/officeart/2008/layout/LinedList"/>
    <dgm:cxn modelId="{7991294A-AE2C-4C4D-BED3-DF21508BECE2}" type="presParOf" srcId="{861A0F37-4614-4AA8-B2E6-BFBE8CAF98A9}" destId="{5AB3D0A1-AC60-4226-B159-9C9682F51460}" srcOrd="35" destOrd="0" presId="urn:microsoft.com/office/officeart/2008/layout/LinedList"/>
    <dgm:cxn modelId="{C5F3EED8-D2D2-4F24-8203-689BE654D07C}" type="presParOf" srcId="{5AB3D0A1-AC60-4226-B159-9C9682F51460}" destId="{CDED0FBC-3B7B-4686-8D3D-A77C05878B77}" srcOrd="0" destOrd="0" presId="urn:microsoft.com/office/officeart/2008/layout/LinedList"/>
    <dgm:cxn modelId="{03EE4649-C741-4F5A-8531-BB94651A317D}" type="presParOf" srcId="{5AB3D0A1-AC60-4226-B159-9C9682F51460}" destId="{9BEB2A8D-34A2-4CEE-AFA0-9FDDB0F7D11A}" srcOrd="1" destOrd="0" presId="urn:microsoft.com/office/officeart/2008/layout/LinedList"/>
    <dgm:cxn modelId="{2C02C16D-856F-4468-B6F8-4C01E1AD84C8}" type="presParOf" srcId="{861A0F37-4614-4AA8-B2E6-BFBE8CAF98A9}" destId="{5C3BB415-6EE9-477B-83E3-2BAD1F7132A8}" srcOrd="36" destOrd="0" presId="urn:microsoft.com/office/officeart/2008/layout/LinedList"/>
    <dgm:cxn modelId="{888E3A0F-4DF6-45DD-B171-C0A13B76F5D3}" type="presParOf" srcId="{861A0F37-4614-4AA8-B2E6-BFBE8CAF98A9}" destId="{6B391687-C20E-4E32-9822-CC370EE86349}" srcOrd="37" destOrd="0" presId="urn:microsoft.com/office/officeart/2008/layout/LinedList"/>
    <dgm:cxn modelId="{F190C1F3-2DA0-42CD-B3E5-1B58B7225D4F}" type="presParOf" srcId="{6B391687-C20E-4E32-9822-CC370EE86349}" destId="{CD23F585-B8ED-48EC-9C1C-7DD23E828A15}" srcOrd="0" destOrd="0" presId="urn:microsoft.com/office/officeart/2008/layout/LinedList"/>
    <dgm:cxn modelId="{17155769-D923-4B8B-AADD-29BA7C870E7A}" type="presParOf" srcId="{6B391687-C20E-4E32-9822-CC370EE86349}" destId="{9B63FB06-7FFF-4D45-91A5-412DB281413C}" srcOrd="1" destOrd="0" presId="urn:microsoft.com/office/officeart/2008/layout/LinedList"/>
    <dgm:cxn modelId="{18001ED3-C992-43DE-BA66-52F6F3ACC8BB}" type="presParOf" srcId="{861A0F37-4614-4AA8-B2E6-BFBE8CAF98A9}" destId="{B1830B10-2FB9-4797-BE6E-7D86477A4E1F}" srcOrd="38" destOrd="0" presId="urn:microsoft.com/office/officeart/2008/layout/LinedList"/>
    <dgm:cxn modelId="{D79F0479-FF26-4D3F-9CA0-2ED6304BA16D}" type="presParOf" srcId="{861A0F37-4614-4AA8-B2E6-BFBE8CAF98A9}" destId="{2DDAD4BE-4CA1-4C0F-9C6E-83948E906AE6}" srcOrd="39" destOrd="0" presId="urn:microsoft.com/office/officeart/2008/layout/LinedList"/>
    <dgm:cxn modelId="{4AA8916B-CE7F-4124-B785-21B0713CA8EB}" type="presParOf" srcId="{2DDAD4BE-4CA1-4C0F-9C6E-83948E906AE6}" destId="{3A6AF642-1AE4-4EFB-B755-E7F7A924D039}" srcOrd="0" destOrd="0" presId="urn:microsoft.com/office/officeart/2008/layout/LinedList"/>
    <dgm:cxn modelId="{071E9FEF-45A5-46AF-9288-B82184121B2A}" type="presParOf" srcId="{2DDAD4BE-4CA1-4C0F-9C6E-83948E906AE6}" destId="{2476B517-77D6-40EC-A9B1-A1EE1BD28B5B}" srcOrd="1" destOrd="0" presId="urn:microsoft.com/office/officeart/2008/layout/LinedList"/>
    <dgm:cxn modelId="{86B90CFA-2592-425D-9DE4-CD6C2D2A6728}" type="presParOf" srcId="{861A0F37-4614-4AA8-B2E6-BFBE8CAF98A9}" destId="{1C2E53A1-7241-4643-81A5-C2BCBDE63F83}" srcOrd="40" destOrd="0" presId="urn:microsoft.com/office/officeart/2008/layout/LinedList"/>
    <dgm:cxn modelId="{CBD167C2-3832-4846-A0AA-3E7210DB94AC}" type="presParOf" srcId="{861A0F37-4614-4AA8-B2E6-BFBE8CAF98A9}" destId="{CBC150B0-3B23-4B24-A422-A0DE13408D76}" srcOrd="41" destOrd="0" presId="urn:microsoft.com/office/officeart/2008/layout/LinedList"/>
    <dgm:cxn modelId="{854FF99A-FC09-4C2C-AE45-B9FA2EABAD3E}" type="presParOf" srcId="{CBC150B0-3B23-4B24-A422-A0DE13408D76}" destId="{651671C8-3E6B-429C-92A9-470333D4DECA}" srcOrd="0" destOrd="0" presId="urn:microsoft.com/office/officeart/2008/layout/LinedList"/>
    <dgm:cxn modelId="{D8FACA8F-3408-487A-B15E-84DAD537B4B7}" type="presParOf" srcId="{CBC150B0-3B23-4B24-A422-A0DE13408D76}" destId="{13E2BCAF-209F-4DA8-B953-DF0043C0F159}" srcOrd="1" destOrd="0" presId="urn:microsoft.com/office/officeart/2008/layout/LinedList"/>
    <dgm:cxn modelId="{6671FD53-405D-459A-902E-34E1C9F2A4F8}" type="presParOf" srcId="{861A0F37-4614-4AA8-B2E6-BFBE8CAF98A9}" destId="{176E1B5F-F759-43B5-B1D7-8AF85FFC18C6}" srcOrd="42" destOrd="0" presId="urn:microsoft.com/office/officeart/2008/layout/LinedList"/>
    <dgm:cxn modelId="{18197429-325D-420F-AC8B-276AF0BE5A0A}" type="presParOf" srcId="{861A0F37-4614-4AA8-B2E6-BFBE8CAF98A9}" destId="{0BBF61ED-CBF9-43EC-9A84-2D606E5A3F4D}" srcOrd="43" destOrd="0" presId="urn:microsoft.com/office/officeart/2008/layout/LinedList"/>
    <dgm:cxn modelId="{D950B3FC-7444-43E5-9CBA-7EEE176975B3}" type="presParOf" srcId="{0BBF61ED-CBF9-43EC-9A84-2D606E5A3F4D}" destId="{AD4A430D-BFC5-4C0E-97BE-49A1B3505844}" srcOrd="0" destOrd="0" presId="urn:microsoft.com/office/officeart/2008/layout/LinedList"/>
    <dgm:cxn modelId="{73694DBB-AEFA-4DD2-B8E0-4CDFA0C7B2CC}" type="presParOf" srcId="{0BBF61ED-CBF9-43EC-9A84-2D606E5A3F4D}" destId="{A5C3DCBD-CFAD-4CF9-8CB8-6A4330FC905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AE9A0-09FF-4646-B6F6-2EA9A7C02586}">
      <dsp:nvSpPr>
        <dsp:cNvPr id="0" name=""/>
        <dsp:cNvSpPr/>
      </dsp:nvSpPr>
      <dsp:spPr>
        <a:xfrm>
          <a:off x="0" y="384541"/>
          <a:ext cx="6245265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354076" rIns="48470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Verbesserung Stadterkennung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Optimierung der mobilen Ansicht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Forecast klappbar im Frontend</a:t>
          </a:r>
        </a:p>
      </dsp:txBody>
      <dsp:txXfrm>
        <a:off x="0" y="384541"/>
        <a:ext cx="6245265" cy="1285200"/>
      </dsp:txXfrm>
    </dsp:sp>
    <dsp:sp modelId="{A08EBD5E-7C02-4163-A3D4-039BE25F01C7}">
      <dsp:nvSpPr>
        <dsp:cNvPr id="0" name=""/>
        <dsp:cNvSpPr/>
      </dsp:nvSpPr>
      <dsp:spPr>
        <a:xfrm>
          <a:off x="312263" y="133621"/>
          <a:ext cx="4371685" cy="50184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Phase 1</a:t>
          </a:r>
        </a:p>
      </dsp:txBody>
      <dsp:txXfrm>
        <a:off x="336761" y="158119"/>
        <a:ext cx="4322689" cy="452844"/>
      </dsp:txXfrm>
    </dsp:sp>
    <dsp:sp modelId="{792D3B85-018A-47EE-8CA0-B268D75CD886}">
      <dsp:nvSpPr>
        <dsp:cNvPr id="0" name=""/>
        <dsp:cNvSpPr/>
      </dsp:nvSpPr>
      <dsp:spPr>
        <a:xfrm>
          <a:off x="0" y="2012461"/>
          <a:ext cx="6245265" cy="101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354076" rIns="48470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HTTPS Verbindung zwischen Frontend &amp; Backend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Datumserkennung</a:t>
          </a:r>
        </a:p>
      </dsp:txBody>
      <dsp:txXfrm>
        <a:off x="0" y="2012461"/>
        <a:ext cx="6245265" cy="1017450"/>
      </dsp:txXfrm>
    </dsp:sp>
    <dsp:sp modelId="{35DC0C9D-7703-4500-A3BA-F3F83E82B395}">
      <dsp:nvSpPr>
        <dsp:cNvPr id="0" name=""/>
        <dsp:cNvSpPr/>
      </dsp:nvSpPr>
      <dsp:spPr>
        <a:xfrm>
          <a:off x="312263" y="1761541"/>
          <a:ext cx="4371685" cy="50184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Phase 2</a:t>
          </a:r>
        </a:p>
      </dsp:txBody>
      <dsp:txXfrm>
        <a:off x="336761" y="1786039"/>
        <a:ext cx="4322689" cy="452844"/>
      </dsp:txXfrm>
    </dsp:sp>
    <dsp:sp modelId="{1613FAA6-3DCC-4281-8F4C-F778D0F16BFA}">
      <dsp:nvSpPr>
        <dsp:cNvPr id="0" name=""/>
        <dsp:cNvSpPr/>
      </dsp:nvSpPr>
      <dsp:spPr>
        <a:xfrm>
          <a:off x="0" y="3372631"/>
          <a:ext cx="6245265" cy="101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354076" rIns="48470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Einfügen weiterer Wetterparameter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Temperatur-Graph im Forecast</a:t>
          </a:r>
        </a:p>
      </dsp:txBody>
      <dsp:txXfrm>
        <a:off x="0" y="3372631"/>
        <a:ext cx="6245265" cy="1017450"/>
      </dsp:txXfrm>
    </dsp:sp>
    <dsp:sp modelId="{D21C2CFB-97F3-4708-B1F5-700230D88470}">
      <dsp:nvSpPr>
        <dsp:cNvPr id="0" name=""/>
        <dsp:cNvSpPr/>
      </dsp:nvSpPr>
      <dsp:spPr>
        <a:xfrm>
          <a:off x="312263" y="3121711"/>
          <a:ext cx="4371685" cy="50184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Phase 3</a:t>
          </a:r>
        </a:p>
      </dsp:txBody>
      <dsp:txXfrm>
        <a:off x="336761" y="3146209"/>
        <a:ext cx="4322689" cy="452844"/>
      </dsp:txXfrm>
    </dsp:sp>
    <dsp:sp modelId="{7CBDF529-7EAD-4DAD-B284-BDFFC1A795BB}">
      <dsp:nvSpPr>
        <dsp:cNvPr id="0" name=""/>
        <dsp:cNvSpPr/>
      </dsp:nvSpPr>
      <dsp:spPr>
        <a:xfrm>
          <a:off x="0" y="4732801"/>
          <a:ext cx="6245265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354076" rIns="48470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Entwicklung mobile App</a:t>
          </a:r>
        </a:p>
      </dsp:txBody>
      <dsp:txXfrm>
        <a:off x="0" y="4732801"/>
        <a:ext cx="6245265" cy="722925"/>
      </dsp:txXfrm>
    </dsp:sp>
    <dsp:sp modelId="{E7C2E0F2-3530-467D-A6D4-629BDE846EF4}">
      <dsp:nvSpPr>
        <dsp:cNvPr id="0" name=""/>
        <dsp:cNvSpPr/>
      </dsp:nvSpPr>
      <dsp:spPr>
        <a:xfrm>
          <a:off x="312263" y="4481881"/>
          <a:ext cx="4371685" cy="50184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Phase 4</a:t>
          </a:r>
        </a:p>
      </dsp:txBody>
      <dsp:txXfrm>
        <a:off x="336761" y="4506379"/>
        <a:ext cx="4322689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15A86-3873-4196-A003-893EC4E01BDA}">
      <dsp:nvSpPr>
        <dsp:cNvPr id="0" name=""/>
        <dsp:cNvSpPr/>
      </dsp:nvSpPr>
      <dsp:spPr>
        <a:xfrm>
          <a:off x="0" y="2815"/>
          <a:ext cx="75885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160A1-A33D-489A-813B-F5A15CEA579B}">
      <dsp:nvSpPr>
        <dsp:cNvPr id="0" name=""/>
        <dsp:cNvSpPr/>
      </dsp:nvSpPr>
      <dsp:spPr>
        <a:xfrm>
          <a:off x="0" y="2815"/>
          <a:ext cx="7588552" cy="261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kern="1200"/>
            <a:t>Hallo</a:t>
          </a:r>
          <a:endParaRPr lang="en-US" sz="1100" b="1" kern="1200"/>
        </a:p>
      </dsp:txBody>
      <dsp:txXfrm>
        <a:off x="0" y="2815"/>
        <a:ext cx="7588552" cy="261842"/>
      </dsp:txXfrm>
    </dsp:sp>
    <dsp:sp modelId="{226D982A-C2A5-4784-86DA-042176C1ACA1}">
      <dsp:nvSpPr>
        <dsp:cNvPr id="0" name=""/>
        <dsp:cNvSpPr/>
      </dsp:nvSpPr>
      <dsp:spPr>
        <a:xfrm>
          <a:off x="0" y="264657"/>
          <a:ext cx="75885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E7419-C2B1-426C-A86D-543F1347209B}">
      <dsp:nvSpPr>
        <dsp:cNvPr id="0" name=""/>
        <dsp:cNvSpPr/>
      </dsp:nvSpPr>
      <dsp:spPr>
        <a:xfrm>
          <a:off x="0" y="264657"/>
          <a:ext cx="7588552" cy="261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&gt;Hey!</a:t>
          </a:r>
          <a:endParaRPr lang="en-US" sz="1100" kern="1200"/>
        </a:p>
      </dsp:txBody>
      <dsp:txXfrm>
        <a:off x="0" y="264657"/>
        <a:ext cx="7588552" cy="261842"/>
      </dsp:txXfrm>
    </dsp:sp>
    <dsp:sp modelId="{CD019772-AE7B-4C58-BB19-E49F24D42DE1}">
      <dsp:nvSpPr>
        <dsp:cNvPr id="0" name=""/>
        <dsp:cNvSpPr/>
      </dsp:nvSpPr>
      <dsp:spPr>
        <a:xfrm>
          <a:off x="0" y="526500"/>
          <a:ext cx="75885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2722D-D5E4-42C1-A178-9955039D4F7D}">
      <dsp:nvSpPr>
        <dsp:cNvPr id="0" name=""/>
        <dsp:cNvSpPr/>
      </dsp:nvSpPr>
      <dsp:spPr>
        <a:xfrm>
          <a:off x="0" y="526500"/>
          <a:ext cx="7588552" cy="261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kern="1200"/>
            <a:t>Was kannst du?</a:t>
          </a:r>
          <a:endParaRPr lang="en-US" sz="1100" b="1" kern="1200"/>
        </a:p>
      </dsp:txBody>
      <dsp:txXfrm>
        <a:off x="0" y="526500"/>
        <a:ext cx="7588552" cy="261842"/>
      </dsp:txXfrm>
    </dsp:sp>
    <dsp:sp modelId="{6CE88A8E-8092-4EC8-B70D-111BA32DA6A6}">
      <dsp:nvSpPr>
        <dsp:cNvPr id="0" name=""/>
        <dsp:cNvSpPr/>
      </dsp:nvSpPr>
      <dsp:spPr>
        <a:xfrm>
          <a:off x="0" y="788342"/>
          <a:ext cx="75885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4AE4D-10B4-4BD0-BD9A-E0C9465916C2}">
      <dsp:nvSpPr>
        <dsp:cNvPr id="0" name=""/>
        <dsp:cNvSpPr/>
      </dsp:nvSpPr>
      <dsp:spPr>
        <a:xfrm>
          <a:off x="0" y="788342"/>
          <a:ext cx="7588552" cy="261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&gt;Ich kann dir das Wetter sagen.</a:t>
          </a:r>
          <a:endParaRPr lang="en-US" sz="1100" kern="1200"/>
        </a:p>
      </dsp:txBody>
      <dsp:txXfrm>
        <a:off x="0" y="788342"/>
        <a:ext cx="7588552" cy="261842"/>
      </dsp:txXfrm>
    </dsp:sp>
    <dsp:sp modelId="{06E78669-4C6B-42A3-8443-3DEB9DB19587}">
      <dsp:nvSpPr>
        <dsp:cNvPr id="0" name=""/>
        <dsp:cNvSpPr/>
      </dsp:nvSpPr>
      <dsp:spPr>
        <a:xfrm>
          <a:off x="0" y="1050184"/>
          <a:ext cx="75885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6C76D-CCB4-4EF7-BB46-5F3966C09251}">
      <dsp:nvSpPr>
        <dsp:cNvPr id="0" name=""/>
        <dsp:cNvSpPr/>
      </dsp:nvSpPr>
      <dsp:spPr>
        <a:xfrm>
          <a:off x="0" y="1050184"/>
          <a:ext cx="7588552" cy="261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kern="1200"/>
            <a:t>Bist du ein Mensch?</a:t>
          </a:r>
          <a:endParaRPr lang="en-US" sz="1100" b="1" kern="1200"/>
        </a:p>
      </dsp:txBody>
      <dsp:txXfrm>
        <a:off x="0" y="1050184"/>
        <a:ext cx="7588552" cy="261842"/>
      </dsp:txXfrm>
    </dsp:sp>
    <dsp:sp modelId="{1AB13AFC-F680-45E1-8CF6-92D4EBF5CB2C}">
      <dsp:nvSpPr>
        <dsp:cNvPr id="0" name=""/>
        <dsp:cNvSpPr/>
      </dsp:nvSpPr>
      <dsp:spPr>
        <a:xfrm>
          <a:off x="0" y="1312027"/>
          <a:ext cx="75885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B4406-3C38-42C1-A65C-8A341F751010}">
      <dsp:nvSpPr>
        <dsp:cNvPr id="0" name=""/>
        <dsp:cNvSpPr/>
      </dsp:nvSpPr>
      <dsp:spPr>
        <a:xfrm>
          <a:off x="0" y="1312027"/>
          <a:ext cx="7588552" cy="261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&gt;Ich bin ein Bot und kann dir das Wetter sagen, wenn du mich danach fragst.</a:t>
          </a:r>
          <a:endParaRPr lang="en-US" sz="1100" kern="1200"/>
        </a:p>
      </dsp:txBody>
      <dsp:txXfrm>
        <a:off x="0" y="1312027"/>
        <a:ext cx="7588552" cy="261842"/>
      </dsp:txXfrm>
    </dsp:sp>
    <dsp:sp modelId="{EC5F03D1-042A-48B4-9DB7-9241A54740E8}">
      <dsp:nvSpPr>
        <dsp:cNvPr id="0" name=""/>
        <dsp:cNvSpPr/>
      </dsp:nvSpPr>
      <dsp:spPr>
        <a:xfrm>
          <a:off x="0" y="1573869"/>
          <a:ext cx="75885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1445D-B569-4CAF-B27C-47F0F7B5C5CF}">
      <dsp:nvSpPr>
        <dsp:cNvPr id="0" name=""/>
        <dsp:cNvSpPr/>
      </dsp:nvSpPr>
      <dsp:spPr>
        <a:xfrm>
          <a:off x="0" y="1573869"/>
          <a:ext cx="7588552" cy="261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kern="1200"/>
            <a:t>Wie geht es dir?</a:t>
          </a:r>
          <a:endParaRPr lang="en-US" sz="1100" b="1" kern="1200"/>
        </a:p>
      </dsp:txBody>
      <dsp:txXfrm>
        <a:off x="0" y="1573869"/>
        <a:ext cx="7588552" cy="261842"/>
      </dsp:txXfrm>
    </dsp:sp>
    <dsp:sp modelId="{A8C27F2A-67D5-4EC7-8C97-CFE14AF2036C}">
      <dsp:nvSpPr>
        <dsp:cNvPr id="0" name=""/>
        <dsp:cNvSpPr/>
      </dsp:nvSpPr>
      <dsp:spPr>
        <a:xfrm>
          <a:off x="0" y="1835712"/>
          <a:ext cx="75885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1037B3-7963-444A-A1F0-6E7D0BAA2BDE}">
      <dsp:nvSpPr>
        <dsp:cNvPr id="0" name=""/>
        <dsp:cNvSpPr/>
      </dsp:nvSpPr>
      <dsp:spPr>
        <a:xfrm>
          <a:off x="0" y="1835712"/>
          <a:ext cx="7588552" cy="261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&gt;Mit geht es gut. Und dir?</a:t>
          </a:r>
          <a:endParaRPr lang="en-US" sz="1100" kern="1200"/>
        </a:p>
      </dsp:txBody>
      <dsp:txXfrm>
        <a:off x="0" y="1835712"/>
        <a:ext cx="7588552" cy="261842"/>
      </dsp:txXfrm>
    </dsp:sp>
    <dsp:sp modelId="{CF1A0395-1342-4DB2-81BB-989612E1872C}">
      <dsp:nvSpPr>
        <dsp:cNvPr id="0" name=""/>
        <dsp:cNvSpPr/>
      </dsp:nvSpPr>
      <dsp:spPr>
        <a:xfrm>
          <a:off x="0" y="2097554"/>
          <a:ext cx="75885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7A556-AFC7-44D8-AFBA-06C2A5D853B8}">
      <dsp:nvSpPr>
        <dsp:cNvPr id="0" name=""/>
        <dsp:cNvSpPr/>
      </dsp:nvSpPr>
      <dsp:spPr>
        <a:xfrm>
          <a:off x="0" y="2097554"/>
          <a:ext cx="7588552" cy="261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kern="1200"/>
            <a:t>Mir geht es schlecht.</a:t>
          </a:r>
          <a:endParaRPr lang="en-US" sz="1100" b="1" kern="1200"/>
        </a:p>
      </dsp:txBody>
      <dsp:txXfrm>
        <a:off x="0" y="2097554"/>
        <a:ext cx="7588552" cy="261842"/>
      </dsp:txXfrm>
    </dsp:sp>
    <dsp:sp modelId="{BCCF5774-801C-443A-9C6A-861FEF18F306}">
      <dsp:nvSpPr>
        <dsp:cNvPr id="0" name=""/>
        <dsp:cNvSpPr/>
      </dsp:nvSpPr>
      <dsp:spPr>
        <a:xfrm>
          <a:off x="0" y="2359396"/>
          <a:ext cx="75885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5C529-25BE-4F93-A227-7F7F17397436}">
      <dsp:nvSpPr>
        <dsp:cNvPr id="0" name=""/>
        <dsp:cNvSpPr/>
      </dsp:nvSpPr>
      <dsp:spPr>
        <a:xfrm>
          <a:off x="0" y="2359396"/>
          <a:ext cx="7588552" cy="261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&gt;</a:t>
          </a:r>
          <a:r>
            <a:rPr lang="en-US" sz="1100" b="0" kern="1200" err="1"/>
            <a:t>Hier</a:t>
          </a:r>
          <a:r>
            <a:rPr lang="en-US" sz="1100" b="0" kern="1200"/>
            <a:t> </a:t>
          </a:r>
          <a:r>
            <a:rPr lang="en-US" sz="1100" b="0" kern="1200" err="1"/>
            <a:t>ist</a:t>
          </a:r>
          <a:r>
            <a:rPr lang="en-US" sz="1100" b="0" kern="1200"/>
            <a:t> </a:t>
          </a:r>
          <a:r>
            <a:rPr lang="en-US" sz="1100" b="0" kern="1200" err="1"/>
            <a:t>etwas</a:t>
          </a:r>
          <a:r>
            <a:rPr lang="en-US" sz="1100" b="0" kern="1200"/>
            <a:t> um dich </a:t>
          </a:r>
          <a:r>
            <a:rPr lang="en-US" sz="1100" b="0" kern="1200" err="1"/>
            <a:t>aufzumuntern</a:t>
          </a:r>
          <a:r>
            <a:rPr lang="en-US" sz="1100" b="0" kern="1200"/>
            <a:t>… </a:t>
          </a:r>
          <a:r>
            <a:rPr lang="en-US" sz="1100" b="0" kern="1200" err="1"/>
            <a:t>Hilft</a:t>
          </a:r>
          <a:r>
            <a:rPr lang="en-US" sz="1100" b="0" kern="1200"/>
            <a:t> </a:t>
          </a:r>
          <a:r>
            <a:rPr lang="en-US" sz="1100" b="0" kern="1200" err="1"/>
            <a:t>dir</a:t>
          </a:r>
          <a:r>
            <a:rPr lang="en-US" sz="1100" b="0" kern="1200"/>
            <a:t> das </a:t>
          </a:r>
          <a:r>
            <a:rPr lang="en-US" sz="1100" b="0" kern="1200" err="1"/>
            <a:t>weiter</a:t>
          </a:r>
          <a:r>
            <a:rPr lang="en-US" sz="1100" b="0" kern="1200"/>
            <a:t>?</a:t>
          </a:r>
        </a:p>
      </dsp:txBody>
      <dsp:txXfrm>
        <a:off x="0" y="2359396"/>
        <a:ext cx="7588552" cy="261842"/>
      </dsp:txXfrm>
    </dsp:sp>
    <dsp:sp modelId="{1EC48255-3914-437E-9823-74141CAAB038}">
      <dsp:nvSpPr>
        <dsp:cNvPr id="0" name=""/>
        <dsp:cNvSpPr/>
      </dsp:nvSpPr>
      <dsp:spPr>
        <a:xfrm>
          <a:off x="0" y="2621239"/>
          <a:ext cx="75885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E43DF-DFC1-4455-9479-FE6179E69282}">
      <dsp:nvSpPr>
        <dsp:cNvPr id="0" name=""/>
        <dsp:cNvSpPr/>
      </dsp:nvSpPr>
      <dsp:spPr>
        <a:xfrm>
          <a:off x="0" y="2621239"/>
          <a:ext cx="7588552" cy="261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err="1"/>
            <a:t>Nein</a:t>
          </a:r>
          <a:endParaRPr lang="en-US" sz="1100" b="1" kern="1200"/>
        </a:p>
      </dsp:txBody>
      <dsp:txXfrm>
        <a:off x="0" y="2621239"/>
        <a:ext cx="7588552" cy="261842"/>
      </dsp:txXfrm>
    </dsp:sp>
    <dsp:sp modelId="{CE181BB6-78DD-4695-A994-EF52634F4100}">
      <dsp:nvSpPr>
        <dsp:cNvPr id="0" name=""/>
        <dsp:cNvSpPr/>
      </dsp:nvSpPr>
      <dsp:spPr>
        <a:xfrm>
          <a:off x="0" y="2883081"/>
          <a:ext cx="75885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5B3CD-5ABF-4ECD-A6F8-84E565461AE6}">
      <dsp:nvSpPr>
        <dsp:cNvPr id="0" name=""/>
        <dsp:cNvSpPr/>
      </dsp:nvSpPr>
      <dsp:spPr>
        <a:xfrm>
          <a:off x="0" y="2883081"/>
          <a:ext cx="7588552" cy="261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&gt;</a:t>
          </a:r>
          <a:r>
            <a:rPr lang="de-DE" sz="1100" b="0" i="0" kern="1200"/>
            <a:t>Schade, aber vielleicht scheint morgen ja wieder die Sonne. Lass uns gemeinsam nachschauen!</a:t>
          </a:r>
          <a:endParaRPr lang="en-US" sz="1100" kern="1200"/>
        </a:p>
      </dsp:txBody>
      <dsp:txXfrm>
        <a:off x="0" y="2883081"/>
        <a:ext cx="7588552" cy="261842"/>
      </dsp:txXfrm>
    </dsp:sp>
    <dsp:sp modelId="{3E93E3E5-257A-41F5-AC39-D2FD2F1C9887}">
      <dsp:nvSpPr>
        <dsp:cNvPr id="0" name=""/>
        <dsp:cNvSpPr/>
      </dsp:nvSpPr>
      <dsp:spPr>
        <a:xfrm>
          <a:off x="0" y="3144923"/>
          <a:ext cx="75885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B6AA2-B8D4-4BC0-BCB6-24D9666B01F5}">
      <dsp:nvSpPr>
        <dsp:cNvPr id="0" name=""/>
        <dsp:cNvSpPr/>
      </dsp:nvSpPr>
      <dsp:spPr>
        <a:xfrm>
          <a:off x="0" y="3144923"/>
          <a:ext cx="7588552" cy="261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kern="1200"/>
            <a:t>Wie ist das Wetter heute?</a:t>
          </a:r>
          <a:endParaRPr lang="en-US" sz="1100" b="1" kern="1200"/>
        </a:p>
      </dsp:txBody>
      <dsp:txXfrm>
        <a:off x="0" y="3144923"/>
        <a:ext cx="7588552" cy="261842"/>
      </dsp:txXfrm>
    </dsp:sp>
    <dsp:sp modelId="{42BEB548-B68B-4F9E-BEC6-4A33388618A3}">
      <dsp:nvSpPr>
        <dsp:cNvPr id="0" name=""/>
        <dsp:cNvSpPr/>
      </dsp:nvSpPr>
      <dsp:spPr>
        <a:xfrm>
          <a:off x="0" y="3406766"/>
          <a:ext cx="75885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45E1E-A7B9-4710-BA9D-CFC2FA02A3BD}">
      <dsp:nvSpPr>
        <dsp:cNvPr id="0" name=""/>
        <dsp:cNvSpPr/>
      </dsp:nvSpPr>
      <dsp:spPr>
        <a:xfrm>
          <a:off x="0" y="3406766"/>
          <a:ext cx="7588552" cy="261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&gt;Wetter (jetzt gerade in </a:t>
          </a:r>
          <a:r>
            <a:rPr lang="de-DE" sz="1100" b="0" i="0" kern="1200"/>
            <a:t>Darscheid</a:t>
          </a:r>
          <a:r>
            <a:rPr lang="de-DE" sz="1100" kern="1200"/>
            <a:t> -&gt; IP erkannt bzw. Bielefeld = Standard) (IP ist falsch wegen FHDW Netz)</a:t>
          </a:r>
          <a:endParaRPr lang="en-US" sz="1100" kern="1200"/>
        </a:p>
      </dsp:txBody>
      <dsp:txXfrm>
        <a:off x="0" y="3406766"/>
        <a:ext cx="7588552" cy="261842"/>
      </dsp:txXfrm>
    </dsp:sp>
    <dsp:sp modelId="{0E02A85C-1606-46FD-A509-14D97E841FDB}">
      <dsp:nvSpPr>
        <dsp:cNvPr id="0" name=""/>
        <dsp:cNvSpPr/>
      </dsp:nvSpPr>
      <dsp:spPr>
        <a:xfrm>
          <a:off x="0" y="3668608"/>
          <a:ext cx="75885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D71AF-5207-4218-9BA0-F6B346FA94B3}">
      <dsp:nvSpPr>
        <dsp:cNvPr id="0" name=""/>
        <dsp:cNvSpPr/>
      </dsp:nvSpPr>
      <dsp:spPr>
        <a:xfrm>
          <a:off x="0" y="3668608"/>
          <a:ext cx="7588552" cy="261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kern="1200"/>
            <a:t>Wie wird das Wetter in Berlin heute?</a:t>
          </a:r>
          <a:endParaRPr lang="en-US" sz="1100" b="1" kern="1200"/>
        </a:p>
      </dsp:txBody>
      <dsp:txXfrm>
        <a:off x="0" y="3668608"/>
        <a:ext cx="7588552" cy="261842"/>
      </dsp:txXfrm>
    </dsp:sp>
    <dsp:sp modelId="{A0546A81-521F-4CAD-B1E7-9B2D9F067DE4}">
      <dsp:nvSpPr>
        <dsp:cNvPr id="0" name=""/>
        <dsp:cNvSpPr/>
      </dsp:nvSpPr>
      <dsp:spPr>
        <a:xfrm>
          <a:off x="0" y="3930450"/>
          <a:ext cx="75885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D022F-1728-4C15-B85D-51BB9F9FAE83}">
      <dsp:nvSpPr>
        <dsp:cNvPr id="0" name=""/>
        <dsp:cNvSpPr/>
      </dsp:nvSpPr>
      <dsp:spPr>
        <a:xfrm>
          <a:off x="0" y="3930450"/>
          <a:ext cx="7588552" cy="261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&gt;Wetter</a:t>
          </a:r>
          <a:endParaRPr lang="en-US" sz="1100" kern="1200"/>
        </a:p>
      </dsp:txBody>
      <dsp:txXfrm>
        <a:off x="0" y="3930450"/>
        <a:ext cx="7588552" cy="261842"/>
      </dsp:txXfrm>
    </dsp:sp>
    <dsp:sp modelId="{B44D39AC-BDCD-4805-A300-D721B237C345}">
      <dsp:nvSpPr>
        <dsp:cNvPr id="0" name=""/>
        <dsp:cNvSpPr/>
      </dsp:nvSpPr>
      <dsp:spPr>
        <a:xfrm>
          <a:off x="0" y="4192293"/>
          <a:ext cx="75885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317E3-E03E-497E-A894-CDA2A0F76515}">
      <dsp:nvSpPr>
        <dsp:cNvPr id="0" name=""/>
        <dsp:cNvSpPr/>
      </dsp:nvSpPr>
      <dsp:spPr>
        <a:xfrm>
          <a:off x="0" y="4192293"/>
          <a:ext cx="7588552" cy="261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Und morgen?</a:t>
          </a:r>
        </a:p>
      </dsp:txBody>
      <dsp:txXfrm>
        <a:off x="0" y="4192293"/>
        <a:ext cx="7588552" cy="261842"/>
      </dsp:txXfrm>
    </dsp:sp>
    <dsp:sp modelId="{8A1645E5-9F76-4052-94C0-BD0A7254891F}">
      <dsp:nvSpPr>
        <dsp:cNvPr id="0" name=""/>
        <dsp:cNvSpPr/>
      </dsp:nvSpPr>
      <dsp:spPr>
        <a:xfrm>
          <a:off x="0" y="4454135"/>
          <a:ext cx="75885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D0FBC-3B7B-4686-8D3D-A77C05878B77}">
      <dsp:nvSpPr>
        <dsp:cNvPr id="0" name=""/>
        <dsp:cNvSpPr/>
      </dsp:nvSpPr>
      <dsp:spPr>
        <a:xfrm>
          <a:off x="0" y="4454135"/>
          <a:ext cx="7588552" cy="261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/>
            <a:t>&gt;Wetter</a:t>
          </a:r>
        </a:p>
      </dsp:txBody>
      <dsp:txXfrm>
        <a:off x="0" y="4454135"/>
        <a:ext cx="7588552" cy="261842"/>
      </dsp:txXfrm>
    </dsp:sp>
    <dsp:sp modelId="{5C3BB415-6EE9-477B-83E3-2BAD1F7132A8}">
      <dsp:nvSpPr>
        <dsp:cNvPr id="0" name=""/>
        <dsp:cNvSpPr/>
      </dsp:nvSpPr>
      <dsp:spPr>
        <a:xfrm>
          <a:off x="0" y="4715978"/>
          <a:ext cx="75885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3F585-B8ED-48EC-9C1C-7DD23E828A15}">
      <dsp:nvSpPr>
        <dsp:cNvPr id="0" name=""/>
        <dsp:cNvSpPr/>
      </dsp:nvSpPr>
      <dsp:spPr>
        <a:xfrm>
          <a:off x="0" y="4715978"/>
          <a:ext cx="7588552" cy="261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Bis bald!</a:t>
          </a:r>
        </a:p>
      </dsp:txBody>
      <dsp:txXfrm>
        <a:off x="0" y="4715978"/>
        <a:ext cx="7588552" cy="261842"/>
      </dsp:txXfrm>
    </dsp:sp>
    <dsp:sp modelId="{B1830B10-2FB9-4797-BE6E-7D86477A4E1F}">
      <dsp:nvSpPr>
        <dsp:cNvPr id="0" name=""/>
        <dsp:cNvSpPr/>
      </dsp:nvSpPr>
      <dsp:spPr>
        <a:xfrm>
          <a:off x="0" y="4977820"/>
          <a:ext cx="75885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AF642-1AE4-4EFB-B755-E7F7A924D039}">
      <dsp:nvSpPr>
        <dsp:cNvPr id="0" name=""/>
        <dsp:cNvSpPr/>
      </dsp:nvSpPr>
      <dsp:spPr>
        <a:xfrm>
          <a:off x="0" y="4977820"/>
          <a:ext cx="7588552" cy="261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&gt;</a:t>
          </a:r>
          <a:r>
            <a:rPr lang="en-US" sz="1100" kern="1200" err="1"/>
            <a:t>Tschüss</a:t>
          </a:r>
          <a:r>
            <a:rPr lang="en-US" sz="1100" kern="1200"/>
            <a:t>!</a:t>
          </a:r>
        </a:p>
      </dsp:txBody>
      <dsp:txXfrm>
        <a:off x="0" y="4977820"/>
        <a:ext cx="7588552" cy="261842"/>
      </dsp:txXfrm>
    </dsp:sp>
    <dsp:sp modelId="{1C2E53A1-7241-4643-81A5-C2BCBDE63F83}">
      <dsp:nvSpPr>
        <dsp:cNvPr id="0" name=""/>
        <dsp:cNvSpPr/>
      </dsp:nvSpPr>
      <dsp:spPr>
        <a:xfrm>
          <a:off x="0" y="5239662"/>
          <a:ext cx="75885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671C8-3E6B-429C-92A9-470333D4DECA}">
      <dsp:nvSpPr>
        <dsp:cNvPr id="0" name=""/>
        <dsp:cNvSpPr/>
      </dsp:nvSpPr>
      <dsp:spPr>
        <a:xfrm>
          <a:off x="0" y="5239662"/>
          <a:ext cx="7588552" cy="261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/</a:t>
          </a:r>
          <a:r>
            <a:rPr lang="en-US" sz="1100" b="1" kern="1200" err="1"/>
            <a:t>setWeather</a:t>
          </a:r>
          <a:r>
            <a:rPr lang="en-US" sz="1100" b="1" kern="1200"/>
            <a:t> </a:t>
          </a:r>
          <a:r>
            <a:rPr lang="en-US" sz="1100" b="1" kern="1200" err="1"/>
            <a:t>snow_day</a:t>
          </a:r>
          <a:r>
            <a:rPr lang="en-US" sz="1100" b="1" kern="1200"/>
            <a:t> (</a:t>
          </a:r>
          <a:r>
            <a:rPr lang="en-US" sz="1100" b="1" kern="1200" err="1"/>
            <a:t>rain_day</a:t>
          </a:r>
          <a:r>
            <a:rPr lang="en-US" sz="1100" b="1" kern="1200"/>
            <a:t>, </a:t>
          </a:r>
          <a:r>
            <a:rPr lang="en-US" sz="1100" b="1" kern="1200" err="1"/>
            <a:t>rain_night</a:t>
          </a:r>
          <a:r>
            <a:rPr lang="en-US" sz="1100" b="1" kern="1200"/>
            <a:t>, </a:t>
          </a:r>
          <a:r>
            <a:rPr lang="en-US" sz="1100" b="1" kern="1200" err="1"/>
            <a:t>snow_night</a:t>
          </a:r>
          <a:r>
            <a:rPr lang="en-US" sz="1100" b="1" kern="1200"/>
            <a:t>, </a:t>
          </a:r>
          <a:r>
            <a:rPr lang="en-US" sz="1100" b="1" kern="1200" err="1"/>
            <a:t>clear_day</a:t>
          </a:r>
          <a:r>
            <a:rPr lang="en-US" sz="1100" b="1" kern="1200"/>
            <a:t>, </a:t>
          </a:r>
          <a:r>
            <a:rPr lang="en-US" sz="1100" b="1" kern="1200" err="1"/>
            <a:t>clear_night</a:t>
          </a:r>
          <a:r>
            <a:rPr lang="en-US" sz="1100" b="1" kern="1200"/>
            <a:t>, </a:t>
          </a:r>
          <a:r>
            <a:rPr lang="en-US" sz="1100" b="1" kern="1200" err="1"/>
            <a:t>thunder_day</a:t>
          </a:r>
          <a:r>
            <a:rPr lang="en-US" sz="1100" b="1" kern="1200"/>
            <a:t>, </a:t>
          </a:r>
          <a:r>
            <a:rPr lang="en-US" sz="1100" b="1" kern="1200" err="1"/>
            <a:t>thunder_night</a:t>
          </a:r>
          <a:r>
            <a:rPr lang="en-US" sz="1100" b="1" kern="1200"/>
            <a:t>)</a:t>
          </a:r>
        </a:p>
      </dsp:txBody>
      <dsp:txXfrm>
        <a:off x="0" y="5239662"/>
        <a:ext cx="7588552" cy="261842"/>
      </dsp:txXfrm>
    </dsp:sp>
    <dsp:sp modelId="{176E1B5F-F759-43B5-B1D7-8AF85FFC18C6}">
      <dsp:nvSpPr>
        <dsp:cNvPr id="0" name=""/>
        <dsp:cNvSpPr/>
      </dsp:nvSpPr>
      <dsp:spPr>
        <a:xfrm>
          <a:off x="0" y="5501505"/>
          <a:ext cx="75885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A430D-BFC5-4C0E-97BE-49A1B3505844}">
      <dsp:nvSpPr>
        <dsp:cNvPr id="0" name=""/>
        <dsp:cNvSpPr/>
      </dsp:nvSpPr>
      <dsp:spPr>
        <a:xfrm>
          <a:off x="0" y="5501505"/>
          <a:ext cx="7588552" cy="261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Wetter auf Schnee </a:t>
          </a:r>
          <a:r>
            <a:rPr lang="en-US" sz="1100" kern="1200" err="1"/>
            <a:t>bei</a:t>
          </a:r>
          <a:r>
            <a:rPr lang="en-US" sz="1100" kern="1200"/>
            <a:t> Tag </a:t>
          </a:r>
          <a:r>
            <a:rPr lang="en-US" sz="1100" kern="1200" err="1"/>
            <a:t>gesetzt</a:t>
          </a:r>
          <a:endParaRPr lang="en-US" sz="1100" kern="1200"/>
        </a:p>
      </dsp:txBody>
      <dsp:txXfrm>
        <a:off x="0" y="5501505"/>
        <a:ext cx="7588552" cy="261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BDE4E27-41F1-442B-B7B1-440B442DE489}" type="datetimeFigureOut">
              <a:rPr lang="de-DE" smtClean="0"/>
              <a:t>07.03.2023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4C45487-96D0-4AD6-B8AE-FE8789C8C7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29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Tim-Lukas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45487-96D0-4AD6-B8AE-FE8789C8C75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040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Patrick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45487-96D0-4AD6-B8AE-FE8789C8C75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122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Patrick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45487-96D0-4AD6-B8AE-FE8789C8C75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4394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Yannick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45487-96D0-4AD6-B8AE-FE8789C8C75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484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Tim-Lukas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45487-96D0-4AD6-B8AE-FE8789C8C75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179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Sarah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45487-96D0-4AD6-B8AE-FE8789C8C75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109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Sarah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45487-96D0-4AD6-B8AE-FE8789C8C75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067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Sarah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45487-96D0-4AD6-B8AE-FE8789C8C75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122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Tim-Lukas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45487-96D0-4AD6-B8AE-FE8789C8C75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278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Tim-Lukas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45487-96D0-4AD6-B8AE-FE8789C8C75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4979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Tim-Lukas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45487-96D0-4AD6-B8AE-FE8789C8C75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826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Sarah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45487-96D0-4AD6-B8AE-FE8789C8C75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314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Yannick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45487-96D0-4AD6-B8AE-FE8789C8C75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878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Patrick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45487-96D0-4AD6-B8AE-FE8789C8C75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991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Patrick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45487-96D0-4AD6-B8AE-FE8789C8C75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621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Patrick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45487-96D0-4AD6-B8AE-FE8789C8C75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7992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98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71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54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5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04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7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26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7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3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54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62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microsoft.com/office/2007/relationships/hdphoto" Target="../media/hdphoto2.wdp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avatars.githubusercontent.com/u/44036562?s=280&amp;v=4" TargetMode="External"/><Relationship Id="rId3" Type="http://schemas.openxmlformats.org/officeDocument/2006/relationships/hyperlink" Target="https://icon-library.com/images/node-js-icon/node-js-icon-8.jpg" TargetMode="External"/><Relationship Id="rId7" Type="http://schemas.openxmlformats.org/officeDocument/2006/relationships/hyperlink" Target="https://blog.pythonanywhere.com/images/push_git_off_cliff.png" TargetMode="External"/><Relationship Id="rId12" Type="http://schemas.openxmlformats.org/officeDocument/2006/relationships/hyperlink" Target="https://i.kym-cdn.com/photos/images/newsfeed/001/287/555/106.jpg" TargetMode="External"/><Relationship Id="rId2" Type="http://schemas.openxmlformats.org/officeDocument/2006/relationships/hyperlink" Target="https://ijs.gallerycdn.vsassets.io/extensions/ijs/reactnextjssnippets/1.6.0/1604011628777/Microsoft.VisualStudio.Services.Icons.Defaul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url?sa=i&amp;url=http%3A%2F%2Fwww.rw-designer.com%2Ficon-detail%2F18775&amp;psig=AOvVaw2XhbKA9rQ_RlsRJuHyCmiO&amp;ust=1677683693753000&amp;source=images&amp;cd=vfe&amp;ved=0CBAQjRxqFwoTCKCk8PbAuP0CFQAAAAAdAAAAABAE" TargetMode="External"/><Relationship Id="rId11" Type="http://schemas.openxmlformats.org/officeDocument/2006/relationships/hyperlink" Target="https://www.google.com/url?sa=i&amp;url=https%3A%2F%2Fwww.flaticon.com%2Fde%2Fkostenloses-icon%2Flinux_6124995&amp;psig=AOvVaw1mCzhRe7EHZ7jz4MO3HcpX&amp;ust=1678020136029000&amp;source=images&amp;cd=vfe&amp;ved=0CBAQjRxqFwoTCIiO3qCmwv0CFQAAAAAdAAAAABAE" TargetMode="External"/><Relationship Id="rId5" Type="http://schemas.openxmlformats.org/officeDocument/2006/relationships/hyperlink" Target="https://img.icons8.com/windows/512/duck.png" TargetMode="External"/><Relationship Id="rId10" Type="http://schemas.openxmlformats.org/officeDocument/2006/relationships/hyperlink" Target="https://cloudacademy.com/wp-content/uploads/2014/04/icon_cloud_192pt_clr.png" TargetMode="External"/><Relationship Id="rId4" Type="http://schemas.openxmlformats.org/officeDocument/2006/relationships/hyperlink" Target="https://i0.wp.com/innovationyourself.com/wp-content/uploads/2021/10/rasa.png?fit=400%2C400&amp;ssl=1" TargetMode="External"/><Relationship Id="rId9" Type="http://schemas.openxmlformats.org/officeDocument/2006/relationships/hyperlink" Target="https://w7.pngwing.com/pngs/219/411/png-transparent-docker-logo-kubernetes-microservices-cloud-computing-dockers-logo-text-logo-cloud-computing.pn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269644-CA67-A773-069D-E94B279C93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3986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8EABC5C-4794-37D7-7CA1-E71D2B8A8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de-DE" sz="7200" dirty="0">
                <a:solidFill>
                  <a:srgbClr val="FFFFFF"/>
                </a:solidFill>
              </a:rPr>
              <a:t>Wetter </a:t>
            </a:r>
            <a:r>
              <a:rPr lang="de-DE" sz="7200" dirty="0" err="1">
                <a:solidFill>
                  <a:srgbClr val="FFFFFF"/>
                </a:solidFill>
              </a:rPr>
              <a:t>ChatBot</a:t>
            </a:r>
            <a:r>
              <a:rPr lang="de-DE" sz="7200" dirty="0">
                <a:solidFill>
                  <a:srgbClr val="FFFFFF"/>
                </a:solidFill>
              </a:rPr>
              <a:t>: </a:t>
            </a:r>
            <a:r>
              <a:rPr lang="de-DE" sz="7200" err="1">
                <a:solidFill>
                  <a:srgbClr val="FFFFFF"/>
                </a:solidFill>
              </a:rPr>
              <a:t>McSteve</a:t>
            </a:r>
            <a:endParaRPr lang="de-DE" sz="7200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EE1950-C0DC-ED98-837F-EE9E4E9DF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 lnSpcReduction="10000"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Web Technologies</a:t>
            </a:r>
          </a:p>
          <a:p>
            <a:r>
              <a:rPr lang="de-DE" sz="2000" dirty="0">
                <a:solidFill>
                  <a:srgbClr val="FFFFFF"/>
                </a:solidFill>
              </a:rPr>
              <a:t>Sarah Koch, Tim-Lukas Arold, Yannick Bruns, Patrick Langkau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42A653A-7AFB-455E-B6F5-1B03E90427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917" b="94664" l="8019" r="92217">
                        <a14:foregroundMark x1="18632" y1="21344" x2="30189" y2="18182"/>
                        <a14:foregroundMark x1="38915" y1="11660" x2="30425" y2="17984"/>
                        <a14:foregroundMark x1="38915" y1="11858" x2="44340" y2="7708"/>
                        <a14:foregroundMark x1="44340" y1="6917" x2="77123" y2="16008"/>
                        <a14:foregroundMark x1="69811" y1="12055" x2="90330" y2="17984"/>
                        <a14:foregroundMark x1="90330" y1="17984" x2="89858" y2="30435"/>
                        <a14:foregroundMark x1="92217" y1="46640" x2="92217" y2="46640"/>
                        <a14:foregroundMark x1="41038" y1="88340" x2="41038" y2="88340"/>
                        <a14:foregroundMark x1="8491" y1="62253" x2="8491" y2="62253"/>
                        <a14:foregroundMark x1="15330" y1="76680" x2="15330" y2="76680"/>
                        <a14:foregroundMark x1="8019" y1="21344" x2="9670" y2="37549"/>
                        <a14:foregroundMark x1="9198" y1="44269" x2="9670" y2="61858"/>
                        <a14:foregroundMark x1="8962" y1="64229" x2="16745" y2="76482"/>
                        <a14:foregroundMark x1="20519" y1="79249" x2="48349" y2="90119"/>
                        <a14:foregroundMark x1="50943" y1="94664" x2="52830" y2="89723"/>
                        <a14:backgroundMark x1="11792" y1="12055" x2="20991" y2="71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18570" y="183976"/>
            <a:ext cx="2251300" cy="268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5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BA2B3C2-F885-114D-F6D2-549C0BA28CF9}"/>
              </a:ext>
            </a:extLst>
          </p:cNvPr>
          <p:cNvSpPr/>
          <p:nvPr/>
        </p:nvSpPr>
        <p:spPr>
          <a:xfrm>
            <a:off x="6107917" y="283464"/>
            <a:ext cx="5387670" cy="17111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Frontend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60FBA54-F385-4388-970B-BBEA11BB8731}"/>
              </a:ext>
            </a:extLst>
          </p:cNvPr>
          <p:cNvSpPr/>
          <p:nvPr/>
        </p:nvSpPr>
        <p:spPr>
          <a:xfrm>
            <a:off x="6103981" y="2220711"/>
            <a:ext cx="5368781" cy="40756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Backend</a:t>
            </a:r>
          </a:p>
        </p:txBody>
      </p:sp>
      <p:sp>
        <p:nvSpPr>
          <p:cNvPr id="36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1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2616AF-055B-6837-5DCA-CDA7B49DA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411" y="374394"/>
            <a:ext cx="1471923" cy="147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884631D-70FF-29E9-DC49-80E9EDAA3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232" y="2655331"/>
            <a:ext cx="1334278" cy="153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477798A4-22B5-89B4-806D-E0306C315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549" y="4547759"/>
            <a:ext cx="1334278" cy="153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54198E7B-2160-2F98-7BF9-24156AA6D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457" y="4547760"/>
            <a:ext cx="1539829" cy="153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DCEDB9DC-E7F2-7090-CE2E-AA5855373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81" y="4635676"/>
            <a:ext cx="1363994" cy="136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A046627-F79C-2F2B-B1CE-21E54176889E}"/>
              </a:ext>
            </a:extLst>
          </p:cNvPr>
          <p:cNvCxnSpPr>
            <a:stCxn id="2050" idx="2"/>
            <a:endCxn id="2058" idx="0"/>
          </p:cNvCxnSpPr>
          <p:nvPr/>
        </p:nvCxnSpPr>
        <p:spPr>
          <a:xfrm flipH="1">
            <a:off x="8754371" y="1846317"/>
            <a:ext cx="2" cy="809014"/>
          </a:xfrm>
          <a:prstGeom prst="straightConnector1">
            <a:avLst/>
          </a:prstGeom>
          <a:ln w="76200">
            <a:solidFill>
              <a:srgbClr val="0070C0">
                <a:alpha val="30000"/>
              </a:srgb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FF6AE5E-3CEE-3FDD-52A7-E327A07538F3}"/>
              </a:ext>
            </a:extLst>
          </p:cNvPr>
          <p:cNvCxnSpPr>
            <a:cxnSpLocks/>
          </p:cNvCxnSpPr>
          <p:nvPr/>
        </p:nvCxnSpPr>
        <p:spPr>
          <a:xfrm flipH="1">
            <a:off x="7315200" y="5317673"/>
            <a:ext cx="996696" cy="0"/>
          </a:xfrm>
          <a:prstGeom prst="straightConnector1">
            <a:avLst/>
          </a:prstGeom>
          <a:ln w="76200">
            <a:solidFill>
              <a:srgbClr val="FF0000">
                <a:alpha val="30000"/>
              </a:srgb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631203C-709F-72BA-7A28-F7ABF8BAE7BA}"/>
              </a:ext>
            </a:extLst>
          </p:cNvPr>
          <p:cNvCxnSpPr>
            <a:cxnSpLocks/>
            <a:stCxn id="2058" idx="2"/>
          </p:cNvCxnSpPr>
          <p:nvPr/>
        </p:nvCxnSpPr>
        <p:spPr>
          <a:xfrm>
            <a:off x="8754371" y="4195160"/>
            <a:ext cx="0" cy="578008"/>
          </a:xfrm>
          <a:prstGeom prst="straightConnector1">
            <a:avLst/>
          </a:prstGeom>
          <a:ln w="76200">
            <a:solidFill>
              <a:srgbClr val="FF0000">
                <a:alpha val="30000"/>
              </a:srgb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8E2CAF24-A937-2105-0F7C-627C8A515C4C}"/>
              </a:ext>
            </a:extLst>
          </p:cNvPr>
          <p:cNvCxnSpPr>
            <a:cxnSpLocks/>
            <a:stCxn id="6" idx="0"/>
            <a:endCxn id="2058" idx="3"/>
          </p:cNvCxnSpPr>
          <p:nvPr/>
        </p:nvCxnSpPr>
        <p:spPr>
          <a:xfrm flipH="1" flipV="1">
            <a:off x="9421510" y="3425246"/>
            <a:ext cx="1218178" cy="1122513"/>
          </a:xfrm>
          <a:prstGeom prst="straightConnector1">
            <a:avLst/>
          </a:prstGeom>
          <a:ln w="76200">
            <a:solidFill>
              <a:srgbClr val="FF0000">
                <a:alpha val="30000"/>
              </a:srgb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48" name="Textfeld 2047">
            <a:extLst>
              <a:ext uri="{FF2B5EF4-FFF2-40B4-BE49-F238E27FC236}">
                <a16:creationId xmlns:a16="http://schemas.microsoft.com/office/drawing/2014/main" id="{751F776D-769B-1D8F-075F-F31EC9A0320F}"/>
              </a:ext>
            </a:extLst>
          </p:cNvPr>
          <p:cNvSpPr txBox="1"/>
          <p:nvPr/>
        </p:nvSpPr>
        <p:spPr>
          <a:xfrm>
            <a:off x="9102580" y="1444752"/>
            <a:ext cx="147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tx1">
                    <a:alpha val="30000"/>
                  </a:schemeClr>
                </a:solidFill>
              </a:rPr>
              <a:t>Website</a:t>
            </a:r>
          </a:p>
        </p:txBody>
      </p:sp>
      <p:sp>
        <p:nvSpPr>
          <p:cNvPr id="2049" name="Textfeld 2048">
            <a:extLst>
              <a:ext uri="{FF2B5EF4-FFF2-40B4-BE49-F238E27FC236}">
                <a16:creationId xmlns:a16="http://schemas.microsoft.com/office/drawing/2014/main" id="{786F535D-AEB8-EA9F-F715-7FB471AFEF2D}"/>
              </a:ext>
            </a:extLst>
          </p:cNvPr>
          <p:cNvSpPr txBox="1"/>
          <p:nvPr/>
        </p:nvSpPr>
        <p:spPr>
          <a:xfrm>
            <a:off x="8887336" y="3956466"/>
            <a:ext cx="147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tx1">
                    <a:alpha val="30000"/>
                  </a:schemeClr>
                </a:solidFill>
              </a:rPr>
              <a:t>Backend</a:t>
            </a:r>
          </a:p>
        </p:txBody>
      </p:sp>
      <p:sp>
        <p:nvSpPr>
          <p:cNvPr id="2051" name="Textfeld 2050">
            <a:extLst>
              <a:ext uri="{FF2B5EF4-FFF2-40B4-BE49-F238E27FC236}">
                <a16:creationId xmlns:a16="http://schemas.microsoft.com/office/drawing/2014/main" id="{463EB95C-908F-7BA0-B733-C5C5B08BAD07}"/>
              </a:ext>
            </a:extLst>
          </p:cNvPr>
          <p:cNvSpPr txBox="1"/>
          <p:nvPr/>
        </p:nvSpPr>
        <p:spPr>
          <a:xfrm>
            <a:off x="9694671" y="5999670"/>
            <a:ext cx="19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WeatherService</a:t>
            </a:r>
            <a:endParaRPr lang="de-DE"/>
          </a:p>
        </p:txBody>
      </p:sp>
      <p:sp>
        <p:nvSpPr>
          <p:cNvPr id="2053" name="Textfeld 2052">
            <a:extLst>
              <a:ext uri="{FF2B5EF4-FFF2-40B4-BE49-F238E27FC236}">
                <a16:creationId xmlns:a16="http://schemas.microsoft.com/office/drawing/2014/main" id="{E8BAFA12-FCC4-513A-0313-9B7ED6D4BF56}"/>
              </a:ext>
            </a:extLst>
          </p:cNvPr>
          <p:cNvSpPr txBox="1"/>
          <p:nvPr/>
        </p:nvSpPr>
        <p:spPr>
          <a:xfrm>
            <a:off x="8390791" y="5999670"/>
            <a:ext cx="82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tx1">
                    <a:alpha val="30000"/>
                  </a:schemeClr>
                </a:solidFill>
              </a:rPr>
              <a:t>RASA</a:t>
            </a:r>
          </a:p>
        </p:txBody>
      </p:sp>
      <p:sp>
        <p:nvSpPr>
          <p:cNvPr id="2055" name="Textfeld 2054">
            <a:extLst>
              <a:ext uri="{FF2B5EF4-FFF2-40B4-BE49-F238E27FC236}">
                <a16:creationId xmlns:a16="http://schemas.microsoft.com/office/drawing/2014/main" id="{B7EE8FB2-A67D-403A-B959-AAD4070CFC44}"/>
              </a:ext>
            </a:extLst>
          </p:cNvPr>
          <p:cNvSpPr txBox="1"/>
          <p:nvPr/>
        </p:nvSpPr>
        <p:spPr>
          <a:xfrm>
            <a:off x="6284586" y="5999670"/>
            <a:ext cx="117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solidFill>
                  <a:schemeClr val="tx1">
                    <a:alpha val="30000"/>
                  </a:schemeClr>
                </a:solidFill>
              </a:rPr>
              <a:t>Duckling</a:t>
            </a:r>
            <a:endParaRPr lang="de-DE">
              <a:solidFill>
                <a:schemeClr val="tx1">
                  <a:alpha val="30000"/>
                </a:schemeClr>
              </a:solidFill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0FA34CAB-F77F-A64E-D26B-FE48C36BE2CC}"/>
              </a:ext>
            </a:extLst>
          </p:cNvPr>
          <p:cNvCxnSpPr>
            <a:cxnSpLocks/>
          </p:cNvCxnSpPr>
          <p:nvPr/>
        </p:nvCxnSpPr>
        <p:spPr>
          <a:xfrm flipH="1">
            <a:off x="3236976" y="312347"/>
            <a:ext cx="1673352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4C3D920B-0D73-9B8D-0BDD-71F239E6F49B}"/>
              </a:ext>
            </a:extLst>
          </p:cNvPr>
          <p:cNvSpPr/>
          <p:nvPr/>
        </p:nvSpPr>
        <p:spPr>
          <a:xfrm>
            <a:off x="3547872" y="91440"/>
            <a:ext cx="1051560" cy="4270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REST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9DD15B8-4A7F-AC3B-A8F7-48DE33E5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015" y="2952780"/>
            <a:ext cx="5183213" cy="1033722"/>
          </a:xfrm>
        </p:spPr>
        <p:txBody>
          <a:bodyPr anchor="ctr">
            <a:noAutofit/>
          </a:bodyPr>
          <a:lstStyle/>
          <a:p>
            <a:pPr algn="ctr"/>
            <a:r>
              <a:rPr lang="de-DE" sz="5400" b="1">
                <a:solidFill>
                  <a:schemeClr val="bg1"/>
                </a:solidFill>
              </a:rPr>
              <a:t>ARCHITEKTUR:</a:t>
            </a:r>
            <a:br>
              <a:rPr lang="de-DE" sz="5400" b="1"/>
            </a:br>
            <a:r>
              <a:rPr lang="de-DE" sz="5400" b="1">
                <a:solidFill>
                  <a:schemeClr val="bg1"/>
                </a:solidFill>
              </a:rPr>
              <a:t>APIs</a:t>
            </a:r>
          </a:p>
        </p:txBody>
      </p:sp>
      <p:pic>
        <p:nvPicPr>
          <p:cNvPr id="14" name="Grafik 13" descr="Cloud Silhouette">
            <a:extLst>
              <a:ext uri="{FF2B5EF4-FFF2-40B4-BE49-F238E27FC236}">
                <a16:creationId xmlns:a16="http://schemas.microsoft.com/office/drawing/2014/main" id="{ED46BFFC-7E7C-BEDB-21F0-3E2080D14F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61407" y="3568755"/>
            <a:ext cx="1832789" cy="1832789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F9A94734-3FF6-BAB0-CF2A-7AEBFFACE4CE}"/>
              </a:ext>
            </a:extLst>
          </p:cNvPr>
          <p:cNvSpPr txBox="1"/>
          <p:nvPr/>
        </p:nvSpPr>
        <p:spPr>
          <a:xfrm>
            <a:off x="3952548" y="4424707"/>
            <a:ext cx="133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ip-api.com</a:t>
            </a:r>
          </a:p>
        </p:txBody>
      </p:sp>
      <p:pic>
        <p:nvPicPr>
          <p:cNvPr id="17" name="Grafik 16" descr="Cloud Silhouette">
            <a:extLst>
              <a:ext uri="{FF2B5EF4-FFF2-40B4-BE49-F238E27FC236}">
                <a16:creationId xmlns:a16="http://schemas.microsoft.com/office/drawing/2014/main" id="{50A0D966-23F7-059B-AB16-CFB092D899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8873" y="4223673"/>
            <a:ext cx="2013394" cy="2013394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51FFFC76-BB61-B44E-C00F-7B87582CAF1F}"/>
              </a:ext>
            </a:extLst>
          </p:cNvPr>
          <p:cNvSpPr txBox="1"/>
          <p:nvPr/>
        </p:nvSpPr>
        <p:spPr>
          <a:xfrm>
            <a:off x="2262318" y="5258006"/>
            <a:ext cx="172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geoapify.com</a:t>
            </a:r>
          </a:p>
        </p:txBody>
      </p:sp>
      <p:pic>
        <p:nvPicPr>
          <p:cNvPr id="19" name="Grafik 18" descr="Cloud Silhouette">
            <a:extLst>
              <a:ext uri="{FF2B5EF4-FFF2-40B4-BE49-F238E27FC236}">
                <a16:creationId xmlns:a16="http://schemas.microsoft.com/office/drawing/2014/main" id="{D51E0587-BA02-6B8E-97D2-7821ED8C2A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2318" y="3151584"/>
            <a:ext cx="2295035" cy="2295035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E9255D27-5A48-DA7E-C4C1-5BD2C70CB072}"/>
              </a:ext>
            </a:extLst>
          </p:cNvPr>
          <p:cNvSpPr txBox="1"/>
          <p:nvPr/>
        </p:nvSpPr>
        <p:spPr>
          <a:xfrm>
            <a:off x="632257" y="4315270"/>
            <a:ext cx="174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brightsky.dev</a:t>
            </a:r>
            <a:endParaRPr lang="de-DE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90F529C-EEA3-B689-D585-FB14837DBABE}"/>
              </a:ext>
            </a:extLst>
          </p:cNvPr>
          <p:cNvCxnSpPr>
            <a:cxnSpLocks/>
          </p:cNvCxnSpPr>
          <p:nvPr/>
        </p:nvCxnSpPr>
        <p:spPr>
          <a:xfrm flipH="1" flipV="1">
            <a:off x="1423035" y="6677025"/>
            <a:ext cx="9242828" cy="1095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81667264-8B4C-5EBA-CFBE-FB4AB48F08AB}"/>
              </a:ext>
            </a:extLst>
          </p:cNvPr>
          <p:cNvCxnSpPr>
            <a:cxnSpLocks/>
          </p:cNvCxnSpPr>
          <p:nvPr/>
        </p:nvCxnSpPr>
        <p:spPr>
          <a:xfrm>
            <a:off x="1425150" y="4848472"/>
            <a:ext cx="0" cy="1865646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B1880907-5D11-9FC1-3880-F34FB9D38465}"/>
              </a:ext>
            </a:extLst>
          </p:cNvPr>
          <p:cNvCxnSpPr>
            <a:cxnSpLocks/>
          </p:cNvCxnSpPr>
          <p:nvPr/>
        </p:nvCxnSpPr>
        <p:spPr>
          <a:xfrm>
            <a:off x="3071270" y="5689600"/>
            <a:ext cx="714" cy="1024518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FE6615D-0418-73B9-A07C-AD4B955BE8A4}"/>
              </a:ext>
            </a:extLst>
          </p:cNvPr>
          <p:cNvCxnSpPr>
            <a:cxnSpLocks/>
          </p:cNvCxnSpPr>
          <p:nvPr/>
        </p:nvCxnSpPr>
        <p:spPr>
          <a:xfrm>
            <a:off x="4574536" y="4918281"/>
            <a:ext cx="0" cy="1769698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EF1C4696-3BC3-1C8A-4E51-5A5AA6CBA4AC}"/>
              </a:ext>
            </a:extLst>
          </p:cNvPr>
          <p:cNvCxnSpPr>
            <a:cxnSpLocks/>
          </p:cNvCxnSpPr>
          <p:nvPr/>
        </p:nvCxnSpPr>
        <p:spPr>
          <a:xfrm>
            <a:off x="10638328" y="6261234"/>
            <a:ext cx="0" cy="454661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8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BA2B3C2-F885-114D-F6D2-549C0BA28CF9}"/>
              </a:ext>
            </a:extLst>
          </p:cNvPr>
          <p:cNvSpPr/>
          <p:nvPr/>
        </p:nvSpPr>
        <p:spPr>
          <a:xfrm>
            <a:off x="6107917" y="283464"/>
            <a:ext cx="5387670" cy="17111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Frontend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60FBA54-F385-4388-970B-BBEA11BB8731}"/>
              </a:ext>
            </a:extLst>
          </p:cNvPr>
          <p:cNvSpPr/>
          <p:nvPr/>
        </p:nvSpPr>
        <p:spPr>
          <a:xfrm>
            <a:off x="6103981" y="2220711"/>
            <a:ext cx="5368781" cy="40756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Backend</a:t>
            </a:r>
          </a:p>
        </p:txBody>
      </p:sp>
      <p:sp>
        <p:nvSpPr>
          <p:cNvPr id="36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1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2616AF-055B-6837-5DCA-CDA7B49DA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411" y="374394"/>
            <a:ext cx="1471923" cy="147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884631D-70FF-29E9-DC49-80E9EDAA3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232" y="2655331"/>
            <a:ext cx="1334278" cy="153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477798A4-22B5-89B4-806D-E0306C315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549" y="4547759"/>
            <a:ext cx="1334278" cy="153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54198E7B-2160-2F98-7BF9-24156AA6D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457" y="4547760"/>
            <a:ext cx="1539829" cy="153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DCEDB9DC-E7F2-7090-CE2E-AA5855373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81" y="4635676"/>
            <a:ext cx="1363994" cy="136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A046627-F79C-2F2B-B1CE-21E54176889E}"/>
              </a:ext>
            </a:extLst>
          </p:cNvPr>
          <p:cNvCxnSpPr>
            <a:stCxn id="2050" idx="2"/>
            <a:endCxn id="2058" idx="0"/>
          </p:cNvCxnSpPr>
          <p:nvPr/>
        </p:nvCxnSpPr>
        <p:spPr>
          <a:xfrm flipH="1">
            <a:off x="8754371" y="1846317"/>
            <a:ext cx="2" cy="809014"/>
          </a:xfrm>
          <a:prstGeom prst="straightConnector1">
            <a:avLst/>
          </a:prstGeom>
          <a:ln w="76200"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FF6AE5E-3CEE-3FDD-52A7-E327A07538F3}"/>
              </a:ext>
            </a:extLst>
          </p:cNvPr>
          <p:cNvCxnSpPr>
            <a:cxnSpLocks/>
          </p:cNvCxnSpPr>
          <p:nvPr/>
        </p:nvCxnSpPr>
        <p:spPr>
          <a:xfrm flipH="1">
            <a:off x="7315200" y="5317673"/>
            <a:ext cx="996696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631203C-709F-72BA-7A28-F7ABF8BAE7BA}"/>
              </a:ext>
            </a:extLst>
          </p:cNvPr>
          <p:cNvCxnSpPr>
            <a:cxnSpLocks/>
            <a:stCxn id="2058" idx="2"/>
          </p:cNvCxnSpPr>
          <p:nvPr/>
        </p:nvCxnSpPr>
        <p:spPr>
          <a:xfrm>
            <a:off x="8754371" y="4195160"/>
            <a:ext cx="0" cy="578008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8E2CAF24-A937-2105-0F7C-627C8A515C4C}"/>
              </a:ext>
            </a:extLst>
          </p:cNvPr>
          <p:cNvCxnSpPr>
            <a:cxnSpLocks/>
            <a:stCxn id="6" idx="0"/>
            <a:endCxn id="2058" idx="3"/>
          </p:cNvCxnSpPr>
          <p:nvPr/>
        </p:nvCxnSpPr>
        <p:spPr>
          <a:xfrm flipH="1" flipV="1">
            <a:off x="9421510" y="3425246"/>
            <a:ext cx="1218178" cy="1122513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199A3644-FA25-2EBF-F287-C885A61C29AD}"/>
              </a:ext>
            </a:extLst>
          </p:cNvPr>
          <p:cNvCxnSpPr>
            <a:cxnSpLocks/>
          </p:cNvCxnSpPr>
          <p:nvPr/>
        </p:nvCxnSpPr>
        <p:spPr>
          <a:xfrm flipH="1">
            <a:off x="3236976" y="321491"/>
            <a:ext cx="1673352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4F2F67AB-584A-B59D-769F-B8CE3D781C48}"/>
              </a:ext>
            </a:extLst>
          </p:cNvPr>
          <p:cNvSpPr/>
          <p:nvPr/>
        </p:nvSpPr>
        <p:spPr>
          <a:xfrm>
            <a:off x="3547872" y="100584"/>
            <a:ext cx="1051560" cy="4270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REST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C92AD041-C524-07AE-9607-93C5CC0882BD}"/>
              </a:ext>
            </a:extLst>
          </p:cNvPr>
          <p:cNvCxnSpPr>
            <a:cxnSpLocks/>
          </p:cNvCxnSpPr>
          <p:nvPr/>
        </p:nvCxnSpPr>
        <p:spPr>
          <a:xfrm flipH="1">
            <a:off x="3236976" y="312347"/>
            <a:ext cx="1673352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A055DE66-7DB6-EDF9-668A-F9294A2C4F12}"/>
              </a:ext>
            </a:extLst>
          </p:cNvPr>
          <p:cNvSpPr/>
          <p:nvPr/>
        </p:nvSpPr>
        <p:spPr>
          <a:xfrm>
            <a:off x="3547872" y="91440"/>
            <a:ext cx="1051560" cy="4270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REST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CA274C3C-AC04-37D4-7B1B-992D989E4A16}"/>
              </a:ext>
            </a:extLst>
          </p:cNvPr>
          <p:cNvSpPr txBox="1"/>
          <p:nvPr/>
        </p:nvSpPr>
        <p:spPr>
          <a:xfrm>
            <a:off x="-83937" y="6594266"/>
            <a:ext cx="5103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* </a:t>
            </a:r>
            <a:r>
              <a:rPr lang="de-DE" sz="1200" err="1"/>
              <a:t>WebSockets</a:t>
            </a:r>
            <a:r>
              <a:rPr lang="de-DE" sz="1200"/>
              <a:t> sind über Socket.IO realisiert</a:t>
            </a:r>
          </a:p>
        </p:txBody>
      </p:sp>
      <p:sp>
        <p:nvSpPr>
          <p:cNvPr id="2048" name="Textfeld 2047">
            <a:extLst>
              <a:ext uri="{FF2B5EF4-FFF2-40B4-BE49-F238E27FC236}">
                <a16:creationId xmlns:a16="http://schemas.microsoft.com/office/drawing/2014/main" id="{751F776D-769B-1D8F-075F-F31EC9A0320F}"/>
              </a:ext>
            </a:extLst>
          </p:cNvPr>
          <p:cNvSpPr txBox="1"/>
          <p:nvPr/>
        </p:nvSpPr>
        <p:spPr>
          <a:xfrm>
            <a:off x="9102580" y="1444752"/>
            <a:ext cx="147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Website</a:t>
            </a:r>
          </a:p>
        </p:txBody>
      </p:sp>
      <p:sp>
        <p:nvSpPr>
          <p:cNvPr id="2049" name="Textfeld 2048">
            <a:extLst>
              <a:ext uri="{FF2B5EF4-FFF2-40B4-BE49-F238E27FC236}">
                <a16:creationId xmlns:a16="http://schemas.microsoft.com/office/drawing/2014/main" id="{786F535D-AEB8-EA9F-F715-7FB471AFEF2D}"/>
              </a:ext>
            </a:extLst>
          </p:cNvPr>
          <p:cNvSpPr txBox="1"/>
          <p:nvPr/>
        </p:nvSpPr>
        <p:spPr>
          <a:xfrm>
            <a:off x="8887336" y="3956466"/>
            <a:ext cx="147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Backend</a:t>
            </a:r>
          </a:p>
        </p:txBody>
      </p:sp>
      <p:sp>
        <p:nvSpPr>
          <p:cNvPr id="2051" name="Textfeld 2050">
            <a:extLst>
              <a:ext uri="{FF2B5EF4-FFF2-40B4-BE49-F238E27FC236}">
                <a16:creationId xmlns:a16="http://schemas.microsoft.com/office/drawing/2014/main" id="{463EB95C-908F-7BA0-B733-C5C5B08BAD07}"/>
              </a:ext>
            </a:extLst>
          </p:cNvPr>
          <p:cNvSpPr txBox="1"/>
          <p:nvPr/>
        </p:nvSpPr>
        <p:spPr>
          <a:xfrm>
            <a:off x="9694671" y="5999670"/>
            <a:ext cx="19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WeatherService</a:t>
            </a:r>
            <a:endParaRPr lang="de-DE"/>
          </a:p>
        </p:txBody>
      </p:sp>
      <p:sp>
        <p:nvSpPr>
          <p:cNvPr id="2053" name="Textfeld 2052">
            <a:extLst>
              <a:ext uri="{FF2B5EF4-FFF2-40B4-BE49-F238E27FC236}">
                <a16:creationId xmlns:a16="http://schemas.microsoft.com/office/drawing/2014/main" id="{E8BAFA12-FCC4-513A-0313-9B7ED6D4BF56}"/>
              </a:ext>
            </a:extLst>
          </p:cNvPr>
          <p:cNvSpPr txBox="1"/>
          <p:nvPr/>
        </p:nvSpPr>
        <p:spPr>
          <a:xfrm>
            <a:off x="8390791" y="5999670"/>
            <a:ext cx="82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RASA</a:t>
            </a:r>
          </a:p>
        </p:txBody>
      </p:sp>
      <p:sp>
        <p:nvSpPr>
          <p:cNvPr id="2055" name="Textfeld 2054">
            <a:extLst>
              <a:ext uri="{FF2B5EF4-FFF2-40B4-BE49-F238E27FC236}">
                <a16:creationId xmlns:a16="http://schemas.microsoft.com/office/drawing/2014/main" id="{B7EE8FB2-A67D-403A-B959-AAD4070CFC44}"/>
              </a:ext>
            </a:extLst>
          </p:cNvPr>
          <p:cNvSpPr txBox="1"/>
          <p:nvPr/>
        </p:nvSpPr>
        <p:spPr>
          <a:xfrm>
            <a:off x="6284586" y="5999670"/>
            <a:ext cx="117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Duckling</a:t>
            </a:r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577556D-4EE8-CD69-8DBD-9E4840B0C008}"/>
              </a:ext>
            </a:extLst>
          </p:cNvPr>
          <p:cNvSpPr/>
          <p:nvPr/>
        </p:nvSpPr>
        <p:spPr>
          <a:xfrm>
            <a:off x="914013" y="374394"/>
            <a:ext cx="407184" cy="427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EF8A57E-0004-1341-CE4B-3FDF066DA537}"/>
              </a:ext>
            </a:extLst>
          </p:cNvPr>
          <p:cNvCxnSpPr>
            <a:cxnSpLocks/>
          </p:cNvCxnSpPr>
          <p:nvPr/>
        </p:nvCxnSpPr>
        <p:spPr>
          <a:xfrm flipH="1">
            <a:off x="961367" y="320579"/>
            <a:ext cx="1673352" cy="0"/>
          </a:xfrm>
          <a:prstGeom prst="straightConnector1">
            <a:avLst/>
          </a:prstGeom>
          <a:ln w="76200"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AA9977E8-3A76-A9CF-32EF-FF720BB1B047}"/>
              </a:ext>
            </a:extLst>
          </p:cNvPr>
          <p:cNvSpPr/>
          <p:nvPr/>
        </p:nvSpPr>
        <p:spPr>
          <a:xfrm>
            <a:off x="1272263" y="107972"/>
            <a:ext cx="1051560" cy="4270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WS*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433C54F-A4D2-F89E-0263-AFD20619AEB0}"/>
              </a:ext>
            </a:extLst>
          </p:cNvPr>
          <p:cNvSpPr txBox="1">
            <a:spLocks/>
          </p:cNvSpPr>
          <p:nvPr/>
        </p:nvSpPr>
        <p:spPr>
          <a:xfrm>
            <a:off x="456394" y="3032024"/>
            <a:ext cx="5183213" cy="1033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5400" b="1">
                <a:solidFill>
                  <a:schemeClr val="bg1"/>
                </a:solidFill>
              </a:rPr>
              <a:t>ARCHITEKTUR:</a:t>
            </a:r>
            <a:br>
              <a:rPr lang="de-DE" sz="5400" b="1">
                <a:solidFill>
                  <a:schemeClr val="bg1"/>
                </a:solidFill>
              </a:rPr>
            </a:br>
            <a:r>
              <a:rPr lang="de-DE" sz="5400" b="1">
                <a:solidFill>
                  <a:schemeClr val="bg1"/>
                </a:solidFill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831418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BA2B3C2-F885-114D-F6D2-549C0BA28CF9}"/>
              </a:ext>
            </a:extLst>
          </p:cNvPr>
          <p:cNvSpPr/>
          <p:nvPr/>
        </p:nvSpPr>
        <p:spPr>
          <a:xfrm>
            <a:off x="6107917" y="283464"/>
            <a:ext cx="5387670" cy="17111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Frontend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60FBA54-F385-4388-970B-BBEA11BB8731}"/>
              </a:ext>
            </a:extLst>
          </p:cNvPr>
          <p:cNvSpPr/>
          <p:nvPr/>
        </p:nvSpPr>
        <p:spPr>
          <a:xfrm>
            <a:off x="6103981" y="2220711"/>
            <a:ext cx="5368781" cy="40756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Backend</a:t>
            </a:r>
          </a:p>
        </p:txBody>
      </p:sp>
      <p:sp>
        <p:nvSpPr>
          <p:cNvPr id="36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4E5F2E-CF7E-85CA-670E-28ECE261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94" y="3032024"/>
            <a:ext cx="5183213" cy="1033722"/>
          </a:xfrm>
        </p:spPr>
        <p:txBody>
          <a:bodyPr anchor="ctr">
            <a:noAutofit/>
          </a:bodyPr>
          <a:lstStyle/>
          <a:p>
            <a:pPr algn="ctr"/>
            <a:r>
              <a:rPr lang="de-DE" sz="5400" b="1">
                <a:solidFill>
                  <a:schemeClr val="bg1"/>
                </a:solidFill>
              </a:rPr>
              <a:t>ARCHITEKTUR:</a:t>
            </a:r>
            <a:br>
              <a:rPr lang="de-DE" sz="5400" b="1">
                <a:solidFill>
                  <a:schemeClr val="bg1"/>
                </a:solidFill>
              </a:rPr>
            </a:br>
            <a:r>
              <a:rPr lang="de-DE" sz="5400" b="1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3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1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2616AF-055B-6837-5DCA-CDA7B49DA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411" y="374394"/>
            <a:ext cx="1471923" cy="147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884631D-70FF-29E9-DC49-80E9EDAA3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232" y="2655331"/>
            <a:ext cx="1334278" cy="153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477798A4-22B5-89B4-806D-E0306C315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549" y="4547759"/>
            <a:ext cx="1334278" cy="153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54198E7B-2160-2F98-7BF9-24156AA6D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457" y="4547760"/>
            <a:ext cx="1539829" cy="153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DCEDB9DC-E7F2-7090-CE2E-AA5855373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81" y="4635676"/>
            <a:ext cx="1363994" cy="136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A046627-F79C-2F2B-B1CE-21E54176889E}"/>
              </a:ext>
            </a:extLst>
          </p:cNvPr>
          <p:cNvCxnSpPr>
            <a:stCxn id="2050" idx="2"/>
            <a:endCxn id="2058" idx="0"/>
          </p:cNvCxnSpPr>
          <p:nvPr/>
        </p:nvCxnSpPr>
        <p:spPr>
          <a:xfrm flipH="1">
            <a:off x="8754371" y="1846317"/>
            <a:ext cx="2" cy="809014"/>
          </a:xfrm>
          <a:prstGeom prst="straightConnector1">
            <a:avLst/>
          </a:prstGeom>
          <a:ln w="76200"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FF6AE5E-3CEE-3FDD-52A7-E327A07538F3}"/>
              </a:ext>
            </a:extLst>
          </p:cNvPr>
          <p:cNvCxnSpPr>
            <a:cxnSpLocks/>
          </p:cNvCxnSpPr>
          <p:nvPr/>
        </p:nvCxnSpPr>
        <p:spPr>
          <a:xfrm flipH="1">
            <a:off x="7315200" y="5317673"/>
            <a:ext cx="996696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631203C-709F-72BA-7A28-F7ABF8BAE7BA}"/>
              </a:ext>
            </a:extLst>
          </p:cNvPr>
          <p:cNvCxnSpPr>
            <a:cxnSpLocks/>
            <a:stCxn id="2058" idx="2"/>
          </p:cNvCxnSpPr>
          <p:nvPr/>
        </p:nvCxnSpPr>
        <p:spPr>
          <a:xfrm>
            <a:off x="8754371" y="4195160"/>
            <a:ext cx="0" cy="578008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8E2CAF24-A937-2105-0F7C-627C8A515C4C}"/>
              </a:ext>
            </a:extLst>
          </p:cNvPr>
          <p:cNvCxnSpPr>
            <a:cxnSpLocks/>
            <a:stCxn id="6" idx="0"/>
            <a:endCxn id="2058" idx="3"/>
          </p:cNvCxnSpPr>
          <p:nvPr/>
        </p:nvCxnSpPr>
        <p:spPr>
          <a:xfrm flipH="1" flipV="1">
            <a:off x="9421510" y="3425246"/>
            <a:ext cx="1218178" cy="1122513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199A3644-FA25-2EBF-F287-C885A61C29AD}"/>
              </a:ext>
            </a:extLst>
          </p:cNvPr>
          <p:cNvCxnSpPr>
            <a:cxnSpLocks/>
          </p:cNvCxnSpPr>
          <p:nvPr/>
        </p:nvCxnSpPr>
        <p:spPr>
          <a:xfrm flipH="1">
            <a:off x="3236976" y="321491"/>
            <a:ext cx="1673352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4F2F67AB-584A-B59D-769F-B8CE3D781C48}"/>
              </a:ext>
            </a:extLst>
          </p:cNvPr>
          <p:cNvSpPr/>
          <p:nvPr/>
        </p:nvSpPr>
        <p:spPr>
          <a:xfrm>
            <a:off x="3547872" y="100584"/>
            <a:ext cx="1051560" cy="4270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REST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C92AD041-C524-07AE-9607-93C5CC0882BD}"/>
              </a:ext>
            </a:extLst>
          </p:cNvPr>
          <p:cNvCxnSpPr>
            <a:cxnSpLocks/>
          </p:cNvCxnSpPr>
          <p:nvPr/>
        </p:nvCxnSpPr>
        <p:spPr>
          <a:xfrm flipH="1">
            <a:off x="3236976" y="312347"/>
            <a:ext cx="1673352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A055DE66-7DB6-EDF9-668A-F9294A2C4F12}"/>
              </a:ext>
            </a:extLst>
          </p:cNvPr>
          <p:cNvSpPr/>
          <p:nvPr/>
        </p:nvSpPr>
        <p:spPr>
          <a:xfrm>
            <a:off x="3547872" y="91440"/>
            <a:ext cx="1051560" cy="4270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REST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CA274C3C-AC04-37D4-7B1B-992D989E4A16}"/>
              </a:ext>
            </a:extLst>
          </p:cNvPr>
          <p:cNvSpPr txBox="1"/>
          <p:nvPr/>
        </p:nvSpPr>
        <p:spPr>
          <a:xfrm>
            <a:off x="-83937" y="6594266"/>
            <a:ext cx="5103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* </a:t>
            </a:r>
            <a:r>
              <a:rPr lang="de-DE" sz="1200" err="1"/>
              <a:t>WebSockets</a:t>
            </a:r>
            <a:r>
              <a:rPr lang="de-DE" sz="1200"/>
              <a:t> sind über Socket.IO realisiert</a:t>
            </a:r>
          </a:p>
        </p:txBody>
      </p:sp>
      <p:sp>
        <p:nvSpPr>
          <p:cNvPr id="2048" name="Textfeld 2047">
            <a:extLst>
              <a:ext uri="{FF2B5EF4-FFF2-40B4-BE49-F238E27FC236}">
                <a16:creationId xmlns:a16="http://schemas.microsoft.com/office/drawing/2014/main" id="{751F776D-769B-1D8F-075F-F31EC9A0320F}"/>
              </a:ext>
            </a:extLst>
          </p:cNvPr>
          <p:cNvSpPr txBox="1"/>
          <p:nvPr/>
        </p:nvSpPr>
        <p:spPr>
          <a:xfrm>
            <a:off x="9102580" y="1444752"/>
            <a:ext cx="147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Website</a:t>
            </a:r>
          </a:p>
        </p:txBody>
      </p:sp>
      <p:sp>
        <p:nvSpPr>
          <p:cNvPr id="2049" name="Textfeld 2048">
            <a:extLst>
              <a:ext uri="{FF2B5EF4-FFF2-40B4-BE49-F238E27FC236}">
                <a16:creationId xmlns:a16="http://schemas.microsoft.com/office/drawing/2014/main" id="{786F535D-AEB8-EA9F-F715-7FB471AFEF2D}"/>
              </a:ext>
            </a:extLst>
          </p:cNvPr>
          <p:cNvSpPr txBox="1"/>
          <p:nvPr/>
        </p:nvSpPr>
        <p:spPr>
          <a:xfrm>
            <a:off x="8887336" y="3956466"/>
            <a:ext cx="147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Backend</a:t>
            </a:r>
          </a:p>
        </p:txBody>
      </p:sp>
      <p:sp>
        <p:nvSpPr>
          <p:cNvPr id="2051" name="Textfeld 2050">
            <a:extLst>
              <a:ext uri="{FF2B5EF4-FFF2-40B4-BE49-F238E27FC236}">
                <a16:creationId xmlns:a16="http://schemas.microsoft.com/office/drawing/2014/main" id="{463EB95C-908F-7BA0-B733-C5C5B08BAD07}"/>
              </a:ext>
            </a:extLst>
          </p:cNvPr>
          <p:cNvSpPr txBox="1"/>
          <p:nvPr/>
        </p:nvSpPr>
        <p:spPr>
          <a:xfrm>
            <a:off x="9694671" y="5999670"/>
            <a:ext cx="19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WeatherService</a:t>
            </a:r>
            <a:endParaRPr lang="de-DE"/>
          </a:p>
        </p:txBody>
      </p:sp>
      <p:sp>
        <p:nvSpPr>
          <p:cNvPr id="2053" name="Textfeld 2052">
            <a:extLst>
              <a:ext uri="{FF2B5EF4-FFF2-40B4-BE49-F238E27FC236}">
                <a16:creationId xmlns:a16="http://schemas.microsoft.com/office/drawing/2014/main" id="{E8BAFA12-FCC4-513A-0313-9B7ED6D4BF56}"/>
              </a:ext>
            </a:extLst>
          </p:cNvPr>
          <p:cNvSpPr txBox="1"/>
          <p:nvPr/>
        </p:nvSpPr>
        <p:spPr>
          <a:xfrm>
            <a:off x="8390791" y="5999670"/>
            <a:ext cx="82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RASA</a:t>
            </a:r>
          </a:p>
        </p:txBody>
      </p:sp>
      <p:sp>
        <p:nvSpPr>
          <p:cNvPr id="2055" name="Textfeld 2054">
            <a:extLst>
              <a:ext uri="{FF2B5EF4-FFF2-40B4-BE49-F238E27FC236}">
                <a16:creationId xmlns:a16="http://schemas.microsoft.com/office/drawing/2014/main" id="{B7EE8FB2-A67D-403A-B959-AAD4070CFC44}"/>
              </a:ext>
            </a:extLst>
          </p:cNvPr>
          <p:cNvSpPr txBox="1"/>
          <p:nvPr/>
        </p:nvSpPr>
        <p:spPr>
          <a:xfrm>
            <a:off x="6284586" y="5999670"/>
            <a:ext cx="117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Duckling</a:t>
            </a:r>
            <a:endParaRPr lang="de-DE"/>
          </a:p>
        </p:txBody>
      </p:sp>
      <p:pic>
        <p:nvPicPr>
          <p:cNvPr id="4" name="Grafik 3" descr="Sperren mit einfarbiger Füllung">
            <a:extLst>
              <a:ext uri="{FF2B5EF4-FFF2-40B4-BE49-F238E27FC236}">
                <a16:creationId xmlns:a16="http://schemas.microsoft.com/office/drawing/2014/main" id="{B251C528-E58D-32D2-DBB1-4A374EEF27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592546">
            <a:off x="9849517" y="3269994"/>
            <a:ext cx="914400" cy="914400"/>
          </a:xfrm>
          <a:prstGeom prst="rect">
            <a:avLst/>
          </a:prstGeom>
        </p:spPr>
      </p:pic>
      <p:pic>
        <p:nvPicPr>
          <p:cNvPr id="8" name="Grafik 7" descr="Entsperren mit einfarbiger Füllung">
            <a:extLst>
              <a:ext uri="{FF2B5EF4-FFF2-40B4-BE49-F238E27FC236}">
                <a16:creationId xmlns:a16="http://schemas.microsoft.com/office/drawing/2014/main" id="{FB9447A8-245A-9DB6-5186-2D604E1E2E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98003" y="1787342"/>
            <a:ext cx="914400" cy="914400"/>
          </a:xfrm>
          <a:prstGeom prst="rect">
            <a:avLst/>
          </a:prstGeom>
        </p:spPr>
      </p:pic>
      <p:pic>
        <p:nvPicPr>
          <p:cNvPr id="10" name="Grafik 9" descr="Sperren mit einfarbiger Füllung">
            <a:extLst>
              <a:ext uri="{FF2B5EF4-FFF2-40B4-BE49-F238E27FC236}">
                <a16:creationId xmlns:a16="http://schemas.microsoft.com/office/drawing/2014/main" id="{5A613C8E-0296-86FB-05DC-902D7DC12D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70394" y="5053472"/>
            <a:ext cx="914400" cy="914400"/>
          </a:xfrm>
          <a:prstGeom prst="rect">
            <a:avLst/>
          </a:prstGeom>
        </p:spPr>
      </p:pic>
      <p:pic>
        <p:nvPicPr>
          <p:cNvPr id="11" name="Grafik 10" descr="Sperren mit einfarbiger Füllung">
            <a:extLst>
              <a:ext uri="{FF2B5EF4-FFF2-40B4-BE49-F238E27FC236}">
                <a16:creationId xmlns:a16="http://schemas.microsoft.com/office/drawing/2014/main" id="{0094D847-34F2-BCEF-C185-097205AF56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68098" y="4207181"/>
            <a:ext cx="565987" cy="565987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E68A3CB-3414-0749-343C-25F8478A99BC}"/>
              </a:ext>
            </a:extLst>
          </p:cNvPr>
          <p:cNvSpPr txBox="1"/>
          <p:nvPr/>
        </p:nvSpPr>
        <p:spPr>
          <a:xfrm>
            <a:off x="6096000" y="3080931"/>
            <a:ext cx="5376762" cy="3416320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>
                <a:solidFill>
                  <a:srgbClr val="0070C0"/>
                </a:solidFill>
              </a:rPr>
              <a:t>Privat</a:t>
            </a:r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37CBB4E-5929-0DB6-0647-16C4A291B7B8}"/>
              </a:ext>
            </a:extLst>
          </p:cNvPr>
          <p:cNvSpPr/>
          <p:nvPr/>
        </p:nvSpPr>
        <p:spPr>
          <a:xfrm>
            <a:off x="914013" y="374394"/>
            <a:ext cx="407184" cy="427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8A27A99-9E54-A706-C18F-5415557B810F}"/>
              </a:ext>
            </a:extLst>
          </p:cNvPr>
          <p:cNvCxnSpPr>
            <a:cxnSpLocks/>
          </p:cNvCxnSpPr>
          <p:nvPr/>
        </p:nvCxnSpPr>
        <p:spPr>
          <a:xfrm flipH="1">
            <a:off x="961367" y="320579"/>
            <a:ext cx="1673352" cy="0"/>
          </a:xfrm>
          <a:prstGeom prst="straightConnector1">
            <a:avLst/>
          </a:prstGeom>
          <a:ln w="76200"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9349DFAD-C353-1580-6FF1-1BA926487981}"/>
              </a:ext>
            </a:extLst>
          </p:cNvPr>
          <p:cNvSpPr/>
          <p:nvPr/>
        </p:nvSpPr>
        <p:spPr>
          <a:xfrm>
            <a:off x="1272263" y="107972"/>
            <a:ext cx="1051560" cy="4270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WS*</a:t>
            </a:r>
          </a:p>
        </p:txBody>
      </p:sp>
    </p:spTree>
    <p:extLst>
      <p:ext uri="{BB962C8B-B14F-4D97-AF65-F5344CB8AC3E}">
        <p14:creationId xmlns:p14="http://schemas.microsoft.com/office/powerpoint/2010/main" val="1316775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02E7C-F97D-EE2C-9E1D-1DED96A2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SECURITY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BDEEC2-BAC4-668A-F4B0-3AADBC021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Unverschlüsselte Verbindung zwischen Frontend &amp; Backend</a:t>
            </a:r>
          </a:p>
          <a:p>
            <a:r>
              <a:rPr lang="de-DE"/>
              <a:t>Geschlossene Kommunikation zwischen allen Backendservices</a:t>
            </a:r>
          </a:p>
          <a:p>
            <a:pPr lvl="1"/>
            <a:r>
              <a:rPr lang="de-DE">
                <a:sym typeface="Wingdings" panose="05000000000000000000" pitchFamily="2" charset="2"/>
              </a:rPr>
              <a:t>Mithilfe von </a:t>
            </a:r>
            <a:r>
              <a:rPr lang="de-DE" err="1">
                <a:sym typeface="Wingdings" panose="05000000000000000000" pitchFamily="2" charset="2"/>
              </a:rPr>
              <a:t>docker-compose</a:t>
            </a:r>
            <a:r>
              <a:rPr lang="de-DE">
                <a:sym typeface="Wingdings" panose="05000000000000000000" pitchFamily="2" charset="2"/>
              </a:rPr>
              <a:t> untereinander verknüpft</a:t>
            </a:r>
          </a:p>
          <a:p>
            <a:pPr marL="457200" lvl="1" indent="0">
              <a:buNone/>
            </a:pPr>
            <a:r>
              <a:rPr lang="de-DE">
                <a:sym typeface="Wingdings" panose="05000000000000000000" pitchFamily="2" charset="2"/>
              </a:rPr>
              <a:t></a:t>
            </a:r>
            <a:r>
              <a:rPr lang="de-DE"/>
              <a:t>Nicht von außen erreichbar</a:t>
            </a:r>
          </a:p>
          <a:p>
            <a:pPr marL="457200" lvl="1" indent="0">
              <a:buNone/>
            </a:pPr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81277C6-6D1F-47ED-AF88-F4D1FE870FB7}"/>
              </a:ext>
            </a:extLst>
          </p:cNvPr>
          <p:cNvSpPr/>
          <p:nvPr/>
        </p:nvSpPr>
        <p:spPr>
          <a:xfrm rot="1090042">
            <a:off x="8764742" y="811351"/>
            <a:ext cx="3032567" cy="10648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3E80AA51-9252-4E5A-ACA7-83A4E1D4FDF2}"/>
              </a:ext>
            </a:extLst>
          </p:cNvPr>
          <p:cNvSpPr/>
          <p:nvPr/>
        </p:nvSpPr>
        <p:spPr>
          <a:xfrm rot="1090042">
            <a:off x="8848658" y="878534"/>
            <a:ext cx="2865256" cy="9328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7E26F76-98A2-4F04-8130-04214C14C207}"/>
              </a:ext>
            </a:extLst>
          </p:cNvPr>
          <p:cNvSpPr txBox="1"/>
          <p:nvPr/>
        </p:nvSpPr>
        <p:spPr>
          <a:xfrm rot="1089098">
            <a:off x="8803147" y="1127040"/>
            <a:ext cx="3450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FF0000"/>
                </a:solidFill>
                <a:latin typeface="Goudy Stout" panose="0202090407030B020401" pitchFamily="18" charset="0"/>
              </a:rPr>
              <a:t>ADDITIONAL</a:t>
            </a:r>
          </a:p>
          <a:p>
            <a:r>
              <a:rPr lang="de-DE" sz="1600">
                <a:solidFill>
                  <a:srgbClr val="FF0000"/>
                </a:solidFill>
                <a:latin typeface="Goudy Stout" panose="0202090407030B020401" pitchFamily="18" charset="0"/>
              </a:rPr>
              <a:t>INFORMATION</a:t>
            </a:r>
            <a:endParaRPr lang="en-US" sz="1600">
              <a:solidFill>
                <a:srgbClr val="FF0000"/>
              </a:solidFill>
              <a:latin typeface="Goudy Stout" panose="0202090407030B0204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553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8802E7C-F97D-EE2C-9E1D-1DED96A2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74" y="245696"/>
            <a:ext cx="10119496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200" b="1" i="0" kern="1200" cap="all" baseline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Architektur</a:t>
            </a:r>
            <a:r>
              <a:rPr lang="en-US" sz="62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Security</a:t>
            </a:r>
          </a:p>
        </p:txBody>
      </p:sp>
      <p:sp>
        <p:nvSpPr>
          <p:cNvPr id="16" name="!!plus graphic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98246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0702ABB8-FF85-7F36-5B1D-9A18493B98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6" t="-3" r="2747" b="4"/>
          <a:stretch/>
        </p:blipFill>
        <p:spPr>
          <a:xfrm>
            <a:off x="21260" y="1468058"/>
            <a:ext cx="5402916" cy="3134117"/>
          </a:xfrm>
          <a:prstGeom prst="rect">
            <a:avLst/>
          </a:prstGeom>
        </p:spPr>
      </p:pic>
      <p:sp>
        <p:nvSpPr>
          <p:cNvPr id="20" name="!!circle graphic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FEF81F1-1E92-615E-368B-6D7F6D279EFE}"/>
              </a:ext>
            </a:extLst>
          </p:cNvPr>
          <p:cNvSpPr/>
          <p:nvPr/>
        </p:nvSpPr>
        <p:spPr>
          <a:xfrm>
            <a:off x="21260" y="2647950"/>
            <a:ext cx="1644432" cy="122396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414FB10-1F2A-4F04-4D42-05DFC4871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270" y="4888475"/>
            <a:ext cx="6523646" cy="1591948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54F79A9C-BB8A-43BB-3498-FC03FCC4D8F1}"/>
              </a:ext>
            </a:extLst>
          </p:cNvPr>
          <p:cNvSpPr/>
          <p:nvPr/>
        </p:nvSpPr>
        <p:spPr>
          <a:xfrm>
            <a:off x="5699587" y="5544219"/>
            <a:ext cx="1129837" cy="65655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BB26091-8359-62CA-6011-63B0ADDD4356}"/>
              </a:ext>
            </a:extLst>
          </p:cNvPr>
          <p:cNvSpPr/>
          <p:nvPr/>
        </p:nvSpPr>
        <p:spPr>
          <a:xfrm>
            <a:off x="21260" y="1917688"/>
            <a:ext cx="1483690" cy="656555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3DF4BCD-F43E-191E-06C2-14B02E77CBFB}"/>
              </a:ext>
            </a:extLst>
          </p:cNvPr>
          <p:cNvSpPr txBox="1"/>
          <p:nvPr/>
        </p:nvSpPr>
        <p:spPr>
          <a:xfrm>
            <a:off x="6236381" y="1659316"/>
            <a:ext cx="4412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FFFF00"/>
                </a:solidFill>
              </a:rPr>
              <a:t>Wird nach extern freigegeben</a:t>
            </a:r>
          </a:p>
          <a:p>
            <a:r>
              <a:rPr lang="de-DE">
                <a:solidFill>
                  <a:srgbClr val="FFFF00"/>
                </a:solidFill>
                <a:sym typeface="Wingdings" panose="05000000000000000000" pitchFamily="2" charset="2"/>
              </a:rPr>
              <a:t> Backend Port 8085 ist von überall erreichbar</a:t>
            </a:r>
            <a:endParaRPr lang="de-DE">
              <a:solidFill>
                <a:srgbClr val="FFFF00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8A3A72C-A0DB-B3AE-EA7A-FF668FB06A32}"/>
              </a:ext>
            </a:extLst>
          </p:cNvPr>
          <p:cNvSpPr txBox="1"/>
          <p:nvPr/>
        </p:nvSpPr>
        <p:spPr>
          <a:xfrm>
            <a:off x="6201051" y="2737588"/>
            <a:ext cx="4412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Untereinander verknüpft</a:t>
            </a:r>
          </a:p>
          <a:p>
            <a:r>
              <a:rPr lang="de-DE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de-DE" err="1">
                <a:solidFill>
                  <a:srgbClr val="FF0000"/>
                </a:solidFill>
                <a:sym typeface="Wingdings" panose="05000000000000000000" pitchFamily="2" charset="2"/>
              </a:rPr>
              <a:t>weather</a:t>
            </a:r>
            <a:r>
              <a:rPr lang="de-DE">
                <a:solidFill>
                  <a:srgbClr val="FF0000"/>
                </a:solidFill>
                <a:sym typeface="Wingdings" panose="05000000000000000000" pitchFamily="2" charset="2"/>
              </a:rPr>
              <a:t> ist im backend unter</a:t>
            </a:r>
            <a:br>
              <a:rPr lang="de-DE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de-DE">
                <a:solidFill>
                  <a:srgbClr val="FF0000"/>
                </a:solidFill>
                <a:sym typeface="Wingdings" panose="05000000000000000000" pitchFamily="2" charset="2"/>
              </a:rPr>
              <a:t>weather:8090</a:t>
            </a:r>
            <a:br>
              <a:rPr lang="de-DE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de-DE">
                <a:solidFill>
                  <a:srgbClr val="FF0000"/>
                </a:solidFill>
                <a:sym typeface="Wingdings" panose="05000000000000000000" pitchFamily="2" charset="2"/>
              </a:rPr>
              <a:t>erreichbar</a:t>
            </a:r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445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19E5DCDC-0EA9-8E95-81E4-844995C40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1087" y1="20154" x2="41087" y2="20154"/>
                        <a14:foregroundMark x1="46196" y1="20615" x2="46196" y2="20615"/>
                        <a14:foregroundMark x1="52609" y1="19231" x2="52609" y2="19231"/>
                        <a14:foregroundMark x1="53152" y1="12000" x2="53152" y2="12000"/>
                        <a14:foregroundMark x1="60435" y1="29385" x2="60435" y2="29385"/>
                        <a14:foregroundMark x1="51957" y1="29077" x2="51957" y2="29077"/>
                        <a14:foregroundMark x1="45652" y1="28308" x2="45652" y2="28308"/>
                        <a14:foregroundMark x1="40543" y1="28769" x2="40543" y2="28769"/>
                        <a14:foregroundMark x1="33478" y1="28154" x2="33478" y2="28154"/>
                        <a14:foregroundMark x1="25652" y1="74923" x2="25652" y2="74923"/>
                        <a14:foregroundMark x1="33043" y1="76615" x2="33043" y2="76615"/>
                        <a14:foregroundMark x1="43478" y1="77538" x2="43478" y2="77538"/>
                        <a14:foregroundMark x1="53804" y1="74462" x2="53804" y2="74462"/>
                        <a14:foregroundMark x1="65761" y1="77538" x2="65761" y2="77538"/>
                        <a14:foregroundMark x1="77935" y1="77538" x2="77935" y2="77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790" y="1986499"/>
            <a:ext cx="1890301" cy="133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8EDE697-F6E9-D1AE-6C15-3A003CAAF2CF}"/>
              </a:ext>
            </a:extLst>
          </p:cNvPr>
          <p:cNvCxnSpPr/>
          <p:nvPr/>
        </p:nvCxnSpPr>
        <p:spPr>
          <a:xfrm flipV="1">
            <a:off x="5116374" y="2654269"/>
            <a:ext cx="1401167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F453B834-6E0A-E607-DDC5-73A7CA5316BB}"/>
              </a:ext>
            </a:extLst>
          </p:cNvPr>
          <p:cNvSpPr txBox="1"/>
          <p:nvPr/>
        </p:nvSpPr>
        <p:spPr>
          <a:xfrm>
            <a:off x="4007785" y="323524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Pipeline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661A822-B79E-60B8-88E4-3C8B49E7F46D}"/>
              </a:ext>
            </a:extLst>
          </p:cNvPr>
          <p:cNvSpPr txBox="1"/>
          <p:nvPr/>
        </p:nvSpPr>
        <p:spPr>
          <a:xfrm>
            <a:off x="6664906" y="3235249"/>
            <a:ext cx="86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Image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A282567C-C5E1-6E41-559F-43FFADC20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240" y="1959582"/>
            <a:ext cx="1362456" cy="136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BE84006-FCCA-2611-D00A-CC1EEFDEED47}"/>
              </a:ext>
            </a:extLst>
          </p:cNvPr>
          <p:cNvCxnSpPr/>
          <p:nvPr/>
        </p:nvCxnSpPr>
        <p:spPr>
          <a:xfrm flipV="1">
            <a:off x="7786521" y="2657585"/>
            <a:ext cx="1401167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C491A679-E4B9-7BD3-1B7E-56BDAA141B48}"/>
              </a:ext>
            </a:extLst>
          </p:cNvPr>
          <p:cNvSpPr txBox="1"/>
          <p:nvPr/>
        </p:nvSpPr>
        <p:spPr>
          <a:xfrm>
            <a:off x="9270951" y="3197382"/>
            <a:ext cx="109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Registry</a:t>
            </a:r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71CEA750-D23B-26B1-FED8-82B193BB3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444" y="4559838"/>
            <a:ext cx="2053488" cy="205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BD0BF74D-FC63-5DE8-643F-74BEEEC3F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111" b="96889" l="9778" r="89778">
                        <a14:foregroundMark x1="49333" y1="64889" x2="49333" y2="64889"/>
                        <a14:foregroundMark x1="52444" y1="48889" x2="52444" y2="48889"/>
                        <a14:foregroundMark x1="53333" y1="56889" x2="53778" y2="49778"/>
                        <a14:foregroundMark x1="48000" y1="35556" x2="49333" y2="64000"/>
                        <a14:foregroundMark x1="49333" y1="64000" x2="50222" y2="66667"/>
                        <a14:foregroundMark x1="51556" y1="48889" x2="40444" y2="66667"/>
                        <a14:foregroundMark x1="40889" y1="35556" x2="28889" y2="71111"/>
                        <a14:foregroundMark x1="28889" y1="71111" x2="51556" y2="82667"/>
                        <a14:foregroundMark x1="51556" y1="82667" x2="64889" y2="48444"/>
                        <a14:foregroundMark x1="22222" y1="93778" x2="35556" y2="97333"/>
                        <a14:foregroundMark x1="40889" y1="11111" x2="58667" y2="9778"/>
                        <a14:foregroundMark x1="37333" y1="10222" x2="58222" y2="3111"/>
                        <a14:foregroundMark x1="58222" y1="3111" x2="61778" y2="7111"/>
                        <a14:foregroundMark x1="61778" y1="28444" x2="65333" y2="34667"/>
                        <a14:foregroundMark x1="50222" y1="12000" x2="56000" y2="30667"/>
                        <a14:foregroundMark x1="55111" y1="22667" x2="55111" y2="19111"/>
                        <a14:foregroundMark x1="53333" y1="18222" x2="58222" y2="24889"/>
                        <a14:foregroundMark x1="38667" y1="16000" x2="43556" y2="26222"/>
                        <a14:foregroundMark x1="41333" y1="13778" x2="41333" y2="16889"/>
                        <a14:foregroundMark x1="41333" y1="16889" x2="40000" y2="20444"/>
                        <a14:foregroundMark x1="40000" y1="19556" x2="42667" y2="11556"/>
                        <a14:foregroundMark x1="51111" y1="11556" x2="57778" y2="6222"/>
                        <a14:foregroundMark x1="65333" y1="73778" x2="72444" y2="55556"/>
                        <a14:foregroundMark x1="72000" y1="77333" x2="80889" y2="73778"/>
                        <a14:foregroundMark x1="21333" y1="90222" x2="29333" y2="69333"/>
                        <a14:foregroundMark x1="29333" y1="69333" x2="29333" y2="69333"/>
                        <a14:foregroundMark x1="65333" y1="95556" x2="74667" y2="9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409" y="5252907"/>
            <a:ext cx="767558" cy="76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EA64A8E-2F53-4FE8-32EC-7F8F7AA2C19C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9820017" y="3566714"/>
            <a:ext cx="0" cy="11698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2D73891-A339-5F70-C51D-56699C6AA939}"/>
              </a:ext>
            </a:extLst>
          </p:cNvPr>
          <p:cNvCxnSpPr/>
          <p:nvPr/>
        </p:nvCxnSpPr>
        <p:spPr>
          <a:xfrm flipV="1">
            <a:off x="2429064" y="2657587"/>
            <a:ext cx="1401167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>
            <a:extLst>
              <a:ext uri="{FF2B5EF4-FFF2-40B4-BE49-F238E27FC236}">
                <a16:creationId xmlns:a16="http://schemas.microsoft.com/office/drawing/2014/main" id="{FF4B6EAC-4D43-29E5-C541-4E614AC3B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407" y="2061754"/>
            <a:ext cx="1185030" cy="118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el 1">
            <a:extLst>
              <a:ext uri="{FF2B5EF4-FFF2-40B4-BE49-F238E27FC236}">
                <a16:creationId xmlns:a16="http://schemas.microsoft.com/office/drawing/2014/main" id="{95920D55-0DDB-9831-99D1-86576F77937B}"/>
              </a:ext>
            </a:extLst>
          </p:cNvPr>
          <p:cNvSpPr txBox="1">
            <a:spLocks/>
          </p:cNvSpPr>
          <p:nvPr/>
        </p:nvSpPr>
        <p:spPr>
          <a:xfrm>
            <a:off x="-1824020" y="-6685"/>
            <a:ext cx="4412419" cy="3626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200" b="1" cap="all">
                <a:solidFill>
                  <a:schemeClr val="bg1"/>
                </a:solidFill>
              </a:rPr>
              <a:t>CI/CD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FFC34A41-AF68-D75B-8513-6D83132AA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17" y="1598246"/>
            <a:ext cx="2118683" cy="211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31D2481E-6177-51B5-5CCC-A5C69AE309E6}"/>
              </a:ext>
            </a:extLst>
          </p:cNvPr>
          <p:cNvSpPr txBox="1"/>
          <p:nvPr/>
        </p:nvSpPr>
        <p:spPr>
          <a:xfrm>
            <a:off x="9462627" y="6344202"/>
            <a:ext cx="90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Server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1231738-BE7F-6C9D-B80A-BA26D8DCB410}"/>
              </a:ext>
            </a:extLst>
          </p:cNvPr>
          <p:cNvSpPr txBox="1"/>
          <p:nvPr/>
        </p:nvSpPr>
        <p:spPr>
          <a:xfrm>
            <a:off x="309072" y="303996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3663675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9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7" name="Grafik 6" descr="Ein Bild, das Text, Monitor, Bildschirm, Screenshot enthält.&#10;&#10;Automatisch generierte Beschreibung">
            <a:extLst>
              <a:ext uri="{FF2B5EF4-FFF2-40B4-BE49-F238E27FC236}">
                <a16:creationId xmlns:a16="http://schemas.microsoft.com/office/drawing/2014/main" id="{5DE80DAC-30CE-BA2F-38D4-9DD5EAEBFA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11417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01FE29-B61F-087A-16EE-A9CA5CEF9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6555394" cy="2344840"/>
          </a:xfrm>
        </p:spPr>
        <p:txBody>
          <a:bodyPr anchor="b">
            <a:normAutofit/>
          </a:bodyPr>
          <a:lstStyle/>
          <a:p>
            <a:r>
              <a:rPr lang="de-DE" sz="5000" b="1">
                <a:solidFill>
                  <a:srgbClr val="FFFFFF"/>
                </a:solidFill>
              </a:rPr>
              <a:t>VORGEHENSWEISE</a:t>
            </a:r>
          </a:p>
        </p:txBody>
      </p:sp>
      <p:sp>
        <p:nvSpPr>
          <p:cNvPr id="51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60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700DE2-DC17-D726-0B5E-AFF909001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3175552"/>
            <a:ext cx="5366041" cy="2809114"/>
          </a:xfrm>
        </p:spPr>
        <p:txBody>
          <a:bodyPr anchor="t">
            <a:normAutofit/>
          </a:bodyPr>
          <a:lstStyle/>
          <a:p>
            <a:r>
              <a:rPr lang="de-DE" sz="2400">
                <a:solidFill>
                  <a:srgbClr val="FFFFFF"/>
                </a:solidFill>
              </a:rPr>
              <a:t>Methode: Kanban</a:t>
            </a:r>
          </a:p>
          <a:p>
            <a:pPr lvl="1"/>
            <a:r>
              <a:rPr lang="de-DE">
                <a:solidFill>
                  <a:srgbClr val="FFFFFF"/>
                </a:solidFill>
              </a:rPr>
              <a:t>Erstellung von </a:t>
            </a:r>
            <a:r>
              <a:rPr lang="de-DE" err="1">
                <a:solidFill>
                  <a:srgbClr val="FFFFFF"/>
                </a:solidFill>
              </a:rPr>
              <a:t>Issues</a:t>
            </a:r>
            <a:r>
              <a:rPr lang="de-DE">
                <a:solidFill>
                  <a:srgbClr val="FFFFFF"/>
                </a:solidFill>
              </a:rPr>
              <a:t> &amp; Items</a:t>
            </a:r>
          </a:p>
          <a:p>
            <a:pPr lvl="1"/>
            <a:r>
              <a:rPr lang="de-DE">
                <a:solidFill>
                  <a:srgbClr val="FFFFFF"/>
                </a:solidFill>
              </a:rPr>
              <a:t>Zuweisung der einzelnen Items</a:t>
            </a:r>
          </a:p>
          <a:p>
            <a:pPr lvl="1"/>
            <a:r>
              <a:rPr lang="de-DE">
                <a:solidFill>
                  <a:srgbClr val="FFFFFF"/>
                </a:solidFill>
              </a:rPr>
              <a:t>Zeitmanagement</a:t>
            </a:r>
          </a:p>
          <a:p>
            <a:pPr lvl="1"/>
            <a:endParaRPr lang="de-DE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517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4">
            <a:extLst>
              <a:ext uri="{FF2B5EF4-FFF2-40B4-BE49-F238E27FC236}">
                <a16:creationId xmlns:a16="http://schemas.microsoft.com/office/drawing/2014/main" id="{15997CBC-77EE-4219-9C25-B4FF9A94A670}"/>
              </a:ext>
            </a:extLst>
          </p:cNvPr>
          <p:cNvGrpSpPr/>
          <p:nvPr/>
        </p:nvGrpSpPr>
        <p:grpSpPr>
          <a:xfrm>
            <a:off x="0" y="914488"/>
            <a:ext cx="12192000" cy="5939035"/>
            <a:chOff x="0" y="914488"/>
            <a:chExt cx="12192000" cy="593903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ED14AA2-3CA8-458C-BC6B-01BA408DD32A}"/>
                </a:ext>
              </a:extLst>
            </p:cNvPr>
            <p:cNvSpPr/>
            <p:nvPr/>
          </p:nvSpPr>
          <p:spPr>
            <a:xfrm>
              <a:off x="4931949" y="914488"/>
              <a:ext cx="2785276" cy="3006904"/>
            </a:xfrm>
            <a:custGeom>
              <a:avLst/>
              <a:gdLst>
                <a:gd name="connsiteX0" fmla="*/ 2690051 w 2785276"/>
                <a:gd name="connsiteY0" fmla="*/ 2294389 h 3006904"/>
                <a:gd name="connsiteX1" fmla="*/ 2508123 w 2785276"/>
                <a:gd name="connsiteY1" fmla="*/ 2410403 h 3006904"/>
                <a:gd name="connsiteX2" fmla="*/ 2453831 w 2785276"/>
                <a:gd name="connsiteY2" fmla="*/ 2383638 h 3006904"/>
                <a:gd name="connsiteX3" fmla="*/ 2463165 w 2785276"/>
                <a:gd name="connsiteY3" fmla="*/ 2371827 h 3006904"/>
                <a:gd name="connsiteX4" fmla="*/ 2138363 w 2785276"/>
                <a:gd name="connsiteY4" fmla="*/ 1628115 h 3006904"/>
                <a:gd name="connsiteX5" fmla="*/ 1982820 w 2785276"/>
                <a:gd name="connsiteY5" fmla="*/ 1606303 h 3006904"/>
                <a:gd name="connsiteX6" fmla="*/ 1794701 w 2785276"/>
                <a:gd name="connsiteY6" fmla="*/ 1331316 h 3006904"/>
                <a:gd name="connsiteX7" fmla="*/ 1749171 w 2785276"/>
                <a:gd name="connsiteY7" fmla="*/ 1205395 h 3006904"/>
                <a:gd name="connsiteX8" fmla="*/ 1751552 w 2785276"/>
                <a:gd name="connsiteY8" fmla="*/ 890594 h 3006904"/>
                <a:gd name="connsiteX9" fmla="*/ 1720120 w 2785276"/>
                <a:gd name="connsiteY9" fmla="*/ 767245 h 3006904"/>
                <a:gd name="connsiteX10" fmla="*/ 1773746 w 2785276"/>
                <a:gd name="connsiteY10" fmla="*/ 789248 h 3006904"/>
                <a:gd name="connsiteX11" fmla="*/ 2022824 w 2785276"/>
                <a:gd name="connsiteY11" fmla="*/ 577222 h 3006904"/>
                <a:gd name="connsiteX12" fmla="*/ 2077974 w 2785276"/>
                <a:gd name="connsiteY12" fmla="*/ 568840 h 3006904"/>
                <a:gd name="connsiteX13" fmla="*/ 1881854 w 2785276"/>
                <a:gd name="connsiteY13" fmla="*/ 270421 h 3006904"/>
                <a:gd name="connsiteX14" fmla="*/ 1667733 w 2785276"/>
                <a:gd name="connsiteY14" fmla="*/ 481019 h 3006904"/>
                <a:gd name="connsiteX15" fmla="*/ 1632681 w 2785276"/>
                <a:gd name="connsiteY15" fmla="*/ 527692 h 3006904"/>
                <a:gd name="connsiteX16" fmla="*/ 1604391 w 2785276"/>
                <a:gd name="connsiteY16" fmla="*/ 522453 h 3006904"/>
                <a:gd name="connsiteX17" fmla="*/ 1550289 w 2785276"/>
                <a:gd name="connsiteY17" fmla="*/ 522739 h 3006904"/>
                <a:gd name="connsiteX18" fmla="*/ 1320165 w 2785276"/>
                <a:gd name="connsiteY18" fmla="*/ 483496 h 3006904"/>
                <a:gd name="connsiteX19" fmla="*/ 1117092 w 2785276"/>
                <a:gd name="connsiteY19" fmla="*/ 444062 h 3006904"/>
                <a:gd name="connsiteX20" fmla="*/ 709136 w 2785276"/>
                <a:gd name="connsiteY20" fmla="*/ 224606 h 3006904"/>
                <a:gd name="connsiteX21" fmla="*/ 697612 w 2785276"/>
                <a:gd name="connsiteY21" fmla="*/ 234607 h 3006904"/>
                <a:gd name="connsiteX22" fmla="*/ 696278 w 2785276"/>
                <a:gd name="connsiteY22" fmla="*/ 189554 h 3006904"/>
                <a:gd name="connsiteX23" fmla="*/ 695420 w 2785276"/>
                <a:gd name="connsiteY23" fmla="*/ 40774 h 3006904"/>
                <a:gd name="connsiteX24" fmla="*/ 655320 w 2785276"/>
                <a:gd name="connsiteY24" fmla="*/ 122117 h 3006904"/>
                <a:gd name="connsiteX25" fmla="*/ 587597 w 2785276"/>
                <a:gd name="connsiteY25" fmla="*/ 108973 h 3006904"/>
                <a:gd name="connsiteX26" fmla="*/ 465297 w 2785276"/>
                <a:gd name="connsiteY26" fmla="*/ 1531 h 3006904"/>
                <a:gd name="connsiteX27" fmla="*/ 519970 w 2785276"/>
                <a:gd name="connsiteY27" fmla="*/ 95923 h 3006904"/>
                <a:gd name="connsiteX28" fmla="*/ 384143 w 2785276"/>
                <a:gd name="connsiteY28" fmla="*/ 2007 h 3006904"/>
                <a:gd name="connsiteX29" fmla="*/ 465963 w 2785276"/>
                <a:gd name="connsiteY29" fmla="*/ 109735 h 3006904"/>
                <a:gd name="connsiteX30" fmla="*/ 384524 w 2785276"/>
                <a:gd name="connsiteY30" fmla="*/ 56109 h 3006904"/>
                <a:gd name="connsiteX31" fmla="*/ 411862 w 2785276"/>
                <a:gd name="connsiteY31" fmla="*/ 110020 h 3006904"/>
                <a:gd name="connsiteX32" fmla="*/ 398431 w 2785276"/>
                <a:gd name="connsiteY32" fmla="*/ 123641 h 3006904"/>
                <a:gd name="connsiteX33" fmla="*/ 561785 w 2785276"/>
                <a:gd name="connsiteY33" fmla="*/ 298520 h 3006904"/>
                <a:gd name="connsiteX34" fmla="*/ 561975 w 2785276"/>
                <a:gd name="connsiteY34" fmla="*/ 325571 h 3006904"/>
                <a:gd name="connsiteX35" fmla="*/ 562166 w 2785276"/>
                <a:gd name="connsiteY35" fmla="*/ 366148 h 3006904"/>
                <a:gd name="connsiteX36" fmla="*/ 1179862 w 2785276"/>
                <a:gd name="connsiteY36" fmla="*/ 761530 h 3006904"/>
                <a:gd name="connsiteX37" fmla="*/ 940975 w 2785276"/>
                <a:gd name="connsiteY37" fmla="*/ 1547343 h 3006904"/>
                <a:gd name="connsiteX38" fmla="*/ 901732 w 2785276"/>
                <a:gd name="connsiteY38" fmla="*/ 1777467 h 3006904"/>
                <a:gd name="connsiteX39" fmla="*/ 735425 w 2785276"/>
                <a:gd name="connsiteY39" fmla="*/ 2075790 h 3006904"/>
                <a:gd name="connsiteX40" fmla="*/ 722281 w 2785276"/>
                <a:gd name="connsiteY40" fmla="*/ 2104365 h 3006904"/>
                <a:gd name="connsiteX41" fmla="*/ 673132 w 2785276"/>
                <a:gd name="connsiteY41" fmla="*/ 2237715 h 3006904"/>
                <a:gd name="connsiteX42" fmla="*/ 647510 w 2785276"/>
                <a:gd name="connsiteY42" fmla="*/ 2252288 h 3006904"/>
                <a:gd name="connsiteX43" fmla="*/ 243174 w 2785276"/>
                <a:gd name="connsiteY43" fmla="*/ 2484603 h 3006904"/>
                <a:gd name="connsiteX44" fmla="*/ 202692 w 2785276"/>
                <a:gd name="connsiteY44" fmla="*/ 2498319 h 3006904"/>
                <a:gd name="connsiteX45" fmla="*/ 0 w 2785276"/>
                <a:gd name="connsiteY45" fmla="*/ 2526513 h 3006904"/>
                <a:gd name="connsiteX46" fmla="*/ 762 w 2785276"/>
                <a:gd name="connsiteY46" fmla="*/ 2661768 h 3006904"/>
                <a:gd name="connsiteX47" fmla="*/ 1238 w 2785276"/>
                <a:gd name="connsiteY47" fmla="*/ 2742921 h 3006904"/>
                <a:gd name="connsiteX48" fmla="*/ 2667 w 2785276"/>
                <a:gd name="connsiteY48" fmla="*/ 2986380 h 3006904"/>
                <a:gd name="connsiteX49" fmla="*/ 124111 w 2785276"/>
                <a:gd name="connsiteY49" fmla="*/ 2945137 h 3006904"/>
                <a:gd name="connsiteX50" fmla="*/ 136684 w 2785276"/>
                <a:gd name="connsiteY50" fmla="*/ 2782736 h 3006904"/>
                <a:gd name="connsiteX51" fmla="*/ 217265 w 2785276"/>
                <a:gd name="connsiteY51" fmla="*/ 2687581 h 3006904"/>
                <a:gd name="connsiteX52" fmla="*/ 824770 w 2785276"/>
                <a:gd name="connsiteY52" fmla="*/ 2494700 h 3006904"/>
                <a:gd name="connsiteX53" fmla="*/ 1240631 w 2785276"/>
                <a:gd name="connsiteY53" fmla="*/ 1910722 h 3006904"/>
                <a:gd name="connsiteX54" fmla="*/ 1880902 w 2785276"/>
                <a:gd name="connsiteY54" fmla="*/ 1866335 h 3006904"/>
                <a:gd name="connsiteX55" fmla="*/ 1955673 w 2785276"/>
                <a:gd name="connsiteY55" fmla="*/ 1926724 h 3006904"/>
                <a:gd name="connsiteX56" fmla="*/ 2094357 w 2785276"/>
                <a:gd name="connsiteY56" fmla="*/ 2189709 h 3006904"/>
                <a:gd name="connsiteX57" fmla="*/ 2288667 w 2785276"/>
                <a:gd name="connsiteY57" fmla="*/ 2505558 h 3006904"/>
                <a:gd name="connsiteX58" fmla="*/ 2316195 w 2785276"/>
                <a:gd name="connsiteY58" fmla="*/ 2481555 h 3006904"/>
                <a:gd name="connsiteX59" fmla="*/ 2475929 w 2785276"/>
                <a:gd name="connsiteY59" fmla="*/ 2687962 h 3006904"/>
                <a:gd name="connsiteX60" fmla="*/ 2581752 w 2785276"/>
                <a:gd name="connsiteY60" fmla="*/ 2592807 h 3006904"/>
                <a:gd name="connsiteX61" fmla="*/ 2631187 w 2785276"/>
                <a:gd name="connsiteY61" fmla="*/ 2539848 h 3006904"/>
                <a:gd name="connsiteX62" fmla="*/ 2785110 w 2785276"/>
                <a:gd name="connsiteY62" fmla="*/ 2348015 h 3006904"/>
                <a:gd name="connsiteX63" fmla="*/ 2690051 w 2785276"/>
                <a:gd name="connsiteY63" fmla="*/ 2294389 h 3006904"/>
                <a:gd name="connsiteX64" fmla="*/ 1556099 w 2785276"/>
                <a:gd name="connsiteY64" fmla="*/ 1496289 h 3006904"/>
                <a:gd name="connsiteX65" fmla="*/ 1582960 w 2785276"/>
                <a:gd name="connsiteY65" fmla="*/ 1469048 h 3006904"/>
                <a:gd name="connsiteX66" fmla="*/ 1542383 w 2785276"/>
                <a:gd name="connsiteY66" fmla="*/ 1469238 h 3006904"/>
                <a:gd name="connsiteX67" fmla="*/ 1598772 w 2785276"/>
                <a:gd name="connsiteY67" fmla="*/ 1304456 h 3006904"/>
                <a:gd name="connsiteX68" fmla="*/ 1605725 w 2785276"/>
                <a:gd name="connsiteY68" fmla="*/ 1349985 h 3006904"/>
                <a:gd name="connsiteX69" fmla="*/ 1749171 w 2785276"/>
                <a:gd name="connsiteY69" fmla="*/ 1581061 h 3006904"/>
                <a:gd name="connsiteX70" fmla="*/ 1583437 w 2785276"/>
                <a:gd name="connsiteY70" fmla="*/ 1550200 h 3006904"/>
                <a:gd name="connsiteX71" fmla="*/ 1623822 w 2785276"/>
                <a:gd name="connsiteY71" fmla="*/ 1522959 h 3006904"/>
                <a:gd name="connsiteX72" fmla="*/ 1556099 w 2785276"/>
                <a:gd name="connsiteY72" fmla="*/ 1496289 h 3006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785276" h="3006904">
                  <a:moveTo>
                    <a:pt x="2690051" y="2294389"/>
                  </a:moveTo>
                  <a:cubicBezTo>
                    <a:pt x="2674335" y="2305342"/>
                    <a:pt x="2508123" y="2410403"/>
                    <a:pt x="2508123" y="2410403"/>
                  </a:cubicBezTo>
                  <a:cubicBezTo>
                    <a:pt x="2508123" y="2410403"/>
                    <a:pt x="2478977" y="2429167"/>
                    <a:pt x="2453831" y="2383638"/>
                  </a:cubicBezTo>
                  <a:cubicBezTo>
                    <a:pt x="2452498" y="2381257"/>
                    <a:pt x="2463165" y="2371827"/>
                    <a:pt x="2463165" y="2371827"/>
                  </a:cubicBezTo>
                  <a:cubicBezTo>
                    <a:pt x="2426018" y="2255146"/>
                    <a:pt x="2138363" y="1628115"/>
                    <a:pt x="2138363" y="1628115"/>
                  </a:cubicBezTo>
                  <a:lnTo>
                    <a:pt x="1982820" y="1606303"/>
                  </a:lnTo>
                  <a:cubicBezTo>
                    <a:pt x="1952244" y="1573632"/>
                    <a:pt x="1824133" y="1384085"/>
                    <a:pt x="1794701" y="1331316"/>
                  </a:cubicBezTo>
                  <a:cubicBezTo>
                    <a:pt x="1763554" y="1275785"/>
                    <a:pt x="1733645" y="1268070"/>
                    <a:pt x="1749171" y="1205395"/>
                  </a:cubicBezTo>
                  <a:cubicBezTo>
                    <a:pt x="1764697" y="1142721"/>
                    <a:pt x="1746599" y="924027"/>
                    <a:pt x="1751552" y="890594"/>
                  </a:cubicBezTo>
                  <a:cubicBezTo>
                    <a:pt x="1756506" y="857161"/>
                    <a:pt x="1705737" y="771913"/>
                    <a:pt x="1720120" y="767245"/>
                  </a:cubicBezTo>
                  <a:cubicBezTo>
                    <a:pt x="1734503" y="762578"/>
                    <a:pt x="1773746" y="789248"/>
                    <a:pt x="1773746" y="789248"/>
                  </a:cubicBezTo>
                  <a:cubicBezTo>
                    <a:pt x="1939957" y="758863"/>
                    <a:pt x="2022824" y="577222"/>
                    <a:pt x="2022824" y="577222"/>
                  </a:cubicBezTo>
                  <a:lnTo>
                    <a:pt x="2077974" y="568840"/>
                  </a:lnTo>
                  <a:cubicBezTo>
                    <a:pt x="2090452" y="471208"/>
                    <a:pt x="2033016" y="274708"/>
                    <a:pt x="1881854" y="270421"/>
                  </a:cubicBezTo>
                  <a:cubicBezTo>
                    <a:pt x="1730693" y="266135"/>
                    <a:pt x="1679067" y="465589"/>
                    <a:pt x="1667733" y="481019"/>
                  </a:cubicBezTo>
                  <a:cubicBezTo>
                    <a:pt x="1660589" y="490735"/>
                    <a:pt x="1649730" y="511785"/>
                    <a:pt x="1632681" y="527692"/>
                  </a:cubicBezTo>
                  <a:cubicBezTo>
                    <a:pt x="1624299" y="525787"/>
                    <a:pt x="1614964" y="523977"/>
                    <a:pt x="1604391" y="522453"/>
                  </a:cubicBezTo>
                  <a:lnTo>
                    <a:pt x="1550289" y="522739"/>
                  </a:lnTo>
                  <a:cubicBezTo>
                    <a:pt x="1550289" y="522739"/>
                    <a:pt x="1482186" y="441967"/>
                    <a:pt x="1320165" y="483496"/>
                  </a:cubicBezTo>
                  <a:lnTo>
                    <a:pt x="1117092" y="444062"/>
                  </a:lnTo>
                  <a:cubicBezTo>
                    <a:pt x="1117092" y="444062"/>
                    <a:pt x="750094" y="292043"/>
                    <a:pt x="709136" y="224606"/>
                  </a:cubicBezTo>
                  <a:lnTo>
                    <a:pt x="697612" y="234607"/>
                  </a:lnTo>
                  <a:cubicBezTo>
                    <a:pt x="697612" y="234607"/>
                    <a:pt x="709994" y="216510"/>
                    <a:pt x="696278" y="189554"/>
                  </a:cubicBezTo>
                  <a:cubicBezTo>
                    <a:pt x="682562" y="162598"/>
                    <a:pt x="709041" y="54204"/>
                    <a:pt x="695420" y="40774"/>
                  </a:cubicBezTo>
                  <a:cubicBezTo>
                    <a:pt x="681800" y="27343"/>
                    <a:pt x="668655" y="95066"/>
                    <a:pt x="655320" y="122117"/>
                  </a:cubicBezTo>
                  <a:cubicBezTo>
                    <a:pt x="655320" y="122117"/>
                    <a:pt x="614934" y="149359"/>
                    <a:pt x="587597" y="108973"/>
                  </a:cubicBezTo>
                  <a:cubicBezTo>
                    <a:pt x="560356" y="68587"/>
                    <a:pt x="478727" y="-12090"/>
                    <a:pt x="465297" y="1531"/>
                  </a:cubicBezTo>
                  <a:cubicBezTo>
                    <a:pt x="451866" y="15151"/>
                    <a:pt x="533400" y="82303"/>
                    <a:pt x="519970" y="95923"/>
                  </a:cubicBezTo>
                  <a:cubicBezTo>
                    <a:pt x="506539" y="109544"/>
                    <a:pt x="411195" y="1912"/>
                    <a:pt x="384143" y="2007"/>
                  </a:cubicBezTo>
                  <a:cubicBezTo>
                    <a:pt x="357093" y="2197"/>
                    <a:pt x="465868" y="96209"/>
                    <a:pt x="465963" y="109735"/>
                  </a:cubicBezTo>
                  <a:cubicBezTo>
                    <a:pt x="466058" y="123260"/>
                    <a:pt x="398050" y="56014"/>
                    <a:pt x="384524" y="56109"/>
                  </a:cubicBezTo>
                  <a:cubicBezTo>
                    <a:pt x="370999" y="56204"/>
                    <a:pt x="398240" y="96590"/>
                    <a:pt x="411862" y="110020"/>
                  </a:cubicBezTo>
                  <a:cubicBezTo>
                    <a:pt x="425482" y="123451"/>
                    <a:pt x="425387" y="109925"/>
                    <a:pt x="398431" y="123641"/>
                  </a:cubicBezTo>
                  <a:cubicBezTo>
                    <a:pt x="371475" y="137357"/>
                    <a:pt x="548259" y="298615"/>
                    <a:pt x="561785" y="298520"/>
                  </a:cubicBezTo>
                  <a:cubicBezTo>
                    <a:pt x="575310" y="298425"/>
                    <a:pt x="561975" y="325571"/>
                    <a:pt x="561975" y="325571"/>
                  </a:cubicBezTo>
                  <a:cubicBezTo>
                    <a:pt x="561975" y="325571"/>
                    <a:pt x="548640" y="352717"/>
                    <a:pt x="562166" y="366148"/>
                  </a:cubicBezTo>
                  <a:cubicBezTo>
                    <a:pt x="575786" y="379578"/>
                    <a:pt x="996696" y="661137"/>
                    <a:pt x="1179862" y="761530"/>
                  </a:cubicBezTo>
                  <a:cubicBezTo>
                    <a:pt x="1179862" y="761530"/>
                    <a:pt x="1033177" y="1114051"/>
                    <a:pt x="940975" y="1547343"/>
                  </a:cubicBezTo>
                  <a:cubicBezTo>
                    <a:pt x="914591" y="1669263"/>
                    <a:pt x="901732" y="1777467"/>
                    <a:pt x="901732" y="1777467"/>
                  </a:cubicBezTo>
                  <a:lnTo>
                    <a:pt x="735425" y="2075790"/>
                  </a:lnTo>
                  <a:cubicBezTo>
                    <a:pt x="730282" y="2084934"/>
                    <a:pt x="725900" y="2094554"/>
                    <a:pt x="722281" y="2104365"/>
                  </a:cubicBezTo>
                  <a:lnTo>
                    <a:pt x="673132" y="2237715"/>
                  </a:lnTo>
                  <a:lnTo>
                    <a:pt x="647510" y="2252288"/>
                  </a:lnTo>
                  <a:cubicBezTo>
                    <a:pt x="647510" y="2252288"/>
                    <a:pt x="418052" y="2334775"/>
                    <a:pt x="243174" y="2484603"/>
                  </a:cubicBezTo>
                  <a:lnTo>
                    <a:pt x="202692" y="2498319"/>
                  </a:lnTo>
                  <a:cubicBezTo>
                    <a:pt x="202692" y="2498319"/>
                    <a:pt x="67437" y="2499081"/>
                    <a:pt x="0" y="2526513"/>
                  </a:cubicBezTo>
                  <a:lnTo>
                    <a:pt x="762" y="2661768"/>
                  </a:lnTo>
                  <a:cubicBezTo>
                    <a:pt x="762" y="2661768"/>
                    <a:pt x="28004" y="2702154"/>
                    <a:pt x="1238" y="2742921"/>
                  </a:cubicBezTo>
                  <a:lnTo>
                    <a:pt x="2667" y="2986380"/>
                  </a:lnTo>
                  <a:cubicBezTo>
                    <a:pt x="2667" y="2986380"/>
                    <a:pt x="97727" y="3053436"/>
                    <a:pt x="124111" y="2945137"/>
                  </a:cubicBezTo>
                  <a:cubicBezTo>
                    <a:pt x="150495" y="2836742"/>
                    <a:pt x="136684" y="2782736"/>
                    <a:pt x="136684" y="2782736"/>
                  </a:cubicBezTo>
                  <a:cubicBezTo>
                    <a:pt x="136684" y="2782736"/>
                    <a:pt x="176689" y="2687867"/>
                    <a:pt x="217265" y="2687581"/>
                  </a:cubicBezTo>
                  <a:cubicBezTo>
                    <a:pt x="257842" y="2687390"/>
                    <a:pt x="770763" y="2522036"/>
                    <a:pt x="824770" y="2494700"/>
                  </a:cubicBezTo>
                  <a:cubicBezTo>
                    <a:pt x="878681" y="2467363"/>
                    <a:pt x="1240631" y="1910722"/>
                    <a:pt x="1240631" y="1910722"/>
                  </a:cubicBezTo>
                  <a:cubicBezTo>
                    <a:pt x="1240631" y="1910722"/>
                    <a:pt x="1514190" y="1852524"/>
                    <a:pt x="1880902" y="1866335"/>
                  </a:cubicBezTo>
                  <a:cubicBezTo>
                    <a:pt x="1916430" y="1867669"/>
                    <a:pt x="1946530" y="1892338"/>
                    <a:pt x="1955673" y="1926724"/>
                  </a:cubicBezTo>
                  <a:cubicBezTo>
                    <a:pt x="1976628" y="2006067"/>
                    <a:pt x="2027397" y="2114081"/>
                    <a:pt x="2094357" y="2189709"/>
                  </a:cubicBezTo>
                  <a:cubicBezTo>
                    <a:pt x="2166557" y="2271338"/>
                    <a:pt x="2288667" y="2505558"/>
                    <a:pt x="2288667" y="2505558"/>
                  </a:cubicBezTo>
                  <a:lnTo>
                    <a:pt x="2316195" y="2481555"/>
                  </a:lnTo>
                  <a:lnTo>
                    <a:pt x="2475929" y="2687962"/>
                  </a:lnTo>
                  <a:lnTo>
                    <a:pt x="2581752" y="2592807"/>
                  </a:lnTo>
                  <a:cubicBezTo>
                    <a:pt x="2581752" y="2592807"/>
                    <a:pt x="2580990" y="2550706"/>
                    <a:pt x="2631187" y="2539848"/>
                  </a:cubicBezTo>
                  <a:cubicBezTo>
                    <a:pt x="2660714" y="2533466"/>
                    <a:pt x="2781395" y="2402021"/>
                    <a:pt x="2785110" y="2348015"/>
                  </a:cubicBezTo>
                  <a:cubicBezTo>
                    <a:pt x="2789015" y="2290579"/>
                    <a:pt x="2723103" y="2271338"/>
                    <a:pt x="2690051" y="2294389"/>
                  </a:cubicBezTo>
                  <a:close/>
                  <a:moveTo>
                    <a:pt x="1556099" y="1496289"/>
                  </a:moveTo>
                  <a:lnTo>
                    <a:pt x="1582960" y="1469048"/>
                  </a:lnTo>
                  <a:lnTo>
                    <a:pt x="1542383" y="1469238"/>
                  </a:lnTo>
                  <a:cubicBezTo>
                    <a:pt x="1542383" y="1469238"/>
                    <a:pt x="1566386" y="1388942"/>
                    <a:pt x="1598772" y="1304456"/>
                  </a:cubicBezTo>
                  <a:cubicBezTo>
                    <a:pt x="1601534" y="1322267"/>
                    <a:pt x="1604106" y="1339127"/>
                    <a:pt x="1605725" y="1349985"/>
                  </a:cubicBezTo>
                  <a:cubicBezTo>
                    <a:pt x="1610011" y="1377988"/>
                    <a:pt x="1697070" y="1526864"/>
                    <a:pt x="1749171" y="1581061"/>
                  </a:cubicBezTo>
                  <a:lnTo>
                    <a:pt x="1583437" y="1550200"/>
                  </a:lnTo>
                  <a:lnTo>
                    <a:pt x="1623822" y="1522959"/>
                  </a:lnTo>
                  <a:lnTo>
                    <a:pt x="1556099" y="1496289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A44800F-8134-45BC-BA4E-4055AED9E40E}"/>
                </a:ext>
              </a:extLst>
            </p:cNvPr>
            <p:cNvSpPr/>
            <p:nvPr/>
          </p:nvSpPr>
          <p:spPr>
            <a:xfrm>
              <a:off x="0" y="6130861"/>
              <a:ext cx="12192000" cy="722661"/>
            </a:xfrm>
            <a:custGeom>
              <a:avLst/>
              <a:gdLst>
                <a:gd name="connsiteX0" fmla="*/ 0 w 12192000"/>
                <a:gd name="connsiteY0" fmla="*/ 0 h 722661"/>
                <a:gd name="connsiteX1" fmla="*/ 12192000 w 12192000"/>
                <a:gd name="connsiteY1" fmla="*/ 0 h 722661"/>
                <a:gd name="connsiteX2" fmla="*/ 12192000 w 12192000"/>
                <a:gd name="connsiteY2" fmla="*/ 722661 h 722661"/>
                <a:gd name="connsiteX3" fmla="*/ 0 w 12192000"/>
                <a:gd name="connsiteY3" fmla="*/ 722661 h 722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722661">
                  <a:moveTo>
                    <a:pt x="0" y="0"/>
                  </a:moveTo>
                  <a:lnTo>
                    <a:pt x="12192000" y="0"/>
                  </a:lnTo>
                  <a:lnTo>
                    <a:pt x="12192000" y="722661"/>
                  </a:lnTo>
                  <a:lnTo>
                    <a:pt x="0" y="72266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A1CA95-5A12-4A6B-9414-727BA56FDDED}"/>
                </a:ext>
              </a:extLst>
            </p:cNvPr>
            <p:cNvSpPr/>
            <p:nvPr/>
          </p:nvSpPr>
          <p:spPr>
            <a:xfrm>
              <a:off x="7909464" y="3947541"/>
              <a:ext cx="4282535" cy="2905982"/>
            </a:xfrm>
            <a:custGeom>
              <a:avLst/>
              <a:gdLst>
                <a:gd name="connsiteX0" fmla="*/ 4282535 w 4282535"/>
                <a:gd name="connsiteY0" fmla="*/ 2905983 h 2905982"/>
                <a:gd name="connsiteX1" fmla="*/ 2216087 w 4282535"/>
                <a:gd name="connsiteY1" fmla="*/ 951547 h 2905982"/>
                <a:gd name="connsiteX2" fmla="*/ 1857184 w 4282535"/>
                <a:gd name="connsiteY2" fmla="*/ 1328928 h 2905982"/>
                <a:gd name="connsiteX3" fmla="*/ 1594009 w 4282535"/>
                <a:gd name="connsiteY3" fmla="*/ 1066419 h 2905982"/>
                <a:gd name="connsiteX4" fmla="*/ 1223581 w 4282535"/>
                <a:gd name="connsiteY4" fmla="*/ 1567529 h 2905982"/>
                <a:gd name="connsiteX5" fmla="*/ 0 w 4282535"/>
                <a:gd name="connsiteY5" fmla="*/ 0 h 2905982"/>
                <a:gd name="connsiteX6" fmla="*/ 4282535 w 4282535"/>
                <a:gd name="connsiteY6" fmla="*/ 0 h 290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535" h="2905982">
                  <a:moveTo>
                    <a:pt x="4282535" y="2905983"/>
                  </a:moveTo>
                  <a:lnTo>
                    <a:pt x="2216087" y="951547"/>
                  </a:lnTo>
                  <a:lnTo>
                    <a:pt x="1857184" y="1328928"/>
                  </a:lnTo>
                  <a:lnTo>
                    <a:pt x="1594009" y="1066419"/>
                  </a:lnTo>
                  <a:lnTo>
                    <a:pt x="1223581" y="1567529"/>
                  </a:lnTo>
                  <a:lnTo>
                    <a:pt x="0" y="0"/>
                  </a:lnTo>
                  <a:lnTo>
                    <a:pt x="4282535" y="0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9640D4-B969-421C-BD53-210AE1B2F755}"/>
                </a:ext>
              </a:extLst>
            </p:cNvPr>
            <p:cNvSpPr/>
            <p:nvPr/>
          </p:nvSpPr>
          <p:spPr>
            <a:xfrm>
              <a:off x="3574256" y="4209002"/>
              <a:ext cx="1883664" cy="522350"/>
            </a:xfrm>
            <a:custGeom>
              <a:avLst/>
              <a:gdLst>
                <a:gd name="connsiteX0" fmla="*/ 1696593 w 1883664"/>
                <a:gd name="connsiteY0" fmla="*/ 494919 h 522350"/>
                <a:gd name="connsiteX1" fmla="*/ 1696784 w 1883664"/>
                <a:gd name="connsiteY1" fmla="*/ 490156 h 522350"/>
                <a:gd name="connsiteX2" fmla="*/ 1603915 w 1883664"/>
                <a:gd name="connsiteY2" fmla="*/ 397192 h 522350"/>
                <a:gd name="connsiteX3" fmla="*/ 1581912 w 1883664"/>
                <a:gd name="connsiteY3" fmla="*/ 399955 h 522350"/>
                <a:gd name="connsiteX4" fmla="*/ 1459230 w 1883664"/>
                <a:gd name="connsiteY4" fmla="*/ 317754 h 522350"/>
                <a:gd name="connsiteX5" fmla="*/ 1443704 w 1883664"/>
                <a:gd name="connsiteY5" fmla="*/ 318801 h 522350"/>
                <a:gd name="connsiteX6" fmla="*/ 1293876 w 1883664"/>
                <a:gd name="connsiteY6" fmla="*/ 240030 h 522350"/>
                <a:gd name="connsiteX7" fmla="*/ 1125093 w 1883664"/>
                <a:gd name="connsiteY7" fmla="*/ 353758 h 522350"/>
                <a:gd name="connsiteX8" fmla="*/ 1045559 w 1883664"/>
                <a:gd name="connsiteY8" fmla="*/ 320421 h 522350"/>
                <a:gd name="connsiteX9" fmla="*/ 1041178 w 1883664"/>
                <a:gd name="connsiteY9" fmla="*/ 320516 h 522350"/>
                <a:gd name="connsiteX10" fmla="*/ 851821 w 1883664"/>
                <a:gd name="connsiteY10" fmla="*/ 167735 h 522350"/>
                <a:gd name="connsiteX11" fmla="*/ 807244 w 1883664"/>
                <a:gd name="connsiteY11" fmla="*/ 172879 h 522350"/>
                <a:gd name="connsiteX12" fmla="*/ 572453 w 1883664"/>
                <a:gd name="connsiteY12" fmla="*/ 0 h 522350"/>
                <a:gd name="connsiteX13" fmla="*/ 338328 w 1883664"/>
                <a:gd name="connsiteY13" fmla="*/ 170688 h 522350"/>
                <a:gd name="connsiteX14" fmla="*/ 304229 w 1883664"/>
                <a:gd name="connsiteY14" fmla="*/ 167640 h 522350"/>
                <a:gd name="connsiteX15" fmla="*/ 118681 w 1883664"/>
                <a:gd name="connsiteY15" fmla="*/ 306038 h 522350"/>
                <a:gd name="connsiteX16" fmla="*/ 43529 w 1883664"/>
                <a:gd name="connsiteY16" fmla="*/ 397192 h 522350"/>
                <a:gd name="connsiteX17" fmla="*/ 44387 w 1883664"/>
                <a:gd name="connsiteY17" fmla="*/ 408908 h 522350"/>
                <a:gd name="connsiteX18" fmla="*/ 31909 w 1883664"/>
                <a:gd name="connsiteY18" fmla="*/ 421195 h 522350"/>
                <a:gd name="connsiteX19" fmla="*/ 45053 w 1883664"/>
                <a:gd name="connsiteY19" fmla="*/ 501872 h 522350"/>
                <a:gd name="connsiteX20" fmla="*/ 59150 w 1883664"/>
                <a:gd name="connsiteY20" fmla="*/ 509016 h 522350"/>
                <a:gd name="connsiteX21" fmla="*/ 0 w 1883664"/>
                <a:gd name="connsiteY21" fmla="*/ 522351 h 522350"/>
                <a:gd name="connsiteX22" fmla="*/ 54578 w 1883664"/>
                <a:gd name="connsiteY22" fmla="*/ 522351 h 522350"/>
                <a:gd name="connsiteX23" fmla="*/ 1691354 w 1883664"/>
                <a:gd name="connsiteY23" fmla="*/ 522351 h 522350"/>
                <a:gd name="connsiteX24" fmla="*/ 1883664 w 1883664"/>
                <a:gd name="connsiteY24" fmla="*/ 522351 h 522350"/>
                <a:gd name="connsiteX25" fmla="*/ 1696593 w 1883664"/>
                <a:gd name="connsiteY25" fmla="*/ 494919 h 5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83664" h="522350">
                  <a:moveTo>
                    <a:pt x="1696593" y="494919"/>
                  </a:moveTo>
                  <a:cubicBezTo>
                    <a:pt x="1696688" y="493300"/>
                    <a:pt x="1696784" y="491776"/>
                    <a:pt x="1696784" y="490156"/>
                  </a:cubicBezTo>
                  <a:cubicBezTo>
                    <a:pt x="1696784" y="438817"/>
                    <a:pt x="1655159" y="397192"/>
                    <a:pt x="1603915" y="397192"/>
                  </a:cubicBezTo>
                  <a:cubicBezTo>
                    <a:pt x="1596295" y="397192"/>
                    <a:pt x="1588961" y="398240"/>
                    <a:pt x="1581912" y="399955"/>
                  </a:cubicBezTo>
                  <a:cubicBezTo>
                    <a:pt x="1562100" y="351758"/>
                    <a:pt x="1514666" y="317754"/>
                    <a:pt x="1459230" y="317754"/>
                  </a:cubicBezTo>
                  <a:cubicBezTo>
                    <a:pt x="1453896" y="317754"/>
                    <a:pt x="1448848" y="318135"/>
                    <a:pt x="1443704" y="318801"/>
                  </a:cubicBezTo>
                  <a:cubicBezTo>
                    <a:pt x="1410843" y="271272"/>
                    <a:pt x="1355979" y="240030"/>
                    <a:pt x="1293876" y="240030"/>
                  </a:cubicBezTo>
                  <a:cubicBezTo>
                    <a:pt x="1217486" y="240030"/>
                    <a:pt x="1152144" y="287179"/>
                    <a:pt x="1125093" y="353758"/>
                  </a:cubicBezTo>
                  <a:cubicBezTo>
                    <a:pt x="1104805" y="333184"/>
                    <a:pt x="1076801" y="320421"/>
                    <a:pt x="1045559" y="320421"/>
                  </a:cubicBezTo>
                  <a:cubicBezTo>
                    <a:pt x="1044130" y="320421"/>
                    <a:pt x="1042702" y="320516"/>
                    <a:pt x="1041178" y="320516"/>
                  </a:cubicBezTo>
                  <a:cubicBezTo>
                    <a:pt x="1022413" y="233267"/>
                    <a:pt x="944785" y="167735"/>
                    <a:pt x="851821" y="167735"/>
                  </a:cubicBezTo>
                  <a:cubicBezTo>
                    <a:pt x="836581" y="167735"/>
                    <a:pt x="821627" y="169545"/>
                    <a:pt x="807244" y="172879"/>
                  </a:cubicBezTo>
                  <a:cubicBezTo>
                    <a:pt x="776192" y="72771"/>
                    <a:pt x="682847" y="0"/>
                    <a:pt x="572453" y="0"/>
                  </a:cubicBezTo>
                  <a:cubicBezTo>
                    <a:pt x="463010" y="0"/>
                    <a:pt x="370141" y="71723"/>
                    <a:pt x="338328" y="170688"/>
                  </a:cubicBezTo>
                  <a:cubicBezTo>
                    <a:pt x="327374" y="168783"/>
                    <a:pt x="315944" y="167640"/>
                    <a:pt x="304229" y="167640"/>
                  </a:cubicBezTo>
                  <a:cubicBezTo>
                    <a:pt x="216503" y="167640"/>
                    <a:pt x="142589" y="226028"/>
                    <a:pt x="118681" y="306038"/>
                  </a:cubicBezTo>
                  <a:cubicBezTo>
                    <a:pt x="75819" y="314325"/>
                    <a:pt x="43529" y="351949"/>
                    <a:pt x="43529" y="397192"/>
                  </a:cubicBezTo>
                  <a:cubicBezTo>
                    <a:pt x="43529" y="401193"/>
                    <a:pt x="43815" y="405003"/>
                    <a:pt x="44387" y="408908"/>
                  </a:cubicBezTo>
                  <a:cubicBezTo>
                    <a:pt x="39719" y="412337"/>
                    <a:pt x="35433" y="416338"/>
                    <a:pt x="31909" y="421195"/>
                  </a:cubicBezTo>
                  <a:cubicBezTo>
                    <a:pt x="13335" y="447103"/>
                    <a:pt x="19145" y="483298"/>
                    <a:pt x="45053" y="501872"/>
                  </a:cubicBezTo>
                  <a:cubicBezTo>
                    <a:pt x="49530" y="505015"/>
                    <a:pt x="54293" y="507301"/>
                    <a:pt x="59150" y="509016"/>
                  </a:cubicBezTo>
                  <a:lnTo>
                    <a:pt x="0" y="522351"/>
                  </a:lnTo>
                  <a:lnTo>
                    <a:pt x="54578" y="522351"/>
                  </a:lnTo>
                  <a:lnTo>
                    <a:pt x="1691354" y="522351"/>
                  </a:lnTo>
                  <a:lnTo>
                    <a:pt x="1883664" y="522351"/>
                  </a:lnTo>
                  <a:lnTo>
                    <a:pt x="1696593" y="494919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F695CF2-EBF9-4B2E-9BF2-077D5529205D}"/>
                </a:ext>
              </a:extLst>
            </p:cNvPr>
            <p:cNvSpPr/>
            <p:nvPr/>
          </p:nvSpPr>
          <p:spPr>
            <a:xfrm>
              <a:off x="0" y="3170682"/>
              <a:ext cx="4259770" cy="3682650"/>
            </a:xfrm>
            <a:custGeom>
              <a:avLst/>
              <a:gdLst>
                <a:gd name="connsiteX0" fmla="*/ 2674525 w 4259770"/>
                <a:gd name="connsiteY0" fmla="*/ 770954 h 3682650"/>
                <a:gd name="connsiteX1" fmla="*/ 2011299 w 4259770"/>
                <a:gd name="connsiteY1" fmla="*/ 544449 h 3682650"/>
                <a:gd name="connsiteX2" fmla="*/ 1849564 w 4259770"/>
                <a:gd name="connsiteY2" fmla="*/ 280225 h 3682650"/>
                <a:gd name="connsiteX3" fmla="*/ 682466 w 4259770"/>
                <a:gd name="connsiteY3" fmla="*/ 280225 h 3682650"/>
                <a:gd name="connsiteX4" fmla="*/ 533591 w 4259770"/>
                <a:gd name="connsiteY4" fmla="*/ 139922 h 3682650"/>
                <a:gd name="connsiteX5" fmla="*/ 351663 w 4259770"/>
                <a:gd name="connsiteY5" fmla="*/ 139922 h 3682650"/>
                <a:gd name="connsiteX6" fmla="*/ 0 w 4259770"/>
                <a:gd name="connsiteY6" fmla="*/ 0 h 3682650"/>
                <a:gd name="connsiteX7" fmla="*/ 0 w 4259770"/>
                <a:gd name="connsiteY7" fmla="*/ 280225 h 3682650"/>
                <a:gd name="connsiteX8" fmla="*/ 0 w 4259770"/>
                <a:gd name="connsiteY8" fmla="*/ 364236 h 3682650"/>
                <a:gd name="connsiteX9" fmla="*/ 0 w 4259770"/>
                <a:gd name="connsiteY9" fmla="*/ 3682651 h 3682650"/>
                <a:gd name="connsiteX10" fmla="*/ 1978914 w 4259770"/>
                <a:gd name="connsiteY10" fmla="*/ 1870900 h 3682650"/>
                <a:gd name="connsiteX11" fmla="*/ 2367153 w 4259770"/>
                <a:gd name="connsiteY11" fmla="*/ 2485644 h 3682650"/>
                <a:gd name="connsiteX12" fmla="*/ 2642140 w 4259770"/>
                <a:gd name="connsiteY12" fmla="*/ 2145983 h 3682650"/>
                <a:gd name="connsiteX13" fmla="*/ 3062764 w 4259770"/>
                <a:gd name="connsiteY13" fmla="*/ 2857786 h 3682650"/>
                <a:gd name="connsiteX14" fmla="*/ 4259771 w 4259770"/>
                <a:gd name="connsiteY14" fmla="*/ 771049 h 3682650"/>
                <a:gd name="connsiteX15" fmla="*/ 2674525 w 4259770"/>
                <a:gd name="connsiteY15" fmla="*/ 771049 h 36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59770" h="3682650">
                  <a:moveTo>
                    <a:pt x="2674525" y="770954"/>
                  </a:moveTo>
                  <a:cubicBezTo>
                    <a:pt x="2480405" y="285655"/>
                    <a:pt x="2011299" y="544449"/>
                    <a:pt x="2011299" y="544449"/>
                  </a:cubicBezTo>
                  <a:lnTo>
                    <a:pt x="1849564" y="280225"/>
                  </a:lnTo>
                  <a:lnTo>
                    <a:pt x="682466" y="280225"/>
                  </a:lnTo>
                  <a:lnTo>
                    <a:pt x="533591" y="139922"/>
                  </a:lnTo>
                  <a:lnTo>
                    <a:pt x="351663" y="139922"/>
                  </a:lnTo>
                  <a:lnTo>
                    <a:pt x="0" y="0"/>
                  </a:lnTo>
                  <a:lnTo>
                    <a:pt x="0" y="280225"/>
                  </a:lnTo>
                  <a:lnTo>
                    <a:pt x="0" y="364236"/>
                  </a:lnTo>
                  <a:lnTo>
                    <a:pt x="0" y="3682651"/>
                  </a:lnTo>
                  <a:lnTo>
                    <a:pt x="1978914" y="1870900"/>
                  </a:lnTo>
                  <a:lnTo>
                    <a:pt x="2367153" y="2485644"/>
                  </a:lnTo>
                  <a:lnTo>
                    <a:pt x="2642140" y="2145983"/>
                  </a:lnTo>
                  <a:lnTo>
                    <a:pt x="3062764" y="2857786"/>
                  </a:lnTo>
                  <a:lnTo>
                    <a:pt x="4259771" y="771049"/>
                  </a:lnTo>
                  <a:lnTo>
                    <a:pt x="2674525" y="771049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aphic 4">
              <a:extLst>
                <a:ext uri="{FF2B5EF4-FFF2-40B4-BE49-F238E27FC236}">
                  <a16:creationId xmlns:a16="http://schemas.microsoft.com/office/drawing/2014/main" id="{15997CBC-77EE-4219-9C25-B4FF9A94A670}"/>
                </a:ext>
              </a:extLst>
            </p:cNvPr>
            <p:cNvGrpSpPr/>
            <p:nvPr/>
          </p:nvGrpSpPr>
          <p:grpSpPr>
            <a:xfrm>
              <a:off x="7909464" y="3947445"/>
              <a:ext cx="3121057" cy="1567624"/>
              <a:chOff x="7909464" y="3947445"/>
              <a:chExt cx="3121057" cy="1567624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65EB1F0-542D-4388-8359-05D860EB13D3}"/>
                  </a:ext>
                </a:extLst>
              </p:cNvPr>
              <p:cNvSpPr/>
              <p:nvPr/>
            </p:nvSpPr>
            <p:spPr>
              <a:xfrm>
                <a:off x="8434292" y="3947445"/>
                <a:ext cx="2596229" cy="1329023"/>
              </a:xfrm>
              <a:custGeom>
                <a:avLst/>
                <a:gdLst>
                  <a:gd name="connsiteX0" fmla="*/ 0 w 2596229"/>
                  <a:gd name="connsiteY0" fmla="*/ 0 h 1329023"/>
                  <a:gd name="connsiteX1" fmla="*/ 1332357 w 2596229"/>
                  <a:gd name="connsiteY1" fmla="*/ 1329023 h 1329023"/>
                  <a:gd name="connsiteX2" fmla="*/ 2596230 w 2596229"/>
                  <a:gd name="connsiteY2" fmla="*/ 0 h 132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96229" h="1329023">
                    <a:moveTo>
                      <a:pt x="0" y="0"/>
                    </a:moveTo>
                    <a:lnTo>
                      <a:pt x="1332357" y="1329023"/>
                    </a:lnTo>
                    <a:lnTo>
                      <a:pt x="2596230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8BE2759-97AD-43D2-BE35-92CEBDB8055B}"/>
                  </a:ext>
                </a:extLst>
              </p:cNvPr>
              <p:cNvSpPr/>
              <p:nvPr/>
            </p:nvSpPr>
            <p:spPr>
              <a:xfrm>
                <a:off x="7909464" y="3947445"/>
                <a:ext cx="2382488" cy="1567624"/>
              </a:xfrm>
              <a:custGeom>
                <a:avLst/>
                <a:gdLst>
                  <a:gd name="connsiteX0" fmla="*/ 0 w 2382488"/>
                  <a:gd name="connsiteY0" fmla="*/ 0 h 1567624"/>
                  <a:gd name="connsiteX1" fmla="*/ 1223581 w 2382488"/>
                  <a:gd name="connsiteY1" fmla="*/ 1567625 h 1567624"/>
                  <a:gd name="connsiteX2" fmla="*/ 2382488 w 2382488"/>
                  <a:gd name="connsiteY2" fmla="*/ 0 h 1567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2488" h="1567624">
                    <a:moveTo>
                      <a:pt x="0" y="0"/>
                    </a:moveTo>
                    <a:lnTo>
                      <a:pt x="1223581" y="1567625"/>
                    </a:lnTo>
                    <a:lnTo>
                      <a:pt x="2382488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aphic 4">
              <a:extLst>
                <a:ext uri="{FF2B5EF4-FFF2-40B4-BE49-F238E27FC236}">
                  <a16:creationId xmlns:a16="http://schemas.microsoft.com/office/drawing/2014/main" id="{15997CBC-77EE-4219-9C25-B4FF9A94A670}"/>
                </a:ext>
              </a:extLst>
            </p:cNvPr>
            <p:cNvGrpSpPr/>
            <p:nvPr/>
          </p:nvGrpSpPr>
          <p:grpSpPr>
            <a:xfrm>
              <a:off x="0" y="3941635"/>
              <a:ext cx="4259770" cy="2086737"/>
              <a:chOff x="0" y="3941635"/>
              <a:chExt cx="4259770" cy="2086737"/>
            </a:xfrm>
          </p:grpSpPr>
          <p:grpSp>
            <p:nvGrpSpPr>
              <p:cNvPr id="16" name="Graphic 4">
                <a:extLst>
                  <a:ext uri="{FF2B5EF4-FFF2-40B4-BE49-F238E27FC236}">
                    <a16:creationId xmlns:a16="http://schemas.microsoft.com/office/drawing/2014/main" id="{15997CBC-77EE-4219-9C25-B4FF9A94A670}"/>
                  </a:ext>
                </a:extLst>
              </p:cNvPr>
              <p:cNvGrpSpPr/>
              <p:nvPr/>
            </p:nvGrpSpPr>
            <p:grpSpPr>
              <a:xfrm>
                <a:off x="1191387" y="3941635"/>
                <a:ext cx="3068383" cy="2086737"/>
                <a:chOff x="1191387" y="3941635"/>
                <a:chExt cx="3068383" cy="2086737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0AED3B96-030A-4C76-9129-E621B82B9AA4}"/>
                    </a:ext>
                  </a:extLst>
                </p:cNvPr>
                <p:cNvSpPr/>
                <p:nvPr/>
              </p:nvSpPr>
              <p:spPr>
                <a:xfrm>
                  <a:off x="1191387" y="3941635"/>
                  <a:ext cx="2382583" cy="1722882"/>
                </a:xfrm>
                <a:custGeom>
                  <a:avLst/>
                  <a:gdLst>
                    <a:gd name="connsiteX0" fmla="*/ 2382584 w 2382583"/>
                    <a:gd name="connsiteY0" fmla="*/ 0 h 1722882"/>
                    <a:gd name="connsiteX1" fmla="*/ 1185481 w 2382583"/>
                    <a:gd name="connsiteY1" fmla="*/ 1722882 h 1722882"/>
                    <a:gd name="connsiteX2" fmla="*/ 0 w 2382583"/>
                    <a:gd name="connsiteY2" fmla="*/ 0 h 1722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82583" h="1722882">
                      <a:moveTo>
                        <a:pt x="2382584" y="0"/>
                      </a:moveTo>
                      <a:lnTo>
                        <a:pt x="1185481" y="17228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E4F02704-2219-44C7-909B-AC157FC14614}"/>
                    </a:ext>
                  </a:extLst>
                </p:cNvPr>
                <p:cNvSpPr/>
                <p:nvPr/>
              </p:nvSpPr>
              <p:spPr>
                <a:xfrm>
                  <a:off x="1877187" y="3941635"/>
                  <a:ext cx="2382583" cy="2086737"/>
                </a:xfrm>
                <a:custGeom>
                  <a:avLst/>
                  <a:gdLst>
                    <a:gd name="connsiteX0" fmla="*/ 2382584 w 2382583"/>
                    <a:gd name="connsiteY0" fmla="*/ 0 h 2086737"/>
                    <a:gd name="connsiteX1" fmla="*/ 1185482 w 2382583"/>
                    <a:gd name="connsiteY1" fmla="*/ 2086737 h 2086737"/>
                    <a:gd name="connsiteX2" fmla="*/ 0 w 2382583"/>
                    <a:gd name="connsiteY2" fmla="*/ 0 h 2086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82583" h="2086737">
                      <a:moveTo>
                        <a:pt x="2382584" y="0"/>
                      </a:moveTo>
                      <a:lnTo>
                        <a:pt x="1185482" y="20867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D00D0E3-971B-4D9D-82B1-2F6F4EFBDEE5}"/>
                  </a:ext>
                </a:extLst>
              </p:cNvPr>
              <p:cNvSpPr/>
              <p:nvPr/>
            </p:nvSpPr>
            <p:spPr>
              <a:xfrm>
                <a:off x="0" y="3941635"/>
                <a:ext cx="1877187" cy="9525"/>
              </a:xfrm>
              <a:custGeom>
                <a:avLst/>
                <a:gdLst>
                  <a:gd name="connsiteX0" fmla="*/ 1877187 w 1877187"/>
                  <a:gd name="connsiteY0" fmla="*/ 0 h 9525"/>
                  <a:gd name="connsiteX1" fmla="*/ 0 w 1877187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77187" h="9525">
                    <a:moveTo>
                      <a:pt x="1877187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tx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4E84155-00C2-4FC8-B113-CE94741A90C5}"/>
                </a:ext>
              </a:extLst>
            </p:cNvPr>
            <p:cNvSpPr/>
            <p:nvPr/>
          </p:nvSpPr>
          <p:spPr>
            <a:xfrm>
              <a:off x="7717440" y="1505045"/>
              <a:ext cx="4271962" cy="1285398"/>
            </a:xfrm>
            <a:custGeom>
              <a:avLst/>
              <a:gdLst>
                <a:gd name="connsiteX0" fmla="*/ 4271963 w 4271962"/>
                <a:gd name="connsiteY0" fmla="*/ 1184720 h 1285398"/>
                <a:gd name="connsiteX1" fmla="*/ 4137756 w 4271962"/>
                <a:gd name="connsiteY1" fmla="*/ 1154525 h 1285398"/>
                <a:gd name="connsiteX2" fmla="*/ 4169855 w 4271962"/>
                <a:gd name="connsiteY2" fmla="*/ 1138333 h 1285398"/>
                <a:gd name="connsiteX3" fmla="*/ 4199668 w 4271962"/>
                <a:gd name="connsiteY3" fmla="*/ 955358 h 1285398"/>
                <a:gd name="connsiteX4" fmla="*/ 4171284 w 4271962"/>
                <a:gd name="connsiteY4" fmla="*/ 927449 h 1285398"/>
                <a:gd name="connsiteX5" fmla="*/ 4173093 w 4271962"/>
                <a:gd name="connsiteY5" fmla="*/ 900875 h 1285398"/>
                <a:gd name="connsiteX6" fmla="*/ 4002595 w 4271962"/>
                <a:gd name="connsiteY6" fmla="*/ 694087 h 1285398"/>
                <a:gd name="connsiteX7" fmla="*/ 3581686 w 4271962"/>
                <a:gd name="connsiteY7" fmla="*/ 380238 h 1285398"/>
                <a:gd name="connsiteX8" fmla="*/ 3504343 w 4271962"/>
                <a:gd name="connsiteY8" fmla="*/ 387191 h 1285398"/>
                <a:gd name="connsiteX9" fmla="*/ 2973420 w 4271962"/>
                <a:gd name="connsiteY9" fmla="*/ 0 h 1285398"/>
                <a:gd name="connsiteX10" fmla="*/ 2440877 w 4271962"/>
                <a:gd name="connsiteY10" fmla="*/ 392049 h 1285398"/>
                <a:gd name="connsiteX11" fmla="*/ 2339817 w 4271962"/>
                <a:gd name="connsiteY11" fmla="*/ 380238 h 1285398"/>
                <a:gd name="connsiteX12" fmla="*/ 1910429 w 4271962"/>
                <a:gd name="connsiteY12" fmla="*/ 726853 h 1285398"/>
                <a:gd name="connsiteX13" fmla="*/ 1900524 w 4271962"/>
                <a:gd name="connsiteY13" fmla="*/ 726662 h 1285398"/>
                <a:gd name="connsiteX14" fmla="*/ 1720120 w 4271962"/>
                <a:gd name="connsiteY14" fmla="*/ 802386 h 1285398"/>
                <a:gd name="connsiteX15" fmla="*/ 1337310 w 4271962"/>
                <a:gd name="connsiteY15" fmla="*/ 544449 h 1285398"/>
                <a:gd name="connsiteX16" fmla="*/ 997458 w 4271962"/>
                <a:gd name="connsiteY16" fmla="*/ 723043 h 1285398"/>
                <a:gd name="connsiteX17" fmla="*/ 962120 w 4271962"/>
                <a:gd name="connsiteY17" fmla="*/ 720757 h 1285398"/>
                <a:gd name="connsiteX18" fmla="*/ 683800 w 4271962"/>
                <a:gd name="connsiteY18" fmla="*/ 907161 h 1285398"/>
                <a:gd name="connsiteX19" fmla="*/ 633984 w 4271962"/>
                <a:gd name="connsiteY19" fmla="*/ 900970 h 1285398"/>
                <a:gd name="connsiteX20" fmla="*/ 423291 w 4271962"/>
                <a:gd name="connsiteY20" fmla="*/ 1111853 h 1285398"/>
                <a:gd name="connsiteX21" fmla="*/ 423767 w 4271962"/>
                <a:gd name="connsiteY21" fmla="*/ 1122712 h 1285398"/>
                <a:gd name="connsiteX22" fmla="*/ 0 w 4271962"/>
                <a:gd name="connsiteY22" fmla="*/ 1184720 h 1285398"/>
                <a:gd name="connsiteX23" fmla="*/ 435959 w 4271962"/>
                <a:gd name="connsiteY23" fmla="*/ 1184720 h 1285398"/>
                <a:gd name="connsiteX24" fmla="*/ 3291460 w 4271962"/>
                <a:gd name="connsiteY24" fmla="*/ 1184720 h 1285398"/>
                <a:gd name="connsiteX25" fmla="*/ 3574352 w 4271962"/>
                <a:gd name="connsiteY25" fmla="*/ 1285399 h 1285398"/>
                <a:gd name="connsiteX26" fmla="*/ 3786092 w 4271962"/>
                <a:gd name="connsiteY26" fmla="*/ 1232154 h 1285398"/>
                <a:gd name="connsiteX27" fmla="*/ 3871722 w 4271962"/>
                <a:gd name="connsiteY27" fmla="*/ 1285399 h 1285398"/>
                <a:gd name="connsiteX28" fmla="*/ 3967353 w 4271962"/>
                <a:gd name="connsiteY28" fmla="*/ 1189768 h 1285398"/>
                <a:gd name="connsiteX29" fmla="*/ 3967067 w 4271962"/>
                <a:gd name="connsiteY29" fmla="*/ 1184720 h 1285398"/>
                <a:gd name="connsiteX30" fmla="*/ 4147947 w 4271962"/>
                <a:gd name="connsiteY30" fmla="*/ 1184720 h 1285398"/>
                <a:gd name="connsiteX31" fmla="*/ 4271963 w 4271962"/>
                <a:gd name="connsiteY31" fmla="*/ 1184720 h 1285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271962" h="1285398">
                  <a:moveTo>
                    <a:pt x="4271963" y="1184720"/>
                  </a:moveTo>
                  <a:lnTo>
                    <a:pt x="4137756" y="1154525"/>
                  </a:lnTo>
                  <a:cubicBezTo>
                    <a:pt x="4148805" y="1150620"/>
                    <a:pt x="4159663" y="1145572"/>
                    <a:pt x="4169855" y="1138333"/>
                  </a:cubicBezTo>
                  <a:cubicBezTo>
                    <a:pt x="4228434" y="1096137"/>
                    <a:pt x="4241863" y="1014222"/>
                    <a:pt x="4199668" y="955358"/>
                  </a:cubicBezTo>
                  <a:cubicBezTo>
                    <a:pt x="4191572" y="944308"/>
                    <a:pt x="4181856" y="935260"/>
                    <a:pt x="4171284" y="927449"/>
                  </a:cubicBezTo>
                  <a:cubicBezTo>
                    <a:pt x="4172427" y="918686"/>
                    <a:pt x="4173093" y="909923"/>
                    <a:pt x="4173093" y="900875"/>
                  </a:cubicBezTo>
                  <a:cubicBezTo>
                    <a:pt x="4173093" y="798195"/>
                    <a:pt x="4099751" y="712851"/>
                    <a:pt x="4002595" y="694087"/>
                  </a:cubicBezTo>
                  <a:cubicBezTo>
                    <a:pt x="3948399" y="512731"/>
                    <a:pt x="3780568" y="380238"/>
                    <a:pt x="3581686" y="380238"/>
                  </a:cubicBezTo>
                  <a:cubicBezTo>
                    <a:pt x="3555111" y="380238"/>
                    <a:pt x="3529299" y="382810"/>
                    <a:pt x="3504343" y="387191"/>
                  </a:cubicBezTo>
                  <a:cubicBezTo>
                    <a:pt x="3432144" y="162687"/>
                    <a:pt x="3221641" y="0"/>
                    <a:pt x="2973420" y="0"/>
                  </a:cubicBezTo>
                  <a:cubicBezTo>
                    <a:pt x="2723103" y="0"/>
                    <a:pt x="2511267" y="164973"/>
                    <a:pt x="2440877" y="392049"/>
                  </a:cubicBezTo>
                  <a:cubicBezTo>
                    <a:pt x="2408301" y="384429"/>
                    <a:pt x="2374392" y="380238"/>
                    <a:pt x="2339817" y="380238"/>
                  </a:cubicBezTo>
                  <a:cubicBezTo>
                    <a:pt x="2128933" y="380238"/>
                    <a:pt x="1952816" y="528828"/>
                    <a:pt x="1910429" y="726853"/>
                  </a:cubicBezTo>
                  <a:cubicBezTo>
                    <a:pt x="1907001" y="726853"/>
                    <a:pt x="1903762" y="726662"/>
                    <a:pt x="1900524" y="726662"/>
                  </a:cubicBezTo>
                  <a:cubicBezTo>
                    <a:pt x="1829658" y="726662"/>
                    <a:pt x="1766031" y="755714"/>
                    <a:pt x="1720120" y="802386"/>
                  </a:cubicBezTo>
                  <a:cubicBezTo>
                    <a:pt x="1658779" y="651224"/>
                    <a:pt x="1510570" y="544449"/>
                    <a:pt x="1337310" y="544449"/>
                  </a:cubicBezTo>
                  <a:cubicBezTo>
                    <a:pt x="1196340" y="544449"/>
                    <a:pt x="1071944" y="615315"/>
                    <a:pt x="997458" y="723043"/>
                  </a:cubicBezTo>
                  <a:cubicBezTo>
                    <a:pt x="985647" y="721614"/>
                    <a:pt x="974122" y="720757"/>
                    <a:pt x="962120" y="720757"/>
                  </a:cubicBezTo>
                  <a:cubicBezTo>
                    <a:pt x="836390" y="720757"/>
                    <a:pt x="728853" y="797814"/>
                    <a:pt x="683800" y="907161"/>
                  </a:cubicBezTo>
                  <a:cubicBezTo>
                    <a:pt x="667893" y="903256"/>
                    <a:pt x="651224" y="900970"/>
                    <a:pt x="633984" y="900970"/>
                  </a:cubicBezTo>
                  <a:cubicBezTo>
                    <a:pt x="517684" y="900970"/>
                    <a:pt x="423291" y="995362"/>
                    <a:pt x="423291" y="1111853"/>
                  </a:cubicBezTo>
                  <a:cubicBezTo>
                    <a:pt x="423291" y="1115568"/>
                    <a:pt x="423577" y="1119092"/>
                    <a:pt x="423767" y="1122712"/>
                  </a:cubicBezTo>
                  <a:lnTo>
                    <a:pt x="0" y="1184720"/>
                  </a:lnTo>
                  <a:lnTo>
                    <a:pt x="435959" y="1184720"/>
                  </a:lnTo>
                  <a:lnTo>
                    <a:pt x="3291460" y="1184720"/>
                  </a:lnTo>
                  <a:cubicBezTo>
                    <a:pt x="3368612" y="1247680"/>
                    <a:pt x="3467005" y="1285399"/>
                    <a:pt x="3574352" y="1285399"/>
                  </a:cubicBezTo>
                  <a:cubicBezTo>
                    <a:pt x="3651028" y="1285399"/>
                    <a:pt x="3723037" y="1266063"/>
                    <a:pt x="3786092" y="1232154"/>
                  </a:cubicBezTo>
                  <a:cubicBezTo>
                    <a:pt x="3801713" y="1263682"/>
                    <a:pt x="3834194" y="1285399"/>
                    <a:pt x="3871722" y="1285399"/>
                  </a:cubicBezTo>
                  <a:cubicBezTo>
                    <a:pt x="3924586" y="1285399"/>
                    <a:pt x="3967353" y="1242536"/>
                    <a:pt x="3967353" y="1189768"/>
                  </a:cubicBezTo>
                  <a:cubicBezTo>
                    <a:pt x="3967353" y="1188053"/>
                    <a:pt x="3967163" y="1186434"/>
                    <a:pt x="3967067" y="1184720"/>
                  </a:cubicBezTo>
                  <a:lnTo>
                    <a:pt x="4147947" y="1184720"/>
                  </a:lnTo>
                  <a:lnTo>
                    <a:pt x="4271963" y="118472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E8E61F6-D33C-430C-935C-90B1864B850B}"/>
                </a:ext>
              </a:extLst>
            </p:cNvPr>
            <p:cNvSpPr/>
            <p:nvPr/>
          </p:nvSpPr>
          <p:spPr>
            <a:xfrm>
              <a:off x="117157" y="1406556"/>
              <a:ext cx="4814506" cy="1335024"/>
            </a:xfrm>
            <a:custGeom>
              <a:avLst/>
              <a:gdLst>
                <a:gd name="connsiteX0" fmla="*/ 4337209 w 4814506"/>
                <a:gd name="connsiteY0" fmla="*/ 1265301 h 1335024"/>
                <a:gd name="connsiteX1" fmla="*/ 4337780 w 4814506"/>
                <a:gd name="connsiteY1" fmla="*/ 1253014 h 1335024"/>
                <a:gd name="connsiteX2" fmla="*/ 4100322 w 4814506"/>
                <a:gd name="connsiteY2" fmla="*/ 1015365 h 1335024"/>
                <a:gd name="connsiteX3" fmla="*/ 4044125 w 4814506"/>
                <a:gd name="connsiteY3" fmla="*/ 1022413 h 1335024"/>
                <a:gd name="connsiteX4" fmla="*/ 3730466 w 4814506"/>
                <a:gd name="connsiteY4" fmla="*/ 812292 h 1335024"/>
                <a:gd name="connsiteX5" fmla="*/ 3690652 w 4814506"/>
                <a:gd name="connsiteY5" fmla="*/ 814864 h 1335024"/>
                <a:gd name="connsiteX6" fmla="*/ 3307556 w 4814506"/>
                <a:gd name="connsiteY6" fmla="*/ 613601 h 1335024"/>
                <a:gd name="connsiteX7" fmla="*/ 2876169 w 4814506"/>
                <a:gd name="connsiteY7" fmla="*/ 904304 h 1335024"/>
                <a:gd name="connsiteX8" fmla="*/ 2672810 w 4814506"/>
                <a:gd name="connsiteY8" fmla="*/ 818959 h 1335024"/>
                <a:gd name="connsiteX9" fmla="*/ 2661666 w 4814506"/>
                <a:gd name="connsiteY9" fmla="*/ 819245 h 1335024"/>
                <a:gd name="connsiteX10" fmla="*/ 2177701 w 4814506"/>
                <a:gd name="connsiteY10" fmla="*/ 428625 h 1335024"/>
                <a:gd name="connsiteX11" fmla="*/ 2063782 w 4814506"/>
                <a:gd name="connsiteY11" fmla="*/ 441865 h 1335024"/>
                <a:gd name="connsiteX12" fmla="*/ 1463612 w 4814506"/>
                <a:gd name="connsiteY12" fmla="*/ 0 h 1335024"/>
                <a:gd name="connsiteX13" fmla="*/ 865251 w 4814506"/>
                <a:gd name="connsiteY13" fmla="*/ 436340 h 1335024"/>
                <a:gd name="connsiteX14" fmla="*/ 778097 w 4814506"/>
                <a:gd name="connsiteY14" fmla="*/ 428530 h 1335024"/>
                <a:gd name="connsiteX15" fmla="*/ 303752 w 4814506"/>
                <a:gd name="connsiteY15" fmla="*/ 782193 h 1335024"/>
                <a:gd name="connsiteX16" fmla="*/ 111538 w 4814506"/>
                <a:gd name="connsiteY16" fmla="*/ 1015175 h 1335024"/>
                <a:gd name="connsiteX17" fmla="*/ 113633 w 4814506"/>
                <a:gd name="connsiteY17" fmla="*/ 1045083 h 1335024"/>
                <a:gd name="connsiteX18" fmla="*/ 81629 w 4814506"/>
                <a:gd name="connsiteY18" fmla="*/ 1076516 h 1335024"/>
                <a:gd name="connsiteX19" fmla="*/ 115157 w 4814506"/>
                <a:gd name="connsiteY19" fmla="*/ 1282732 h 1335024"/>
                <a:gd name="connsiteX20" fmla="*/ 151257 w 4814506"/>
                <a:gd name="connsiteY20" fmla="*/ 1300925 h 1335024"/>
                <a:gd name="connsiteX21" fmla="*/ 0 w 4814506"/>
                <a:gd name="connsiteY21" fmla="*/ 1335024 h 1335024"/>
                <a:gd name="connsiteX22" fmla="*/ 139541 w 4814506"/>
                <a:gd name="connsiteY22" fmla="*/ 1335024 h 1335024"/>
                <a:gd name="connsiteX23" fmla="*/ 4322921 w 4814506"/>
                <a:gd name="connsiteY23" fmla="*/ 1335024 h 1335024"/>
                <a:gd name="connsiteX24" fmla="*/ 4814507 w 4814506"/>
                <a:gd name="connsiteY24" fmla="*/ 1335024 h 1335024"/>
                <a:gd name="connsiteX25" fmla="*/ 4337209 w 4814506"/>
                <a:gd name="connsiteY25" fmla="*/ 1265301 h 133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814506" h="1335024">
                  <a:moveTo>
                    <a:pt x="4337209" y="1265301"/>
                  </a:moveTo>
                  <a:cubicBezTo>
                    <a:pt x="4337400" y="1261205"/>
                    <a:pt x="4337780" y="1257205"/>
                    <a:pt x="4337780" y="1253014"/>
                  </a:cubicBezTo>
                  <a:cubicBezTo>
                    <a:pt x="4337780" y="1121664"/>
                    <a:pt x="4231386" y="1015365"/>
                    <a:pt x="4100322" y="1015365"/>
                  </a:cubicBezTo>
                  <a:cubicBezTo>
                    <a:pt x="4080796" y="1015365"/>
                    <a:pt x="4062127" y="1017937"/>
                    <a:pt x="4044125" y="1022413"/>
                  </a:cubicBezTo>
                  <a:cubicBezTo>
                    <a:pt x="3993452" y="899160"/>
                    <a:pt x="3872198" y="812292"/>
                    <a:pt x="3730466" y="812292"/>
                  </a:cubicBezTo>
                  <a:cubicBezTo>
                    <a:pt x="3716941" y="812292"/>
                    <a:pt x="3703987" y="813340"/>
                    <a:pt x="3690652" y="814864"/>
                  </a:cubicBezTo>
                  <a:cubicBezTo>
                    <a:pt x="3606641" y="693420"/>
                    <a:pt x="3466529" y="613601"/>
                    <a:pt x="3307556" y="613601"/>
                  </a:cubicBezTo>
                  <a:cubicBezTo>
                    <a:pt x="3112294" y="613601"/>
                    <a:pt x="2945321" y="733997"/>
                    <a:pt x="2876169" y="904304"/>
                  </a:cubicBezTo>
                  <a:cubicBezTo>
                    <a:pt x="2824448" y="851821"/>
                    <a:pt x="2752630" y="818959"/>
                    <a:pt x="2672810" y="818959"/>
                  </a:cubicBezTo>
                  <a:cubicBezTo>
                    <a:pt x="2669191" y="818959"/>
                    <a:pt x="2665571" y="819245"/>
                    <a:pt x="2661666" y="819245"/>
                  </a:cubicBezTo>
                  <a:cubicBezTo>
                    <a:pt x="2613851" y="596170"/>
                    <a:pt x="2415445" y="428625"/>
                    <a:pt x="2177701" y="428625"/>
                  </a:cubicBezTo>
                  <a:cubicBezTo>
                    <a:pt x="2138648" y="428625"/>
                    <a:pt x="2100453" y="433292"/>
                    <a:pt x="2063782" y="441865"/>
                  </a:cubicBezTo>
                  <a:cubicBezTo>
                    <a:pt x="1984439" y="186023"/>
                    <a:pt x="1745742" y="0"/>
                    <a:pt x="1463612" y="0"/>
                  </a:cubicBezTo>
                  <a:cubicBezTo>
                    <a:pt x="1183767" y="0"/>
                    <a:pt x="946595" y="183356"/>
                    <a:pt x="865251" y="436340"/>
                  </a:cubicBezTo>
                  <a:cubicBezTo>
                    <a:pt x="837152" y="431387"/>
                    <a:pt x="808006" y="428530"/>
                    <a:pt x="778097" y="428530"/>
                  </a:cubicBezTo>
                  <a:cubicBezTo>
                    <a:pt x="553974" y="428530"/>
                    <a:pt x="364903" y="577787"/>
                    <a:pt x="303752" y="782193"/>
                  </a:cubicBezTo>
                  <a:cubicBezTo>
                    <a:pt x="194310" y="803243"/>
                    <a:pt x="111538" y="899446"/>
                    <a:pt x="111538" y="1015175"/>
                  </a:cubicBezTo>
                  <a:cubicBezTo>
                    <a:pt x="111538" y="1025271"/>
                    <a:pt x="112300" y="1035177"/>
                    <a:pt x="113633" y="1045083"/>
                  </a:cubicBezTo>
                  <a:cubicBezTo>
                    <a:pt x="101632" y="1053941"/>
                    <a:pt x="90773" y="1064038"/>
                    <a:pt x="81629" y="1076516"/>
                  </a:cubicBezTo>
                  <a:cubicBezTo>
                    <a:pt x="34004" y="1142810"/>
                    <a:pt x="49149" y="1235107"/>
                    <a:pt x="115157" y="1282732"/>
                  </a:cubicBezTo>
                  <a:cubicBezTo>
                    <a:pt x="126587" y="1290828"/>
                    <a:pt x="138779" y="1296543"/>
                    <a:pt x="151257" y="1300925"/>
                  </a:cubicBezTo>
                  <a:lnTo>
                    <a:pt x="0" y="1335024"/>
                  </a:lnTo>
                  <a:lnTo>
                    <a:pt x="139541" y="1335024"/>
                  </a:lnTo>
                  <a:lnTo>
                    <a:pt x="4322921" y="1335024"/>
                  </a:lnTo>
                  <a:lnTo>
                    <a:pt x="4814507" y="1335024"/>
                  </a:lnTo>
                  <a:lnTo>
                    <a:pt x="4337209" y="1265301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4F3240F-F6B7-401C-ACC5-C4FE30B362D8}"/>
                </a:ext>
              </a:extLst>
            </p:cNvPr>
            <p:cNvSpPr/>
            <p:nvPr/>
          </p:nvSpPr>
          <p:spPr>
            <a:xfrm>
              <a:off x="5959221" y="4566856"/>
              <a:ext cx="2397061" cy="664654"/>
            </a:xfrm>
            <a:custGeom>
              <a:avLst/>
              <a:gdLst>
                <a:gd name="connsiteX0" fmla="*/ 237839 w 2397061"/>
                <a:gd name="connsiteY0" fmla="*/ 629888 h 664654"/>
                <a:gd name="connsiteX1" fmla="*/ 237554 w 2397061"/>
                <a:gd name="connsiteY1" fmla="*/ 623792 h 664654"/>
                <a:gd name="connsiteX2" fmla="*/ 355759 w 2397061"/>
                <a:gd name="connsiteY2" fmla="*/ 505492 h 664654"/>
                <a:gd name="connsiteX3" fmla="*/ 383762 w 2397061"/>
                <a:gd name="connsiteY3" fmla="*/ 509016 h 664654"/>
                <a:gd name="connsiteX4" fmla="*/ 539877 w 2397061"/>
                <a:gd name="connsiteY4" fmla="*/ 404432 h 664654"/>
                <a:gd name="connsiteX5" fmla="*/ 559689 w 2397061"/>
                <a:gd name="connsiteY5" fmla="*/ 405765 h 664654"/>
                <a:gd name="connsiteX6" fmla="*/ 750379 w 2397061"/>
                <a:gd name="connsiteY6" fmla="*/ 305562 h 664654"/>
                <a:gd name="connsiteX7" fmla="*/ 965168 w 2397061"/>
                <a:gd name="connsiteY7" fmla="*/ 450342 h 664654"/>
                <a:gd name="connsiteX8" fmla="*/ 1066419 w 2397061"/>
                <a:gd name="connsiteY8" fmla="*/ 407861 h 664654"/>
                <a:gd name="connsiteX9" fmla="*/ 1071943 w 2397061"/>
                <a:gd name="connsiteY9" fmla="*/ 407956 h 664654"/>
                <a:gd name="connsiteX10" fmla="*/ 1312926 w 2397061"/>
                <a:gd name="connsiteY10" fmla="*/ 213455 h 664654"/>
                <a:gd name="connsiteX11" fmla="*/ 1369600 w 2397061"/>
                <a:gd name="connsiteY11" fmla="*/ 220028 h 664654"/>
                <a:gd name="connsiteX12" fmla="*/ 1668399 w 2397061"/>
                <a:gd name="connsiteY12" fmla="*/ 0 h 664654"/>
                <a:gd name="connsiteX13" fmla="*/ 1966341 w 2397061"/>
                <a:gd name="connsiteY13" fmla="*/ 217265 h 664654"/>
                <a:gd name="connsiteX14" fmla="*/ 2009680 w 2397061"/>
                <a:gd name="connsiteY14" fmla="*/ 213360 h 664654"/>
                <a:gd name="connsiteX15" fmla="*/ 2245804 w 2397061"/>
                <a:gd name="connsiteY15" fmla="*/ 389477 h 664654"/>
                <a:gd name="connsiteX16" fmla="*/ 2341530 w 2397061"/>
                <a:gd name="connsiteY16" fmla="*/ 505492 h 664654"/>
                <a:gd name="connsiteX17" fmla="*/ 2340483 w 2397061"/>
                <a:gd name="connsiteY17" fmla="*/ 520351 h 664654"/>
                <a:gd name="connsiteX18" fmla="*/ 2356390 w 2397061"/>
                <a:gd name="connsiteY18" fmla="*/ 535972 h 664654"/>
                <a:gd name="connsiteX19" fmla="*/ 2339721 w 2397061"/>
                <a:gd name="connsiteY19" fmla="*/ 638651 h 664654"/>
                <a:gd name="connsiteX20" fmla="*/ 2321719 w 2397061"/>
                <a:gd name="connsiteY20" fmla="*/ 647700 h 664654"/>
                <a:gd name="connsiteX21" fmla="*/ 2397061 w 2397061"/>
                <a:gd name="connsiteY21" fmla="*/ 664655 h 664654"/>
                <a:gd name="connsiteX22" fmla="*/ 2327529 w 2397061"/>
                <a:gd name="connsiteY22" fmla="*/ 664655 h 664654"/>
                <a:gd name="connsiteX23" fmla="*/ 244793 w 2397061"/>
                <a:gd name="connsiteY23" fmla="*/ 664655 h 664654"/>
                <a:gd name="connsiteX24" fmla="*/ 0 w 2397061"/>
                <a:gd name="connsiteY24" fmla="*/ 664655 h 664654"/>
                <a:gd name="connsiteX25" fmla="*/ 237839 w 2397061"/>
                <a:gd name="connsiteY25" fmla="*/ 629888 h 66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397061" h="664654">
                  <a:moveTo>
                    <a:pt x="237839" y="629888"/>
                  </a:moveTo>
                  <a:cubicBezTo>
                    <a:pt x="237744" y="627888"/>
                    <a:pt x="237554" y="625888"/>
                    <a:pt x="237554" y="623792"/>
                  </a:cubicBezTo>
                  <a:cubicBezTo>
                    <a:pt x="237554" y="558451"/>
                    <a:pt x="290513" y="505492"/>
                    <a:pt x="355759" y="505492"/>
                  </a:cubicBezTo>
                  <a:cubicBezTo>
                    <a:pt x="365474" y="505492"/>
                    <a:pt x="374809" y="506825"/>
                    <a:pt x="383762" y="509016"/>
                  </a:cubicBezTo>
                  <a:cubicBezTo>
                    <a:pt x="409004" y="447675"/>
                    <a:pt x="469392" y="404432"/>
                    <a:pt x="539877" y="404432"/>
                  </a:cubicBezTo>
                  <a:cubicBezTo>
                    <a:pt x="546640" y="404432"/>
                    <a:pt x="553117" y="404908"/>
                    <a:pt x="559689" y="405765"/>
                  </a:cubicBezTo>
                  <a:cubicBezTo>
                    <a:pt x="601503" y="345281"/>
                    <a:pt x="671322" y="305562"/>
                    <a:pt x="750379" y="305562"/>
                  </a:cubicBezTo>
                  <a:cubicBezTo>
                    <a:pt x="847630" y="305562"/>
                    <a:pt x="930783" y="365474"/>
                    <a:pt x="965168" y="450342"/>
                  </a:cubicBezTo>
                  <a:cubicBezTo>
                    <a:pt x="990981" y="424148"/>
                    <a:pt x="1026700" y="407861"/>
                    <a:pt x="1066419" y="407861"/>
                  </a:cubicBezTo>
                  <a:cubicBezTo>
                    <a:pt x="1068228" y="407861"/>
                    <a:pt x="1070038" y="407956"/>
                    <a:pt x="1071943" y="407956"/>
                  </a:cubicBezTo>
                  <a:cubicBezTo>
                    <a:pt x="1095756" y="296894"/>
                    <a:pt x="1194530" y="213455"/>
                    <a:pt x="1312926" y="213455"/>
                  </a:cubicBezTo>
                  <a:cubicBezTo>
                    <a:pt x="1332357" y="213455"/>
                    <a:pt x="1351407" y="215741"/>
                    <a:pt x="1369600" y="220028"/>
                  </a:cubicBezTo>
                  <a:cubicBezTo>
                    <a:pt x="1409129" y="92583"/>
                    <a:pt x="1528000" y="0"/>
                    <a:pt x="1668399" y="0"/>
                  </a:cubicBezTo>
                  <a:cubicBezTo>
                    <a:pt x="1807750" y="0"/>
                    <a:pt x="1925764" y="91250"/>
                    <a:pt x="1966341" y="217265"/>
                  </a:cubicBezTo>
                  <a:cubicBezTo>
                    <a:pt x="1980343" y="214789"/>
                    <a:pt x="1994821" y="213360"/>
                    <a:pt x="2009680" y="213360"/>
                  </a:cubicBezTo>
                  <a:cubicBezTo>
                    <a:pt x="2121313" y="213360"/>
                    <a:pt x="2215420" y="287655"/>
                    <a:pt x="2245804" y="389477"/>
                  </a:cubicBezTo>
                  <a:cubicBezTo>
                    <a:pt x="2300288" y="399955"/>
                    <a:pt x="2341530" y="447866"/>
                    <a:pt x="2341530" y="505492"/>
                  </a:cubicBezTo>
                  <a:cubicBezTo>
                    <a:pt x="2341530" y="510540"/>
                    <a:pt x="2341150" y="515493"/>
                    <a:pt x="2340483" y="520351"/>
                  </a:cubicBezTo>
                  <a:cubicBezTo>
                    <a:pt x="2346484" y="524732"/>
                    <a:pt x="2351913" y="529780"/>
                    <a:pt x="2356390" y="535972"/>
                  </a:cubicBezTo>
                  <a:cubicBezTo>
                    <a:pt x="2380107" y="569024"/>
                    <a:pt x="2372582" y="614934"/>
                    <a:pt x="2339721" y="638651"/>
                  </a:cubicBezTo>
                  <a:cubicBezTo>
                    <a:pt x="2334006" y="642652"/>
                    <a:pt x="2327910" y="645509"/>
                    <a:pt x="2321719" y="647700"/>
                  </a:cubicBezTo>
                  <a:lnTo>
                    <a:pt x="2397061" y="664655"/>
                  </a:lnTo>
                  <a:lnTo>
                    <a:pt x="2327529" y="664655"/>
                  </a:lnTo>
                  <a:lnTo>
                    <a:pt x="244793" y="664655"/>
                  </a:lnTo>
                  <a:lnTo>
                    <a:pt x="0" y="664655"/>
                  </a:lnTo>
                  <a:lnTo>
                    <a:pt x="237839" y="62988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aphic 4">
              <a:extLst>
                <a:ext uri="{FF2B5EF4-FFF2-40B4-BE49-F238E27FC236}">
                  <a16:creationId xmlns:a16="http://schemas.microsoft.com/office/drawing/2014/main" id="{15997CBC-77EE-4219-9C25-B4FF9A94A670}"/>
                </a:ext>
              </a:extLst>
            </p:cNvPr>
            <p:cNvGrpSpPr/>
            <p:nvPr/>
          </p:nvGrpSpPr>
          <p:grpSpPr>
            <a:xfrm>
              <a:off x="785526" y="6340792"/>
              <a:ext cx="10311194" cy="275463"/>
              <a:chOff x="785526" y="6340792"/>
              <a:chExt cx="10311194" cy="275463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0ADD638-AA2E-43A6-BB66-D3D2116EC15D}"/>
                  </a:ext>
                </a:extLst>
              </p:cNvPr>
              <p:cNvSpPr/>
              <p:nvPr/>
            </p:nvSpPr>
            <p:spPr>
              <a:xfrm>
                <a:off x="1072419" y="6340792"/>
                <a:ext cx="3187350" cy="9525"/>
              </a:xfrm>
              <a:custGeom>
                <a:avLst/>
                <a:gdLst>
                  <a:gd name="connsiteX0" fmla="*/ 0 w 3187350"/>
                  <a:gd name="connsiteY0" fmla="*/ 0 h 9525"/>
                  <a:gd name="connsiteX1" fmla="*/ 3187351 w 31873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87350" h="9525">
                    <a:moveTo>
                      <a:pt x="0" y="0"/>
                    </a:moveTo>
                    <a:lnTo>
                      <a:pt x="3187351" y="0"/>
                    </a:lnTo>
                  </a:path>
                </a:pathLst>
              </a:custGeom>
              <a:ln w="9525" cap="rnd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E96D31B-60E8-446C-94B1-8CA8CCB089AC}"/>
                  </a:ext>
                </a:extLst>
              </p:cNvPr>
              <p:cNvSpPr/>
              <p:nvPr/>
            </p:nvSpPr>
            <p:spPr>
              <a:xfrm>
                <a:off x="8889111" y="6340792"/>
                <a:ext cx="2207609" cy="9525"/>
              </a:xfrm>
              <a:custGeom>
                <a:avLst/>
                <a:gdLst>
                  <a:gd name="connsiteX0" fmla="*/ 0 w 2207609"/>
                  <a:gd name="connsiteY0" fmla="*/ 0 h 9525"/>
                  <a:gd name="connsiteX1" fmla="*/ 2207609 w 220760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07609" h="9525">
                    <a:moveTo>
                      <a:pt x="0" y="0"/>
                    </a:moveTo>
                    <a:lnTo>
                      <a:pt x="2207609" y="0"/>
                    </a:lnTo>
                  </a:path>
                </a:pathLst>
              </a:custGeom>
              <a:ln w="9525" cap="rnd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9AAEEC7-6234-4783-B192-114C737BFCC9}"/>
                  </a:ext>
                </a:extLst>
              </p:cNvPr>
              <p:cNvSpPr/>
              <p:nvPr/>
            </p:nvSpPr>
            <p:spPr>
              <a:xfrm>
                <a:off x="8259318" y="6492144"/>
                <a:ext cx="1502759" cy="9525"/>
              </a:xfrm>
              <a:custGeom>
                <a:avLst/>
                <a:gdLst>
                  <a:gd name="connsiteX0" fmla="*/ 0 w 1502759"/>
                  <a:gd name="connsiteY0" fmla="*/ 0 h 9525"/>
                  <a:gd name="connsiteX1" fmla="*/ 1502759 w 150275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02759" h="9525">
                    <a:moveTo>
                      <a:pt x="0" y="0"/>
                    </a:moveTo>
                    <a:lnTo>
                      <a:pt x="1502759" y="0"/>
                    </a:lnTo>
                  </a:path>
                </a:pathLst>
              </a:custGeom>
              <a:ln w="9525" cap="rnd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FDAA571-FCFB-4740-A10B-DD2E74B90D2E}"/>
                  </a:ext>
                </a:extLst>
              </p:cNvPr>
              <p:cNvSpPr/>
              <p:nvPr/>
            </p:nvSpPr>
            <p:spPr>
              <a:xfrm>
                <a:off x="3710654" y="6492144"/>
                <a:ext cx="615791" cy="9525"/>
              </a:xfrm>
              <a:custGeom>
                <a:avLst/>
                <a:gdLst>
                  <a:gd name="connsiteX0" fmla="*/ 0 w 615791"/>
                  <a:gd name="connsiteY0" fmla="*/ 0 h 9525"/>
                  <a:gd name="connsiteX1" fmla="*/ 615791 w 61579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5791" h="9525">
                    <a:moveTo>
                      <a:pt x="0" y="0"/>
                    </a:moveTo>
                    <a:lnTo>
                      <a:pt x="615791" y="0"/>
                    </a:lnTo>
                  </a:path>
                </a:pathLst>
              </a:custGeom>
              <a:ln w="9525" cap="rnd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4385B2F-EEC8-42CE-BA83-2E9251773C7A}"/>
                  </a:ext>
                </a:extLst>
              </p:cNvPr>
              <p:cNvSpPr/>
              <p:nvPr/>
            </p:nvSpPr>
            <p:spPr>
              <a:xfrm>
                <a:off x="5656135" y="6492144"/>
                <a:ext cx="1418462" cy="9525"/>
              </a:xfrm>
              <a:custGeom>
                <a:avLst/>
                <a:gdLst>
                  <a:gd name="connsiteX0" fmla="*/ 0 w 1418462"/>
                  <a:gd name="connsiteY0" fmla="*/ 0 h 9525"/>
                  <a:gd name="connsiteX1" fmla="*/ 1418463 w 141846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8462" h="9525">
                    <a:moveTo>
                      <a:pt x="0" y="0"/>
                    </a:moveTo>
                    <a:lnTo>
                      <a:pt x="1418463" y="0"/>
                    </a:lnTo>
                  </a:path>
                </a:pathLst>
              </a:custGeom>
              <a:ln w="9525" cap="rnd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198692D-4A02-41EB-8763-AF10BA3BC178}"/>
                  </a:ext>
                </a:extLst>
              </p:cNvPr>
              <p:cNvSpPr/>
              <p:nvPr/>
            </p:nvSpPr>
            <p:spPr>
              <a:xfrm>
                <a:off x="785526" y="6606730"/>
                <a:ext cx="405860" cy="9525"/>
              </a:xfrm>
              <a:custGeom>
                <a:avLst/>
                <a:gdLst>
                  <a:gd name="connsiteX0" fmla="*/ 0 w 405860"/>
                  <a:gd name="connsiteY0" fmla="*/ 0 h 9525"/>
                  <a:gd name="connsiteX1" fmla="*/ 405860 w 40586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5860" h="9525">
                    <a:moveTo>
                      <a:pt x="0" y="0"/>
                    </a:moveTo>
                    <a:lnTo>
                      <a:pt x="405860" y="0"/>
                    </a:lnTo>
                  </a:path>
                </a:pathLst>
              </a:custGeom>
              <a:ln w="9525" cap="rnd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6F94E97-C149-4CD3-A43C-9E636EE50913}"/>
                  </a:ext>
                </a:extLst>
              </p:cNvPr>
              <p:cNvSpPr/>
              <p:nvPr/>
            </p:nvSpPr>
            <p:spPr>
              <a:xfrm>
                <a:off x="1527333" y="6606730"/>
                <a:ext cx="167925" cy="9525"/>
              </a:xfrm>
              <a:custGeom>
                <a:avLst/>
                <a:gdLst>
                  <a:gd name="connsiteX0" fmla="*/ 0 w 167925"/>
                  <a:gd name="connsiteY0" fmla="*/ 0 h 9525"/>
                  <a:gd name="connsiteX1" fmla="*/ 167926 w 1679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7925" h="9525">
                    <a:moveTo>
                      <a:pt x="0" y="0"/>
                    </a:moveTo>
                    <a:lnTo>
                      <a:pt x="167926" y="0"/>
                    </a:lnTo>
                  </a:path>
                </a:pathLst>
              </a:custGeom>
              <a:ln w="9525" cap="rnd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515B13-ABF8-418B-A2AF-B3E8B72305E8}"/>
                </a:ext>
              </a:extLst>
            </p:cNvPr>
            <p:cNvSpPr txBox="1"/>
            <p:nvPr/>
          </p:nvSpPr>
          <p:spPr>
            <a:xfrm>
              <a:off x="202598" y="2133219"/>
              <a:ext cx="39645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3200" spc="0" baseline="0" err="1">
                  <a:solidFill>
                    <a:schemeClr val="tx2"/>
                  </a:solidFill>
                  <a:cs typeface="Calibri"/>
                  <a:sym typeface="Calibri"/>
                  <a:rtl val="0"/>
                </a:rPr>
                <a:t>Herausforderungen</a:t>
              </a:r>
              <a:endParaRPr lang="en-US" sz="3200" spc="0" baseline="0">
                <a:solidFill>
                  <a:schemeClr val="tx2"/>
                </a:solidFill>
                <a:cs typeface="Calibri"/>
                <a:sym typeface="Calibri"/>
                <a:rtl val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EADF50-0F72-4349-873C-428C9601D1DF}"/>
                </a:ext>
              </a:extLst>
            </p:cNvPr>
            <p:cNvSpPr txBox="1"/>
            <p:nvPr/>
          </p:nvSpPr>
          <p:spPr>
            <a:xfrm>
              <a:off x="8797718" y="2133219"/>
              <a:ext cx="22573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3200" spc="0" baseline="0" err="1">
                  <a:solidFill>
                    <a:schemeClr val="tx2"/>
                  </a:solidFill>
                  <a:cs typeface="Calibri"/>
                  <a:sym typeface="Calibri"/>
                  <a:rtl val="0"/>
                </a:rPr>
                <a:t>Umgesetzt</a:t>
              </a:r>
              <a:endParaRPr lang="en-US" sz="3200" spc="0" baseline="0">
                <a:solidFill>
                  <a:schemeClr val="tx2"/>
                </a:solidFill>
                <a:cs typeface="Calibri"/>
                <a:sym typeface="Calibri"/>
                <a:rtl val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612995-921B-4EAB-B275-E7E568753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06045"/>
            <a:ext cx="10515600" cy="757237"/>
          </a:xfrm>
        </p:spPr>
        <p:txBody>
          <a:bodyPr>
            <a:normAutofit/>
          </a:bodyPr>
          <a:lstStyle/>
          <a:p>
            <a:r>
              <a:rPr lang="en-US" sz="4800" err="1">
                <a:solidFill>
                  <a:srgbClr val="828282"/>
                </a:solidFill>
              </a:rPr>
              <a:t>Herausforderungen</a:t>
            </a:r>
            <a:endParaRPr lang="en-US" sz="4800">
              <a:solidFill>
                <a:srgbClr val="82828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BE0F0C-FC31-47D0-8EF9-011E3117EF03}"/>
              </a:ext>
            </a:extLst>
          </p:cNvPr>
          <p:cNvSpPr txBox="1"/>
          <p:nvPr/>
        </p:nvSpPr>
        <p:spPr>
          <a:xfrm>
            <a:off x="74275" y="3460586"/>
            <a:ext cx="32383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600" i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Kaum Erfahrung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chemeClr val="bg1"/>
                </a:solidFill>
                <a:cs typeface="Arial" panose="020B0604020202020204" pitchFamily="34" charset="0"/>
              </a:rPr>
              <a:t>Städteerkennung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chemeClr val="bg1"/>
                </a:solidFill>
                <a:cs typeface="Arial" panose="020B0604020202020204" pitchFamily="34" charset="0"/>
              </a:rPr>
              <a:t>Mobile Ansicht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chemeClr val="bg1"/>
                </a:solidFill>
                <a:cs typeface="Arial" panose="020B0604020202020204" pitchFamily="34" charset="0"/>
              </a:rPr>
              <a:t>Mobile 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chemeClr val="bg1"/>
                </a:solidFill>
                <a:cs typeface="Arial" panose="020B0604020202020204" pitchFamily="34" charset="0"/>
              </a:rPr>
              <a:t>Forecast nicht standardmäßig anzeigen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chemeClr val="bg1"/>
                </a:solidFill>
                <a:cs typeface="Arial" panose="020B0604020202020204" pitchFamily="34" charset="0"/>
              </a:rPr>
              <a:t>DE beschränkt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chemeClr val="bg1"/>
                </a:solidFill>
                <a:cs typeface="Arial" panose="020B0604020202020204" pitchFamily="34" charset="0"/>
              </a:rPr>
              <a:t>Hintergrund-</a:t>
            </a:r>
            <a:br>
              <a:rPr lang="de-DE" sz="160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de-DE" sz="1600" err="1">
                <a:solidFill>
                  <a:schemeClr val="bg1"/>
                </a:solidFill>
                <a:cs typeface="Arial" panose="020B0604020202020204" pitchFamily="34" charset="0"/>
              </a:rPr>
              <a:t>videos</a:t>
            </a:r>
            <a:endParaRPr lang="de-DE" sz="1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3" name="TextBox 33">
            <a:extLst>
              <a:ext uri="{FF2B5EF4-FFF2-40B4-BE49-F238E27FC236}">
                <a16:creationId xmlns:a16="http://schemas.microsoft.com/office/drawing/2014/main" id="{AFFEFE43-9AFA-DEA7-AAC8-82296983FBBB}"/>
              </a:ext>
            </a:extLst>
          </p:cNvPr>
          <p:cNvSpPr txBox="1"/>
          <p:nvPr/>
        </p:nvSpPr>
        <p:spPr>
          <a:xfrm>
            <a:off x="8879595" y="3921438"/>
            <a:ext cx="3238354" cy="12618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de-DE" sz="1600">
                <a:solidFill>
                  <a:schemeClr val="bg1"/>
                </a:solidFill>
                <a:cs typeface="Arial"/>
              </a:rPr>
              <a:t>Wissen angeeignet  </a:t>
            </a:r>
            <a:r>
              <a:rPr lang="de-DE" sz="1200" b="0" i="0">
                <a:solidFill>
                  <a:schemeClr val="bg1"/>
                </a:solidFill>
                <a:effectLst/>
              </a:rPr>
              <a:t>•</a:t>
            </a:r>
          </a:p>
          <a:p>
            <a:pPr algn="r"/>
            <a:r>
              <a:rPr lang="de-DE" sz="1600">
                <a:solidFill>
                  <a:schemeClr val="bg1"/>
                </a:solidFill>
                <a:cs typeface="Arial"/>
              </a:rPr>
              <a:t>Städteerkennung optimiert  </a:t>
            </a:r>
            <a:r>
              <a:rPr lang="de-DE" sz="1200" b="0" i="0">
                <a:solidFill>
                  <a:schemeClr val="bg1"/>
                </a:solidFill>
                <a:effectLst/>
              </a:rPr>
              <a:t>•</a:t>
            </a:r>
          </a:p>
          <a:p>
            <a:pPr algn="r"/>
            <a:r>
              <a:rPr lang="de-DE" sz="1600">
                <a:solidFill>
                  <a:schemeClr val="bg1"/>
                </a:solidFill>
                <a:cs typeface="Arial"/>
              </a:rPr>
              <a:t>Mobile Ansicht  </a:t>
            </a:r>
            <a:r>
              <a:rPr lang="de-DE" sz="1200" b="0" i="0">
                <a:solidFill>
                  <a:schemeClr val="bg1"/>
                </a:solidFill>
                <a:effectLst/>
              </a:rPr>
              <a:t>•</a:t>
            </a:r>
            <a:endParaRPr lang="de-DE" sz="200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r"/>
            <a:r>
              <a:rPr lang="de-DE" sz="1600">
                <a:solidFill>
                  <a:schemeClr val="bg1"/>
                </a:solidFill>
                <a:ea typeface="+mn-lt"/>
                <a:cs typeface="+mn-lt"/>
              </a:rPr>
              <a:t>Videos komprimiert  </a:t>
            </a:r>
            <a:r>
              <a:rPr lang="de-DE" sz="1200">
                <a:solidFill>
                  <a:schemeClr val="bg1"/>
                </a:solidFill>
                <a:ea typeface="+mn-lt"/>
                <a:cs typeface="+mn-lt"/>
              </a:rPr>
              <a:t>•</a:t>
            </a:r>
          </a:p>
          <a:p>
            <a:pPr algn="r"/>
            <a:endParaRPr lang="de-DE" sz="12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880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Connector 55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57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CAD92AD-4B7A-0207-7AF4-206C3CBED3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745"/>
          <a:stretch/>
        </p:blipFill>
        <p:spPr>
          <a:xfrm>
            <a:off x="20" y="1"/>
            <a:ext cx="12198076" cy="6857998"/>
          </a:xfrm>
          <a:prstGeom prst="rect">
            <a:avLst/>
          </a:prstGeom>
        </p:spPr>
      </p:pic>
      <p:sp>
        <p:nvSpPr>
          <p:cNvPr id="70" name="Rectangle 59">
            <a:extLst>
              <a:ext uri="{FF2B5EF4-FFF2-40B4-BE49-F238E27FC236}">
                <a16:creationId xmlns:a16="http://schemas.microsoft.com/office/drawing/2014/main" id="{66FE6C92-1731-4FD3-9F27-3D29161B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735"/>
            <a:ext cx="12192000" cy="2844264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60000"/>
                </a:schemeClr>
              </a:gs>
              <a:gs pos="0">
                <a:schemeClr val="accent2">
                  <a:alpha val="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55536410-818A-4686-9ADC-9A21DDC3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4660750"/>
            <a:ext cx="9679449" cy="9969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b="1" i="0" kern="1200" cap="all" baseline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StädteErkennung</a:t>
            </a:r>
            <a:r>
              <a:rPr lang="en-US" sz="4800" b="1" cap="all">
                <a:solidFill>
                  <a:schemeClr val="bg1"/>
                </a:solidFill>
              </a:rPr>
              <a:t>:</a:t>
            </a:r>
            <a:br>
              <a:rPr lang="en-US" sz="4800" b="1" cap="all">
                <a:solidFill>
                  <a:schemeClr val="bg1"/>
                </a:solidFill>
              </a:rPr>
            </a:br>
            <a:r>
              <a:rPr lang="en-US" sz="4800" b="1" i="0" kern="1200" cap="all" baseline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Verwendung</a:t>
            </a:r>
            <a:r>
              <a:rPr lang="en-US" sz="48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von Entities </a:t>
            </a:r>
          </a:p>
        </p:txBody>
      </p:sp>
      <p:sp>
        <p:nvSpPr>
          <p:cNvPr id="7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452171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475100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5266150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43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01FE29-B61F-087A-16EE-A9CA5CEF9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6248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de-DE" sz="5400" b="1">
                <a:solidFill>
                  <a:schemeClr val="bg1"/>
                </a:solidFill>
              </a:rPr>
              <a:t>AUSBLICK</a:t>
            </a:r>
          </a:p>
        </p:txBody>
      </p:sp>
      <p:sp>
        <p:nvSpPr>
          <p:cNvPr id="48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BC0DCE1F-1B8E-8C15-EFAF-714427FFD5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342677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179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12CCC0-BC01-EC3F-1474-80C2AEF0A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61" y="381935"/>
            <a:ext cx="5228902" cy="5974414"/>
          </a:xfrm>
        </p:spPr>
        <p:txBody>
          <a:bodyPr anchor="ctr">
            <a:normAutofit/>
          </a:bodyPr>
          <a:lstStyle/>
          <a:p>
            <a:r>
              <a:rPr lang="de-DE" sz="6000" b="1">
                <a:solidFill>
                  <a:schemeClr val="bg1"/>
                </a:solidFill>
              </a:rPr>
              <a:t>GLIEDERUNG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ADCDF4-EA02-9695-604A-98A384DC8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r>
              <a:rPr lang="de-DE" sz="2400"/>
              <a:t>Architektur</a:t>
            </a:r>
          </a:p>
          <a:p>
            <a:pPr lvl="1"/>
            <a:r>
              <a:rPr lang="de-DE" sz="1800"/>
              <a:t>Module</a:t>
            </a:r>
          </a:p>
          <a:p>
            <a:pPr lvl="1"/>
            <a:r>
              <a:rPr lang="de-DE" sz="1800"/>
              <a:t>Schnittstellen</a:t>
            </a:r>
          </a:p>
          <a:p>
            <a:pPr lvl="1"/>
            <a:r>
              <a:rPr lang="de-DE" sz="1800"/>
              <a:t>APIs</a:t>
            </a:r>
          </a:p>
          <a:p>
            <a:pPr lvl="1"/>
            <a:r>
              <a:rPr lang="de-DE" sz="1800"/>
              <a:t>Security</a:t>
            </a:r>
          </a:p>
          <a:p>
            <a:r>
              <a:rPr lang="de-DE" sz="2200"/>
              <a:t>CI/CD</a:t>
            </a:r>
          </a:p>
          <a:p>
            <a:r>
              <a:rPr lang="de-DE" sz="2400"/>
              <a:t>Vorgehensweise</a:t>
            </a:r>
          </a:p>
          <a:p>
            <a:r>
              <a:rPr lang="de-DE" sz="2400"/>
              <a:t>Herausforderungen</a:t>
            </a:r>
          </a:p>
          <a:p>
            <a:r>
              <a:rPr lang="de-DE" sz="2400"/>
              <a:t>Ausblick</a:t>
            </a:r>
          </a:p>
          <a:p>
            <a:r>
              <a:rPr lang="de-DE" sz="2400">
                <a:ea typeface="+mn-lt"/>
                <a:cs typeface="+mn-lt"/>
              </a:rPr>
              <a:t>Hands-On &amp; Demo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683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01FE29-B61F-087A-16EE-A9CA5CEF9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3" y="1062487"/>
            <a:ext cx="3982425" cy="5583126"/>
          </a:xfrm>
        </p:spPr>
        <p:txBody>
          <a:bodyPr>
            <a:normAutofit/>
          </a:bodyPr>
          <a:lstStyle/>
          <a:p>
            <a:pPr algn="r"/>
            <a:r>
              <a:rPr lang="de-DE" sz="5400" b="1">
                <a:solidFill>
                  <a:schemeClr val="bg1"/>
                </a:solidFill>
              </a:rPr>
              <a:t>HANDS-ON &amp; DEMO</a:t>
            </a:r>
          </a:p>
        </p:txBody>
      </p:sp>
      <p:sp>
        <p:nvSpPr>
          <p:cNvPr id="48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Inhaltsplatzhalter 6">
            <a:extLst>
              <a:ext uri="{FF2B5EF4-FFF2-40B4-BE49-F238E27FC236}">
                <a16:creationId xmlns:a16="http://schemas.microsoft.com/office/drawing/2014/main" id="{17D819BD-D633-4BE1-8C0F-DFDDCBA3F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201" y="1074387"/>
            <a:ext cx="4609222" cy="53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11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08036A-60AE-48D2-85C4-DB2676ED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742"/>
            <a:ext cx="10515600" cy="1325563"/>
          </a:xfrm>
        </p:spPr>
        <p:txBody>
          <a:bodyPr/>
          <a:lstStyle/>
          <a:p>
            <a:r>
              <a:rPr lang="de-DE"/>
              <a:t>DEMO</a:t>
            </a:r>
            <a:endParaRPr lang="en-US"/>
          </a:p>
        </p:txBody>
      </p:sp>
      <p:graphicFrame>
        <p:nvGraphicFramePr>
          <p:cNvPr id="9" name="Inhaltsplatzhalter 2">
            <a:extLst>
              <a:ext uri="{FF2B5EF4-FFF2-40B4-BE49-F238E27FC236}">
                <a16:creationId xmlns:a16="http://schemas.microsoft.com/office/drawing/2014/main" id="{F345D7D2-0932-AAA5-B90D-3DD54D3E1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9638663"/>
              </p:ext>
            </p:extLst>
          </p:nvPr>
        </p:nvGraphicFramePr>
        <p:xfrm>
          <a:off x="952133" y="1018094"/>
          <a:ext cx="7588552" cy="5766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3762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2BC46-7ACF-CDB2-98D7-0F8DFDF3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QUELLEN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C392FDD-2FE3-20BD-F785-3321CC96AA4C}"/>
              </a:ext>
            </a:extLst>
          </p:cNvPr>
          <p:cNvSpPr txBox="1">
            <a:spLocks/>
          </p:cNvSpPr>
          <p:nvPr/>
        </p:nvSpPr>
        <p:spPr>
          <a:xfrm>
            <a:off x="691896" y="1624457"/>
            <a:ext cx="10515600" cy="486841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/>
              <a:t>Bild </a:t>
            </a:r>
            <a:r>
              <a:rPr lang="de-DE" sz="1800" err="1"/>
              <a:t>Next.Js</a:t>
            </a:r>
            <a:r>
              <a:rPr lang="de-DE" sz="1800"/>
              <a:t>:</a:t>
            </a:r>
            <a:br>
              <a:rPr lang="de-DE" sz="1800"/>
            </a:br>
            <a:r>
              <a:rPr lang="de-DE" sz="1800">
                <a:hlinkClick r:id="rId2"/>
              </a:rPr>
              <a:t>https://ijs.gallerycdn.vsassets.io/extensions/ijs/reactnextjssnippets/1.6.0/1604011628777/Microsoft.VisualStudio.Services.Icons.Default</a:t>
            </a:r>
            <a:endParaRPr lang="de-DE" sz="1800"/>
          </a:p>
          <a:p>
            <a:r>
              <a:rPr lang="de-DE" sz="1800"/>
              <a:t>Bild </a:t>
            </a:r>
            <a:r>
              <a:rPr lang="de-DE" sz="1800" err="1"/>
              <a:t>Node.Js</a:t>
            </a:r>
            <a:r>
              <a:rPr lang="de-DE" sz="1800"/>
              <a:t>:</a:t>
            </a:r>
            <a:br>
              <a:rPr lang="de-DE" sz="1800"/>
            </a:br>
            <a:r>
              <a:rPr lang="de-DE" sz="1800">
                <a:hlinkClick r:id="rId3"/>
              </a:rPr>
              <a:t>https://icon-library.com/images/node-js-icon/node-js-icon-8.jpg</a:t>
            </a:r>
            <a:endParaRPr lang="de-DE" sz="1800"/>
          </a:p>
          <a:p>
            <a:r>
              <a:rPr lang="de-DE" sz="1800"/>
              <a:t>Bild RASA:</a:t>
            </a:r>
            <a:br>
              <a:rPr lang="de-DE" sz="1800"/>
            </a:br>
            <a:r>
              <a:rPr lang="de-DE" sz="1800">
                <a:hlinkClick r:id="rId4"/>
              </a:rPr>
              <a:t>https://i0.wp.com/innovationyourself.com/wp-content/uploads/2021/10/rasa.png?fit=400%2C400&amp;ssl=1</a:t>
            </a:r>
            <a:endParaRPr lang="de-DE" sz="1800"/>
          </a:p>
          <a:p>
            <a:r>
              <a:rPr lang="de-DE" sz="1800"/>
              <a:t>Bild </a:t>
            </a:r>
            <a:r>
              <a:rPr lang="de-DE" sz="1800" err="1"/>
              <a:t>Duckling</a:t>
            </a:r>
            <a:r>
              <a:rPr lang="de-DE" sz="1800"/>
              <a:t>:</a:t>
            </a:r>
            <a:br>
              <a:rPr lang="de-DE" sz="1800"/>
            </a:br>
            <a:r>
              <a:rPr lang="de-DE" sz="1800">
                <a:hlinkClick r:id="rId5"/>
              </a:rPr>
              <a:t>https://img.icons8.com/windows/512/duck.png</a:t>
            </a:r>
            <a:endParaRPr lang="de-DE" sz="1800"/>
          </a:p>
          <a:p>
            <a:r>
              <a:rPr lang="de-DE" sz="1800"/>
              <a:t>QR-Code Icon:</a:t>
            </a:r>
            <a:br>
              <a:rPr lang="de-DE" sz="1800"/>
            </a:br>
            <a:r>
              <a:rPr lang="de-DE" sz="1800">
                <a:hlinkClick r:id="rId6"/>
              </a:rPr>
              <a:t>https://www.google.com/url?sa=i&amp;url=http%3A%2F%2Fwww.rw-designer.com%2Ficon-detail%2F18775&amp;psig=AOvVaw2XhbKA9rQ_RlsRJuHyCmiO&amp;ust=1677683693753000&amp;source=images&amp;cd=vfe&amp;ved=0CBAQjRxqFwoTCKCk8PbAuP0CFQAAAAAdAAAAABAE</a:t>
            </a:r>
            <a:endParaRPr lang="de-DE" sz="1800"/>
          </a:p>
          <a:p>
            <a:r>
              <a:rPr lang="de-DE" sz="1800"/>
              <a:t>GIT Push Icon:</a:t>
            </a:r>
            <a:br>
              <a:rPr lang="de-DE" sz="1800"/>
            </a:br>
            <a:r>
              <a:rPr lang="de-DE" sz="1800">
                <a:hlinkClick r:id="rId7"/>
              </a:rPr>
              <a:t>https://blog.pythonanywhere.com/images/push_git_off_cliff.png</a:t>
            </a:r>
            <a:endParaRPr lang="de-DE" sz="1800"/>
          </a:p>
          <a:p>
            <a:r>
              <a:rPr lang="de-DE" sz="1800"/>
              <a:t>GitHub Action Icon:</a:t>
            </a:r>
            <a:br>
              <a:rPr lang="de-DE" sz="1800"/>
            </a:br>
            <a:r>
              <a:rPr lang="de-DE" sz="1800">
                <a:hlinkClick r:id="rId8"/>
              </a:rPr>
              <a:t>https://avatars.githubusercontent.com/u/44036562?s=280&amp;v=4</a:t>
            </a:r>
            <a:endParaRPr lang="de-DE" sz="1800"/>
          </a:p>
          <a:p>
            <a:r>
              <a:rPr lang="de-DE" sz="1800"/>
              <a:t>Docker Icon:</a:t>
            </a:r>
            <a:br>
              <a:rPr lang="de-DE" sz="1800"/>
            </a:br>
            <a:r>
              <a:rPr lang="de-DE" sz="1800">
                <a:hlinkClick r:id="rId9"/>
              </a:rPr>
              <a:t>https://w7.pngwing.com/pngs/219/411/png-transparent-docker-logo-kubernetes-microservices-cloud-computing-dockers-logo-text-logo-cloud-computing.png</a:t>
            </a:r>
            <a:endParaRPr lang="de-DE" sz="1800"/>
          </a:p>
          <a:p>
            <a:r>
              <a:rPr lang="de-DE" sz="1800"/>
              <a:t>GCE Icon:</a:t>
            </a:r>
            <a:br>
              <a:rPr lang="de-DE" sz="1800"/>
            </a:br>
            <a:r>
              <a:rPr lang="de-DE" sz="1800">
                <a:hlinkClick r:id="rId10"/>
              </a:rPr>
              <a:t>https://cloudacademy.com/wp-content/uploads/2014/04/icon_cloud_192pt_clr.png</a:t>
            </a:r>
            <a:endParaRPr lang="de-DE" sz="1800"/>
          </a:p>
          <a:p>
            <a:r>
              <a:rPr lang="de-DE" sz="1800"/>
              <a:t>Linux Icon:</a:t>
            </a:r>
            <a:br>
              <a:rPr lang="de-DE" sz="1800"/>
            </a:br>
            <a:r>
              <a:rPr lang="de-DE" sz="1800">
                <a:hlinkClick r:id="rId11"/>
              </a:rPr>
              <a:t>https://www.google.com/url?sa=i&amp;url=https%3A%2F%2Fwww.flaticon.com%2Fde%2Fkostenloses-icon%2Flinux_6124995&amp;psig=AOvVaw1mCzhRe7EHZ7jz4MO3HcpX&amp;ust=1678020136029000&amp;source=images&amp;cd=vfe&amp;ved=0CBAQjRxqFwoTCIiO3qCmwv0CFQAAAAAdAAAAABAE</a:t>
            </a:r>
            <a:endParaRPr lang="de-DE" sz="1800"/>
          </a:p>
          <a:p>
            <a:r>
              <a:rPr lang="de-DE" sz="1800"/>
              <a:t>Meme: 										         </a:t>
            </a:r>
            <a:r>
              <a:rPr lang="de-DE" sz="1800">
                <a:hlinkClick r:id="rId12"/>
              </a:rPr>
              <a:t>https://i.kym-cdn.com/photos/images/newsfeed/001/287/555/106.jpg</a:t>
            </a:r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202115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BA2B3C2-F885-114D-F6D2-549C0BA28CF9}"/>
              </a:ext>
            </a:extLst>
          </p:cNvPr>
          <p:cNvSpPr/>
          <p:nvPr/>
        </p:nvSpPr>
        <p:spPr>
          <a:xfrm>
            <a:off x="6107917" y="283464"/>
            <a:ext cx="5387670" cy="17111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Frontend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60FBA54-F385-4388-970B-BBEA11BB8731}"/>
              </a:ext>
            </a:extLst>
          </p:cNvPr>
          <p:cNvSpPr/>
          <p:nvPr/>
        </p:nvSpPr>
        <p:spPr>
          <a:xfrm>
            <a:off x="6103981" y="2220711"/>
            <a:ext cx="5368781" cy="40756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Backend</a:t>
            </a:r>
          </a:p>
        </p:txBody>
      </p:sp>
      <p:sp>
        <p:nvSpPr>
          <p:cNvPr id="36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1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2616AF-055B-6837-5DCA-CDA7B49DA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411" y="374394"/>
            <a:ext cx="1471923" cy="147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884631D-70FF-29E9-DC49-80E9EDAA3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232" y="2655331"/>
            <a:ext cx="1334278" cy="153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477798A4-22B5-89B4-806D-E0306C315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549" y="4547759"/>
            <a:ext cx="1334278" cy="153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54198E7B-2160-2F98-7BF9-24156AA6D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457" y="4547760"/>
            <a:ext cx="1539829" cy="153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DCEDB9DC-E7F2-7090-CE2E-AA5855373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81" y="4635676"/>
            <a:ext cx="1363994" cy="136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A046627-F79C-2F2B-B1CE-21E54176889E}"/>
              </a:ext>
            </a:extLst>
          </p:cNvPr>
          <p:cNvCxnSpPr>
            <a:stCxn id="2050" idx="2"/>
            <a:endCxn id="2058" idx="0"/>
          </p:cNvCxnSpPr>
          <p:nvPr/>
        </p:nvCxnSpPr>
        <p:spPr>
          <a:xfrm flipH="1">
            <a:off x="8754371" y="1846317"/>
            <a:ext cx="2" cy="809014"/>
          </a:xfrm>
          <a:prstGeom prst="straightConnector1">
            <a:avLst/>
          </a:prstGeom>
          <a:ln w="76200"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FF6AE5E-3CEE-3FDD-52A7-E327A07538F3}"/>
              </a:ext>
            </a:extLst>
          </p:cNvPr>
          <p:cNvCxnSpPr>
            <a:cxnSpLocks/>
          </p:cNvCxnSpPr>
          <p:nvPr/>
        </p:nvCxnSpPr>
        <p:spPr>
          <a:xfrm flipH="1">
            <a:off x="7315200" y="5317673"/>
            <a:ext cx="996696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631203C-709F-72BA-7A28-F7ABF8BAE7BA}"/>
              </a:ext>
            </a:extLst>
          </p:cNvPr>
          <p:cNvCxnSpPr>
            <a:cxnSpLocks/>
            <a:stCxn id="2058" idx="2"/>
          </p:cNvCxnSpPr>
          <p:nvPr/>
        </p:nvCxnSpPr>
        <p:spPr>
          <a:xfrm>
            <a:off x="8754371" y="4195160"/>
            <a:ext cx="0" cy="578008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8E2CAF24-A937-2105-0F7C-627C8A515C4C}"/>
              </a:ext>
            </a:extLst>
          </p:cNvPr>
          <p:cNvCxnSpPr>
            <a:cxnSpLocks/>
            <a:stCxn id="6" idx="0"/>
            <a:endCxn id="2058" idx="3"/>
          </p:cNvCxnSpPr>
          <p:nvPr/>
        </p:nvCxnSpPr>
        <p:spPr>
          <a:xfrm flipH="1" flipV="1">
            <a:off x="9421510" y="3425246"/>
            <a:ext cx="1218178" cy="1122513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199A3644-FA25-2EBF-F287-C885A61C29AD}"/>
              </a:ext>
            </a:extLst>
          </p:cNvPr>
          <p:cNvCxnSpPr>
            <a:cxnSpLocks/>
          </p:cNvCxnSpPr>
          <p:nvPr/>
        </p:nvCxnSpPr>
        <p:spPr>
          <a:xfrm flipH="1">
            <a:off x="3236976" y="321491"/>
            <a:ext cx="1673352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4F2F67AB-584A-B59D-769F-B8CE3D781C48}"/>
              </a:ext>
            </a:extLst>
          </p:cNvPr>
          <p:cNvSpPr/>
          <p:nvPr/>
        </p:nvSpPr>
        <p:spPr>
          <a:xfrm>
            <a:off x="3547872" y="100584"/>
            <a:ext cx="1051560" cy="4270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REST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C92AD041-C524-07AE-9607-93C5CC0882BD}"/>
              </a:ext>
            </a:extLst>
          </p:cNvPr>
          <p:cNvCxnSpPr>
            <a:cxnSpLocks/>
          </p:cNvCxnSpPr>
          <p:nvPr/>
        </p:nvCxnSpPr>
        <p:spPr>
          <a:xfrm flipH="1">
            <a:off x="3236976" y="312347"/>
            <a:ext cx="1673352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A055DE66-7DB6-EDF9-668A-F9294A2C4F12}"/>
              </a:ext>
            </a:extLst>
          </p:cNvPr>
          <p:cNvSpPr/>
          <p:nvPr/>
        </p:nvSpPr>
        <p:spPr>
          <a:xfrm>
            <a:off x="3547872" y="91440"/>
            <a:ext cx="1051560" cy="4270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REST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CA274C3C-AC04-37D4-7B1B-992D989E4A16}"/>
              </a:ext>
            </a:extLst>
          </p:cNvPr>
          <p:cNvSpPr txBox="1"/>
          <p:nvPr/>
        </p:nvSpPr>
        <p:spPr>
          <a:xfrm>
            <a:off x="-83937" y="6594266"/>
            <a:ext cx="5103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* </a:t>
            </a:r>
            <a:r>
              <a:rPr lang="de-DE" sz="1200" err="1"/>
              <a:t>WebSockets</a:t>
            </a:r>
            <a:r>
              <a:rPr lang="de-DE" sz="1200"/>
              <a:t> sind über Socket.IO realisiert</a:t>
            </a:r>
          </a:p>
        </p:txBody>
      </p:sp>
      <p:sp>
        <p:nvSpPr>
          <p:cNvPr id="2048" name="Textfeld 2047">
            <a:extLst>
              <a:ext uri="{FF2B5EF4-FFF2-40B4-BE49-F238E27FC236}">
                <a16:creationId xmlns:a16="http://schemas.microsoft.com/office/drawing/2014/main" id="{751F776D-769B-1D8F-075F-F31EC9A0320F}"/>
              </a:ext>
            </a:extLst>
          </p:cNvPr>
          <p:cNvSpPr txBox="1"/>
          <p:nvPr/>
        </p:nvSpPr>
        <p:spPr>
          <a:xfrm>
            <a:off x="9102580" y="1444752"/>
            <a:ext cx="147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Website</a:t>
            </a:r>
          </a:p>
        </p:txBody>
      </p:sp>
      <p:sp>
        <p:nvSpPr>
          <p:cNvPr id="2049" name="Textfeld 2048">
            <a:extLst>
              <a:ext uri="{FF2B5EF4-FFF2-40B4-BE49-F238E27FC236}">
                <a16:creationId xmlns:a16="http://schemas.microsoft.com/office/drawing/2014/main" id="{786F535D-AEB8-EA9F-F715-7FB471AFEF2D}"/>
              </a:ext>
            </a:extLst>
          </p:cNvPr>
          <p:cNvSpPr txBox="1"/>
          <p:nvPr/>
        </p:nvSpPr>
        <p:spPr>
          <a:xfrm>
            <a:off x="8887336" y="3956466"/>
            <a:ext cx="147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Backend</a:t>
            </a:r>
          </a:p>
        </p:txBody>
      </p:sp>
      <p:sp>
        <p:nvSpPr>
          <p:cNvPr id="2051" name="Textfeld 2050">
            <a:extLst>
              <a:ext uri="{FF2B5EF4-FFF2-40B4-BE49-F238E27FC236}">
                <a16:creationId xmlns:a16="http://schemas.microsoft.com/office/drawing/2014/main" id="{463EB95C-908F-7BA0-B733-C5C5B08BAD07}"/>
              </a:ext>
            </a:extLst>
          </p:cNvPr>
          <p:cNvSpPr txBox="1"/>
          <p:nvPr/>
        </p:nvSpPr>
        <p:spPr>
          <a:xfrm>
            <a:off x="9694671" y="5999670"/>
            <a:ext cx="19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WeatherService</a:t>
            </a:r>
            <a:endParaRPr lang="de-DE"/>
          </a:p>
        </p:txBody>
      </p:sp>
      <p:sp>
        <p:nvSpPr>
          <p:cNvPr id="2053" name="Textfeld 2052">
            <a:extLst>
              <a:ext uri="{FF2B5EF4-FFF2-40B4-BE49-F238E27FC236}">
                <a16:creationId xmlns:a16="http://schemas.microsoft.com/office/drawing/2014/main" id="{E8BAFA12-FCC4-513A-0313-9B7ED6D4BF56}"/>
              </a:ext>
            </a:extLst>
          </p:cNvPr>
          <p:cNvSpPr txBox="1"/>
          <p:nvPr/>
        </p:nvSpPr>
        <p:spPr>
          <a:xfrm>
            <a:off x="8390791" y="5999670"/>
            <a:ext cx="82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RASA</a:t>
            </a:r>
          </a:p>
        </p:txBody>
      </p:sp>
      <p:sp>
        <p:nvSpPr>
          <p:cNvPr id="2055" name="Textfeld 2054">
            <a:extLst>
              <a:ext uri="{FF2B5EF4-FFF2-40B4-BE49-F238E27FC236}">
                <a16:creationId xmlns:a16="http://schemas.microsoft.com/office/drawing/2014/main" id="{B7EE8FB2-A67D-403A-B959-AAD4070CFC44}"/>
              </a:ext>
            </a:extLst>
          </p:cNvPr>
          <p:cNvSpPr txBox="1"/>
          <p:nvPr/>
        </p:nvSpPr>
        <p:spPr>
          <a:xfrm>
            <a:off x="6284586" y="5999670"/>
            <a:ext cx="117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Duckling</a:t>
            </a:r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89E97EC-D2D7-2087-24E4-A19A432730F1}"/>
              </a:ext>
            </a:extLst>
          </p:cNvPr>
          <p:cNvSpPr/>
          <p:nvPr/>
        </p:nvSpPr>
        <p:spPr>
          <a:xfrm>
            <a:off x="914013" y="374394"/>
            <a:ext cx="407184" cy="427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A8211A4B-CEAA-9C83-60B6-AAE28E0BECDE}"/>
              </a:ext>
            </a:extLst>
          </p:cNvPr>
          <p:cNvCxnSpPr>
            <a:cxnSpLocks/>
          </p:cNvCxnSpPr>
          <p:nvPr/>
        </p:nvCxnSpPr>
        <p:spPr>
          <a:xfrm flipH="1">
            <a:off x="961367" y="320579"/>
            <a:ext cx="1673352" cy="0"/>
          </a:xfrm>
          <a:prstGeom prst="straightConnector1">
            <a:avLst/>
          </a:prstGeom>
          <a:ln w="76200"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20D79AEE-C0FC-4635-670B-922BA0A83387}"/>
              </a:ext>
            </a:extLst>
          </p:cNvPr>
          <p:cNvSpPr/>
          <p:nvPr/>
        </p:nvSpPr>
        <p:spPr>
          <a:xfrm>
            <a:off x="1272263" y="107972"/>
            <a:ext cx="1051560" cy="4270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WS*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69AB7189-9B33-48B3-8334-88524338EF12}"/>
              </a:ext>
            </a:extLst>
          </p:cNvPr>
          <p:cNvSpPr txBox="1">
            <a:spLocks/>
          </p:cNvSpPr>
          <p:nvPr/>
        </p:nvSpPr>
        <p:spPr>
          <a:xfrm>
            <a:off x="479015" y="2682752"/>
            <a:ext cx="5183213" cy="1033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5400" b="1">
                <a:solidFill>
                  <a:schemeClr val="bg1"/>
                </a:solidFill>
              </a:rPr>
              <a:t>ARCHITEKTUR:</a:t>
            </a:r>
            <a:br>
              <a:rPr lang="de-DE" sz="5400" b="1">
                <a:solidFill>
                  <a:schemeClr val="bg1"/>
                </a:solidFill>
              </a:rPr>
            </a:br>
            <a:r>
              <a:rPr lang="de-DE" sz="5400" b="1">
                <a:solidFill>
                  <a:schemeClr val="bg1"/>
                </a:solidFill>
              </a:rPr>
              <a:t>MODULE</a:t>
            </a:r>
          </a:p>
        </p:txBody>
      </p:sp>
      <p:pic>
        <p:nvPicPr>
          <p:cNvPr id="2" name="Grafik 1" descr="Cloud Silhouette">
            <a:extLst>
              <a:ext uri="{FF2B5EF4-FFF2-40B4-BE49-F238E27FC236}">
                <a16:creationId xmlns:a16="http://schemas.microsoft.com/office/drawing/2014/main" id="{0C51DBA6-6163-975E-1A12-23A49E7875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61407" y="3568755"/>
            <a:ext cx="1832789" cy="183278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07B5281-415F-C7FE-4F32-1F140501025A}"/>
              </a:ext>
            </a:extLst>
          </p:cNvPr>
          <p:cNvSpPr txBox="1"/>
          <p:nvPr/>
        </p:nvSpPr>
        <p:spPr>
          <a:xfrm>
            <a:off x="3952548" y="4424707"/>
            <a:ext cx="133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ip-api.com</a:t>
            </a:r>
          </a:p>
        </p:txBody>
      </p:sp>
      <p:pic>
        <p:nvPicPr>
          <p:cNvPr id="5" name="Grafik 4" descr="Cloud Silhouette">
            <a:extLst>
              <a:ext uri="{FF2B5EF4-FFF2-40B4-BE49-F238E27FC236}">
                <a16:creationId xmlns:a16="http://schemas.microsoft.com/office/drawing/2014/main" id="{3F5D0A68-D395-6D14-BE99-A3BF5DD22B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8873" y="4223673"/>
            <a:ext cx="2013394" cy="201339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DF8A82B-4782-F8D5-9CCA-027926ED13D9}"/>
              </a:ext>
            </a:extLst>
          </p:cNvPr>
          <p:cNvSpPr txBox="1"/>
          <p:nvPr/>
        </p:nvSpPr>
        <p:spPr>
          <a:xfrm>
            <a:off x="2262318" y="5258006"/>
            <a:ext cx="172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geoapify.com</a:t>
            </a:r>
          </a:p>
        </p:txBody>
      </p:sp>
      <p:pic>
        <p:nvPicPr>
          <p:cNvPr id="11" name="Grafik 10" descr="Cloud Silhouette">
            <a:extLst>
              <a:ext uri="{FF2B5EF4-FFF2-40B4-BE49-F238E27FC236}">
                <a16:creationId xmlns:a16="http://schemas.microsoft.com/office/drawing/2014/main" id="{F92E79F6-D7DA-829D-A106-DBAFDBB67F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2318" y="3151584"/>
            <a:ext cx="2295035" cy="229503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68A4927-E89A-CD8D-FE50-92FECE5293E6}"/>
              </a:ext>
            </a:extLst>
          </p:cNvPr>
          <p:cNvSpPr txBox="1"/>
          <p:nvPr/>
        </p:nvSpPr>
        <p:spPr>
          <a:xfrm>
            <a:off x="632257" y="4315270"/>
            <a:ext cx="174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brightsky.dev</a:t>
            </a:r>
            <a:endParaRPr lang="de-DE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834BE5B-3188-991B-DF9F-032355F0CCC9}"/>
              </a:ext>
            </a:extLst>
          </p:cNvPr>
          <p:cNvCxnSpPr>
            <a:cxnSpLocks/>
          </p:cNvCxnSpPr>
          <p:nvPr/>
        </p:nvCxnSpPr>
        <p:spPr>
          <a:xfrm flipH="1" flipV="1">
            <a:off x="1425150" y="6594923"/>
            <a:ext cx="9242828" cy="1095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E5CFA41-EDA2-F51B-A0CF-AF46BFF71381}"/>
              </a:ext>
            </a:extLst>
          </p:cNvPr>
          <p:cNvCxnSpPr>
            <a:cxnSpLocks/>
          </p:cNvCxnSpPr>
          <p:nvPr/>
        </p:nvCxnSpPr>
        <p:spPr>
          <a:xfrm>
            <a:off x="1425150" y="4848472"/>
            <a:ext cx="0" cy="1782833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18D7B61-E258-762A-C87D-FF4E27CEA31E}"/>
              </a:ext>
            </a:extLst>
          </p:cNvPr>
          <p:cNvCxnSpPr>
            <a:cxnSpLocks/>
          </p:cNvCxnSpPr>
          <p:nvPr/>
        </p:nvCxnSpPr>
        <p:spPr>
          <a:xfrm>
            <a:off x="3071270" y="5689600"/>
            <a:ext cx="0" cy="941705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639BDB3-BF86-9262-DDDF-414DECE47F10}"/>
              </a:ext>
            </a:extLst>
          </p:cNvPr>
          <p:cNvCxnSpPr>
            <a:cxnSpLocks/>
          </p:cNvCxnSpPr>
          <p:nvPr/>
        </p:nvCxnSpPr>
        <p:spPr>
          <a:xfrm>
            <a:off x="4574536" y="4918281"/>
            <a:ext cx="0" cy="1713024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D25226A-874C-707E-C765-7F13DAB6BE91}"/>
              </a:ext>
            </a:extLst>
          </p:cNvPr>
          <p:cNvCxnSpPr>
            <a:cxnSpLocks/>
          </p:cNvCxnSpPr>
          <p:nvPr/>
        </p:nvCxnSpPr>
        <p:spPr>
          <a:xfrm>
            <a:off x="10638328" y="6261234"/>
            <a:ext cx="0" cy="344643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00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BA2B3C2-F885-114D-F6D2-549C0BA28CF9}"/>
              </a:ext>
            </a:extLst>
          </p:cNvPr>
          <p:cNvSpPr/>
          <p:nvPr/>
        </p:nvSpPr>
        <p:spPr>
          <a:xfrm>
            <a:off x="6107917" y="283464"/>
            <a:ext cx="5387670" cy="17111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Frontend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60FBA54-F385-4388-970B-BBEA11BB8731}"/>
              </a:ext>
            </a:extLst>
          </p:cNvPr>
          <p:cNvSpPr/>
          <p:nvPr/>
        </p:nvSpPr>
        <p:spPr>
          <a:xfrm>
            <a:off x="6103981" y="2220711"/>
            <a:ext cx="5368781" cy="40756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Backend</a:t>
            </a:r>
          </a:p>
        </p:txBody>
      </p:sp>
      <p:sp>
        <p:nvSpPr>
          <p:cNvPr id="36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1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2616AF-055B-6837-5DCA-CDA7B49DA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411" y="374394"/>
            <a:ext cx="1471923" cy="147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884631D-70FF-29E9-DC49-80E9EDAA3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232" y="2655331"/>
            <a:ext cx="1334278" cy="153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477798A4-22B5-89B4-806D-E0306C315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549" y="4547759"/>
            <a:ext cx="1334278" cy="153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54198E7B-2160-2F98-7BF9-24156AA6D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457" y="4547760"/>
            <a:ext cx="1539829" cy="153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DCEDB9DC-E7F2-7090-CE2E-AA5855373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81" y="4635676"/>
            <a:ext cx="1363994" cy="136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A046627-F79C-2F2B-B1CE-21E54176889E}"/>
              </a:ext>
            </a:extLst>
          </p:cNvPr>
          <p:cNvCxnSpPr>
            <a:stCxn id="2050" idx="2"/>
            <a:endCxn id="2058" idx="0"/>
          </p:cNvCxnSpPr>
          <p:nvPr/>
        </p:nvCxnSpPr>
        <p:spPr>
          <a:xfrm flipH="1">
            <a:off x="8754371" y="1846317"/>
            <a:ext cx="2" cy="809014"/>
          </a:xfrm>
          <a:prstGeom prst="straightConnector1">
            <a:avLst/>
          </a:prstGeom>
          <a:ln w="76200"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FF6AE5E-3CEE-3FDD-52A7-E327A07538F3}"/>
              </a:ext>
            </a:extLst>
          </p:cNvPr>
          <p:cNvCxnSpPr>
            <a:cxnSpLocks/>
          </p:cNvCxnSpPr>
          <p:nvPr/>
        </p:nvCxnSpPr>
        <p:spPr>
          <a:xfrm flipH="1">
            <a:off x="7315200" y="5317673"/>
            <a:ext cx="996696" cy="0"/>
          </a:xfrm>
          <a:prstGeom prst="straightConnector1">
            <a:avLst/>
          </a:prstGeom>
          <a:ln w="76200">
            <a:solidFill>
              <a:srgbClr val="FF0000">
                <a:alpha val="30000"/>
              </a:srgb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631203C-709F-72BA-7A28-F7ABF8BAE7BA}"/>
              </a:ext>
            </a:extLst>
          </p:cNvPr>
          <p:cNvCxnSpPr>
            <a:cxnSpLocks/>
            <a:stCxn id="2058" idx="2"/>
          </p:cNvCxnSpPr>
          <p:nvPr/>
        </p:nvCxnSpPr>
        <p:spPr>
          <a:xfrm>
            <a:off x="8754371" y="4195160"/>
            <a:ext cx="0" cy="578008"/>
          </a:xfrm>
          <a:prstGeom prst="straightConnector1">
            <a:avLst/>
          </a:prstGeom>
          <a:ln w="76200">
            <a:solidFill>
              <a:srgbClr val="FF0000">
                <a:alpha val="30000"/>
              </a:srgb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8E2CAF24-A937-2105-0F7C-627C8A515C4C}"/>
              </a:ext>
            </a:extLst>
          </p:cNvPr>
          <p:cNvCxnSpPr>
            <a:cxnSpLocks/>
            <a:stCxn id="6" idx="0"/>
            <a:endCxn id="2058" idx="3"/>
          </p:cNvCxnSpPr>
          <p:nvPr/>
        </p:nvCxnSpPr>
        <p:spPr>
          <a:xfrm flipH="1" flipV="1">
            <a:off x="9421510" y="3425246"/>
            <a:ext cx="1218178" cy="1122513"/>
          </a:xfrm>
          <a:prstGeom prst="straightConnector1">
            <a:avLst/>
          </a:prstGeom>
          <a:ln w="76200">
            <a:solidFill>
              <a:srgbClr val="FF0000">
                <a:alpha val="30000"/>
              </a:srgb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CA274C3C-AC04-37D4-7B1B-992D989E4A16}"/>
              </a:ext>
            </a:extLst>
          </p:cNvPr>
          <p:cNvSpPr txBox="1"/>
          <p:nvPr/>
        </p:nvSpPr>
        <p:spPr>
          <a:xfrm>
            <a:off x="-83937" y="6594266"/>
            <a:ext cx="5103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* </a:t>
            </a:r>
            <a:r>
              <a:rPr lang="de-DE" sz="1200" err="1"/>
              <a:t>WebSockets</a:t>
            </a:r>
            <a:r>
              <a:rPr lang="de-DE" sz="1200"/>
              <a:t> sind über Socket.IO realisiert</a:t>
            </a:r>
          </a:p>
        </p:txBody>
      </p:sp>
      <p:sp>
        <p:nvSpPr>
          <p:cNvPr id="2048" name="Textfeld 2047">
            <a:extLst>
              <a:ext uri="{FF2B5EF4-FFF2-40B4-BE49-F238E27FC236}">
                <a16:creationId xmlns:a16="http://schemas.microsoft.com/office/drawing/2014/main" id="{751F776D-769B-1D8F-075F-F31EC9A0320F}"/>
              </a:ext>
            </a:extLst>
          </p:cNvPr>
          <p:cNvSpPr txBox="1"/>
          <p:nvPr/>
        </p:nvSpPr>
        <p:spPr>
          <a:xfrm>
            <a:off x="9102580" y="1444752"/>
            <a:ext cx="147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Website</a:t>
            </a:r>
          </a:p>
        </p:txBody>
      </p:sp>
      <p:sp>
        <p:nvSpPr>
          <p:cNvPr id="2049" name="Textfeld 2048">
            <a:extLst>
              <a:ext uri="{FF2B5EF4-FFF2-40B4-BE49-F238E27FC236}">
                <a16:creationId xmlns:a16="http://schemas.microsoft.com/office/drawing/2014/main" id="{786F535D-AEB8-EA9F-F715-7FB471AFEF2D}"/>
              </a:ext>
            </a:extLst>
          </p:cNvPr>
          <p:cNvSpPr txBox="1"/>
          <p:nvPr/>
        </p:nvSpPr>
        <p:spPr>
          <a:xfrm>
            <a:off x="8887336" y="3956466"/>
            <a:ext cx="147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Backend</a:t>
            </a:r>
          </a:p>
        </p:txBody>
      </p:sp>
      <p:sp>
        <p:nvSpPr>
          <p:cNvPr id="2051" name="Textfeld 2050">
            <a:extLst>
              <a:ext uri="{FF2B5EF4-FFF2-40B4-BE49-F238E27FC236}">
                <a16:creationId xmlns:a16="http://schemas.microsoft.com/office/drawing/2014/main" id="{463EB95C-908F-7BA0-B733-C5C5B08BAD07}"/>
              </a:ext>
            </a:extLst>
          </p:cNvPr>
          <p:cNvSpPr txBox="1"/>
          <p:nvPr/>
        </p:nvSpPr>
        <p:spPr>
          <a:xfrm>
            <a:off x="9694671" y="5999670"/>
            <a:ext cx="19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solidFill>
                  <a:schemeClr val="tx1">
                    <a:alpha val="30000"/>
                  </a:schemeClr>
                </a:solidFill>
              </a:rPr>
              <a:t>WeatherService</a:t>
            </a:r>
            <a:endParaRPr lang="de-DE">
              <a:solidFill>
                <a:schemeClr val="tx1">
                  <a:alpha val="30000"/>
                </a:schemeClr>
              </a:solidFill>
            </a:endParaRPr>
          </a:p>
        </p:txBody>
      </p:sp>
      <p:sp>
        <p:nvSpPr>
          <p:cNvPr id="2053" name="Textfeld 2052">
            <a:extLst>
              <a:ext uri="{FF2B5EF4-FFF2-40B4-BE49-F238E27FC236}">
                <a16:creationId xmlns:a16="http://schemas.microsoft.com/office/drawing/2014/main" id="{E8BAFA12-FCC4-513A-0313-9B7ED6D4BF56}"/>
              </a:ext>
            </a:extLst>
          </p:cNvPr>
          <p:cNvSpPr txBox="1"/>
          <p:nvPr/>
        </p:nvSpPr>
        <p:spPr>
          <a:xfrm>
            <a:off x="8390791" y="5999670"/>
            <a:ext cx="82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tx1">
                    <a:alpha val="30000"/>
                  </a:schemeClr>
                </a:solidFill>
              </a:rPr>
              <a:t>RASA</a:t>
            </a:r>
          </a:p>
        </p:txBody>
      </p:sp>
      <p:sp>
        <p:nvSpPr>
          <p:cNvPr id="2055" name="Textfeld 2054">
            <a:extLst>
              <a:ext uri="{FF2B5EF4-FFF2-40B4-BE49-F238E27FC236}">
                <a16:creationId xmlns:a16="http://schemas.microsoft.com/office/drawing/2014/main" id="{B7EE8FB2-A67D-403A-B959-AAD4070CFC44}"/>
              </a:ext>
            </a:extLst>
          </p:cNvPr>
          <p:cNvSpPr txBox="1"/>
          <p:nvPr/>
        </p:nvSpPr>
        <p:spPr>
          <a:xfrm>
            <a:off x="6284586" y="5999670"/>
            <a:ext cx="117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solidFill>
                  <a:schemeClr val="tx1">
                    <a:alpha val="30000"/>
                  </a:schemeClr>
                </a:solidFill>
              </a:rPr>
              <a:t>Duckling</a:t>
            </a:r>
            <a:endParaRPr lang="de-DE">
              <a:solidFill>
                <a:schemeClr val="tx1">
                  <a:alpha val="30000"/>
                </a:schemeClr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A1BACAA-330C-E1CC-2A8D-93EA5A256AB5}"/>
              </a:ext>
            </a:extLst>
          </p:cNvPr>
          <p:cNvSpPr/>
          <p:nvPr/>
        </p:nvSpPr>
        <p:spPr>
          <a:xfrm>
            <a:off x="914013" y="374394"/>
            <a:ext cx="407184" cy="427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EBFEB8E-05FD-5724-3469-47A5EF17D59D}"/>
              </a:ext>
            </a:extLst>
          </p:cNvPr>
          <p:cNvCxnSpPr>
            <a:cxnSpLocks/>
          </p:cNvCxnSpPr>
          <p:nvPr/>
        </p:nvCxnSpPr>
        <p:spPr>
          <a:xfrm flipH="1">
            <a:off x="961367" y="320579"/>
            <a:ext cx="1673352" cy="0"/>
          </a:xfrm>
          <a:prstGeom prst="straightConnector1">
            <a:avLst/>
          </a:prstGeom>
          <a:ln w="76200"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964CFA6C-B57E-3E59-AA0D-F74481AFEC13}"/>
              </a:ext>
            </a:extLst>
          </p:cNvPr>
          <p:cNvSpPr/>
          <p:nvPr/>
        </p:nvSpPr>
        <p:spPr>
          <a:xfrm>
            <a:off x="1272263" y="107972"/>
            <a:ext cx="1051560" cy="4270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WS*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37C457-2058-81DA-B8C9-D8D2836F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015" y="2952780"/>
            <a:ext cx="5183213" cy="1033722"/>
          </a:xfrm>
        </p:spPr>
        <p:txBody>
          <a:bodyPr anchor="ctr">
            <a:noAutofit/>
          </a:bodyPr>
          <a:lstStyle/>
          <a:p>
            <a:pPr algn="ctr"/>
            <a:r>
              <a:rPr lang="de-DE" b="1">
                <a:solidFill>
                  <a:schemeClr val="bg1"/>
                </a:solidFill>
              </a:rPr>
              <a:t>ARCHITEKTUR:</a:t>
            </a:r>
            <a:br>
              <a:rPr lang="de-DE" b="1">
                <a:solidFill>
                  <a:schemeClr val="bg1"/>
                </a:solidFill>
              </a:rPr>
            </a:br>
            <a:r>
              <a:rPr lang="de-DE" b="1">
                <a:solidFill>
                  <a:schemeClr val="bg1"/>
                </a:solidFill>
              </a:rPr>
              <a:t>SCHNITTSTELLEN</a:t>
            </a:r>
          </a:p>
        </p:txBody>
      </p:sp>
    </p:spTree>
    <p:extLst>
      <p:ext uri="{BB962C8B-B14F-4D97-AF65-F5344CB8AC3E}">
        <p14:creationId xmlns:p14="http://schemas.microsoft.com/office/powerpoint/2010/main" val="368840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02E7C-F97D-EE2C-9E1D-1DED96A2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SCHNITTSTELLEN WEBSITE &amp; BACKEND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BDEEC2-BAC4-668A-F4B0-3AADBC021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/>
              <a:t>Kommunikation via </a:t>
            </a:r>
            <a:r>
              <a:rPr lang="de-DE" err="1"/>
              <a:t>WebSockets</a:t>
            </a:r>
            <a:endParaRPr lang="de-DE"/>
          </a:p>
          <a:p>
            <a:pPr lvl="1"/>
            <a:r>
              <a:rPr lang="de-DE"/>
              <a:t>Nutzung von Socket.IO</a:t>
            </a:r>
          </a:p>
          <a:p>
            <a:pPr lvl="2"/>
            <a:r>
              <a:rPr lang="de-DE"/>
              <a:t>NPM Library für </a:t>
            </a:r>
            <a:r>
              <a:rPr lang="de-DE" err="1"/>
              <a:t>WebSockets</a:t>
            </a:r>
            <a:endParaRPr lang="de-DE"/>
          </a:p>
          <a:p>
            <a:pPr lvl="2"/>
            <a:r>
              <a:rPr lang="de-DE" err="1"/>
              <a:t>Fallback</a:t>
            </a:r>
            <a:r>
              <a:rPr lang="de-DE"/>
              <a:t> auf HTTP</a:t>
            </a:r>
          </a:p>
          <a:p>
            <a:pPr lvl="1"/>
            <a:r>
              <a:rPr lang="de-DE"/>
              <a:t>Verschiedene Channels</a:t>
            </a:r>
          </a:p>
          <a:p>
            <a:pPr lvl="2"/>
            <a:r>
              <a:rPr lang="de-DE"/>
              <a:t>‚</a:t>
            </a:r>
            <a:r>
              <a:rPr lang="de-DE" err="1"/>
              <a:t>welcome</a:t>
            </a:r>
            <a:r>
              <a:rPr lang="de-DE"/>
              <a:t>‘</a:t>
            </a:r>
          </a:p>
          <a:p>
            <a:pPr lvl="3"/>
            <a:r>
              <a:rPr lang="de-DE"/>
              <a:t>Willkommensnachricht (Backend </a:t>
            </a:r>
            <a:r>
              <a:rPr lang="de-DE">
                <a:sym typeface="Wingdings" panose="05000000000000000000" pitchFamily="2" charset="2"/>
              </a:rPr>
              <a:t></a:t>
            </a:r>
            <a:r>
              <a:rPr lang="de-DE"/>
              <a:t> Website)</a:t>
            </a:r>
          </a:p>
          <a:p>
            <a:pPr lvl="2"/>
            <a:r>
              <a:rPr lang="de-DE"/>
              <a:t>‚</a:t>
            </a:r>
            <a:r>
              <a:rPr lang="de-DE" err="1"/>
              <a:t>chat</a:t>
            </a:r>
            <a:r>
              <a:rPr lang="de-DE"/>
              <a:t>‘</a:t>
            </a:r>
          </a:p>
          <a:p>
            <a:pPr lvl="3"/>
            <a:r>
              <a:rPr lang="de-DE"/>
              <a:t>Bidirektionaler Channel zum versenden von Nachrichten (Backend </a:t>
            </a:r>
            <a:r>
              <a:rPr lang="de-DE">
                <a:sym typeface="Wingdings" panose="05000000000000000000" pitchFamily="2" charset="2"/>
              </a:rPr>
              <a:t> Website</a:t>
            </a:r>
            <a:r>
              <a:rPr lang="de-DE"/>
              <a:t>)</a:t>
            </a:r>
          </a:p>
          <a:p>
            <a:pPr lvl="3"/>
            <a:r>
              <a:rPr lang="de-DE"/>
              <a:t>Wetterdaten können im Chat angehängt werden (nur Backend </a:t>
            </a:r>
            <a:r>
              <a:rPr lang="de-DE">
                <a:sym typeface="Wingdings" panose="05000000000000000000" pitchFamily="2" charset="2"/>
              </a:rPr>
              <a:t> Website)</a:t>
            </a:r>
            <a:endParaRPr lang="de-DE"/>
          </a:p>
          <a:p>
            <a:pPr lvl="2"/>
            <a:r>
              <a:rPr lang="de-DE"/>
              <a:t>‚</a:t>
            </a:r>
            <a:r>
              <a:rPr lang="de-DE" err="1"/>
              <a:t>image</a:t>
            </a:r>
            <a:r>
              <a:rPr lang="de-DE"/>
              <a:t>‘</a:t>
            </a:r>
          </a:p>
          <a:p>
            <a:pPr lvl="3"/>
            <a:r>
              <a:rPr lang="de-DE"/>
              <a:t>Channel um Bilder zu senden (Backend </a:t>
            </a:r>
            <a:r>
              <a:rPr lang="de-DE">
                <a:sym typeface="Wingdings" panose="05000000000000000000" pitchFamily="2" charset="2"/>
              </a:rPr>
              <a:t> Website</a:t>
            </a:r>
            <a:r>
              <a:rPr lang="de-DE"/>
              <a:t>)</a:t>
            </a:r>
          </a:p>
          <a:p>
            <a:pPr lvl="2"/>
            <a:r>
              <a:rPr lang="de-DE"/>
              <a:t>‚</a:t>
            </a:r>
            <a:r>
              <a:rPr lang="de-DE" err="1"/>
              <a:t>forecast</a:t>
            </a:r>
            <a:r>
              <a:rPr lang="de-DE"/>
              <a:t>‘</a:t>
            </a:r>
          </a:p>
          <a:p>
            <a:pPr lvl="3"/>
            <a:r>
              <a:rPr lang="de-DE"/>
              <a:t>Channel um Wettervorhersage zu senden (Backend </a:t>
            </a:r>
            <a:r>
              <a:rPr lang="de-DE">
                <a:sym typeface="Wingdings" panose="05000000000000000000" pitchFamily="2" charset="2"/>
              </a:rPr>
              <a:t> Website</a:t>
            </a:r>
            <a:r>
              <a:rPr lang="de-DE"/>
              <a:t>)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9B114D1-B230-4659-9F0B-28C8332CA3D5}"/>
              </a:ext>
            </a:extLst>
          </p:cNvPr>
          <p:cNvSpPr/>
          <p:nvPr/>
        </p:nvSpPr>
        <p:spPr>
          <a:xfrm rot="1090042">
            <a:off x="8387671" y="1789106"/>
            <a:ext cx="3032567" cy="10648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846109C-B836-4528-95B3-68E5306AE265}"/>
              </a:ext>
            </a:extLst>
          </p:cNvPr>
          <p:cNvSpPr/>
          <p:nvPr/>
        </p:nvSpPr>
        <p:spPr>
          <a:xfrm rot="1090042">
            <a:off x="8471587" y="1856289"/>
            <a:ext cx="2865256" cy="9328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9A4D792-E359-423B-B88A-00F8FA3559DE}"/>
              </a:ext>
            </a:extLst>
          </p:cNvPr>
          <p:cNvSpPr txBox="1"/>
          <p:nvPr/>
        </p:nvSpPr>
        <p:spPr>
          <a:xfrm rot="1089098">
            <a:off x="8426076" y="2104795"/>
            <a:ext cx="3450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FF0000"/>
                </a:solidFill>
                <a:latin typeface="Goudy Stout" panose="0202090407030B020401" pitchFamily="18" charset="0"/>
              </a:rPr>
              <a:t>ADDITIONAL</a:t>
            </a:r>
          </a:p>
          <a:p>
            <a:r>
              <a:rPr lang="de-DE" sz="1600">
                <a:solidFill>
                  <a:srgbClr val="FF0000"/>
                </a:solidFill>
                <a:latin typeface="Goudy Stout" panose="0202090407030B020401" pitchFamily="18" charset="0"/>
              </a:rPr>
              <a:t>INFORMATION</a:t>
            </a:r>
            <a:endParaRPr lang="en-US" sz="1600">
              <a:solidFill>
                <a:srgbClr val="FF0000"/>
              </a:solidFill>
              <a:latin typeface="Goudy Stout" panose="0202090407030B0204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37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BA2B3C2-F885-114D-F6D2-549C0BA28CF9}"/>
              </a:ext>
            </a:extLst>
          </p:cNvPr>
          <p:cNvSpPr/>
          <p:nvPr/>
        </p:nvSpPr>
        <p:spPr>
          <a:xfrm>
            <a:off x="6107917" y="283464"/>
            <a:ext cx="5387670" cy="17111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Frontend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60FBA54-F385-4388-970B-BBEA11BB8731}"/>
              </a:ext>
            </a:extLst>
          </p:cNvPr>
          <p:cNvSpPr/>
          <p:nvPr/>
        </p:nvSpPr>
        <p:spPr>
          <a:xfrm>
            <a:off x="6103981" y="2220711"/>
            <a:ext cx="5368781" cy="40756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Backend</a:t>
            </a:r>
          </a:p>
        </p:txBody>
      </p:sp>
      <p:sp>
        <p:nvSpPr>
          <p:cNvPr id="36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1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2616AF-055B-6837-5DCA-CDA7B49DA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411" y="374394"/>
            <a:ext cx="1471923" cy="147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884631D-70FF-29E9-DC49-80E9EDAA3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232" y="2655331"/>
            <a:ext cx="1334278" cy="153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477798A4-22B5-89B4-806D-E0306C315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549" y="4547759"/>
            <a:ext cx="1334278" cy="153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54198E7B-2160-2F98-7BF9-24156AA6D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457" y="4547760"/>
            <a:ext cx="1539829" cy="153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DCEDB9DC-E7F2-7090-CE2E-AA5855373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81" y="4635676"/>
            <a:ext cx="1363994" cy="136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A046627-F79C-2F2B-B1CE-21E54176889E}"/>
              </a:ext>
            </a:extLst>
          </p:cNvPr>
          <p:cNvCxnSpPr>
            <a:stCxn id="2050" idx="2"/>
            <a:endCxn id="2058" idx="0"/>
          </p:cNvCxnSpPr>
          <p:nvPr/>
        </p:nvCxnSpPr>
        <p:spPr>
          <a:xfrm flipH="1">
            <a:off x="8754371" y="1846317"/>
            <a:ext cx="2" cy="809014"/>
          </a:xfrm>
          <a:prstGeom prst="straightConnector1">
            <a:avLst/>
          </a:prstGeom>
          <a:ln w="76200">
            <a:solidFill>
              <a:srgbClr val="0070C0">
                <a:alpha val="30000"/>
              </a:srgb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FF6AE5E-3CEE-3FDD-52A7-E327A07538F3}"/>
              </a:ext>
            </a:extLst>
          </p:cNvPr>
          <p:cNvCxnSpPr>
            <a:cxnSpLocks/>
          </p:cNvCxnSpPr>
          <p:nvPr/>
        </p:nvCxnSpPr>
        <p:spPr>
          <a:xfrm flipH="1">
            <a:off x="7315200" y="5317673"/>
            <a:ext cx="996696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631203C-709F-72BA-7A28-F7ABF8BAE7BA}"/>
              </a:ext>
            </a:extLst>
          </p:cNvPr>
          <p:cNvCxnSpPr>
            <a:cxnSpLocks/>
            <a:stCxn id="2058" idx="2"/>
          </p:cNvCxnSpPr>
          <p:nvPr/>
        </p:nvCxnSpPr>
        <p:spPr>
          <a:xfrm>
            <a:off x="8754371" y="4195160"/>
            <a:ext cx="0" cy="578008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8E2CAF24-A937-2105-0F7C-627C8A515C4C}"/>
              </a:ext>
            </a:extLst>
          </p:cNvPr>
          <p:cNvCxnSpPr>
            <a:cxnSpLocks/>
            <a:stCxn id="6" idx="0"/>
            <a:endCxn id="2058" idx="3"/>
          </p:cNvCxnSpPr>
          <p:nvPr/>
        </p:nvCxnSpPr>
        <p:spPr>
          <a:xfrm flipH="1" flipV="1">
            <a:off x="9421510" y="3425246"/>
            <a:ext cx="1218178" cy="1122513"/>
          </a:xfrm>
          <a:prstGeom prst="straightConnector1">
            <a:avLst/>
          </a:prstGeom>
          <a:ln w="76200">
            <a:solidFill>
              <a:srgbClr val="FF0000">
                <a:alpha val="30000"/>
              </a:srgb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48" name="Textfeld 2047">
            <a:extLst>
              <a:ext uri="{FF2B5EF4-FFF2-40B4-BE49-F238E27FC236}">
                <a16:creationId xmlns:a16="http://schemas.microsoft.com/office/drawing/2014/main" id="{751F776D-769B-1D8F-075F-F31EC9A0320F}"/>
              </a:ext>
            </a:extLst>
          </p:cNvPr>
          <p:cNvSpPr txBox="1"/>
          <p:nvPr/>
        </p:nvSpPr>
        <p:spPr>
          <a:xfrm>
            <a:off x="9102580" y="1444752"/>
            <a:ext cx="147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tx1">
                    <a:alpha val="30000"/>
                  </a:schemeClr>
                </a:solidFill>
              </a:rPr>
              <a:t>Website</a:t>
            </a:r>
          </a:p>
        </p:txBody>
      </p:sp>
      <p:sp>
        <p:nvSpPr>
          <p:cNvPr id="2049" name="Textfeld 2048">
            <a:extLst>
              <a:ext uri="{FF2B5EF4-FFF2-40B4-BE49-F238E27FC236}">
                <a16:creationId xmlns:a16="http://schemas.microsoft.com/office/drawing/2014/main" id="{786F535D-AEB8-EA9F-F715-7FB471AFEF2D}"/>
              </a:ext>
            </a:extLst>
          </p:cNvPr>
          <p:cNvSpPr txBox="1"/>
          <p:nvPr/>
        </p:nvSpPr>
        <p:spPr>
          <a:xfrm>
            <a:off x="8887336" y="3956466"/>
            <a:ext cx="147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Backend</a:t>
            </a:r>
          </a:p>
        </p:txBody>
      </p:sp>
      <p:sp>
        <p:nvSpPr>
          <p:cNvPr id="2051" name="Textfeld 2050">
            <a:extLst>
              <a:ext uri="{FF2B5EF4-FFF2-40B4-BE49-F238E27FC236}">
                <a16:creationId xmlns:a16="http://schemas.microsoft.com/office/drawing/2014/main" id="{463EB95C-908F-7BA0-B733-C5C5B08BAD07}"/>
              </a:ext>
            </a:extLst>
          </p:cNvPr>
          <p:cNvSpPr txBox="1"/>
          <p:nvPr/>
        </p:nvSpPr>
        <p:spPr>
          <a:xfrm>
            <a:off x="9694671" y="5999670"/>
            <a:ext cx="19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solidFill>
                  <a:schemeClr val="tx1">
                    <a:alpha val="30000"/>
                  </a:schemeClr>
                </a:solidFill>
              </a:rPr>
              <a:t>WeatherService</a:t>
            </a:r>
            <a:endParaRPr lang="de-DE">
              <a:solidFill>
                <a:schemeClr val="tx1">
                  <a:alpha val="30000"/>
                </a:schemeClr>
              </a:solidFill>
            </a:endParaRPr>
          </a:p>
        </p:txBody>
      </p:sp>
      <p:sp>
        <p:nvSpPr>
          <p:cNvPr id="2053" name="Textfeld 2052">
            <a:extLst>
              <a:ext uri="{FF2B5EF4-FFF2-40B4-BE49-F238E27FC236}">
                <a16:creationId xmlns:a16="http://schemas.microsoft.com/office/drawing/2014/main" id="{E8BAFA12-FCC4-513A-0313-9B7ED6D4BF56}"/>
              </a:ext>
            </a:extLst>
          </p:cNvPr>
          <p:cNvSpPr txBox="1"/>
          <p:nvPr/>
        </p:nvSpPr>
        <p:spPr>
          <a:xfrm>
            <a:off x="8390791" y="5999670"/>
            <a:ext cx="82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RASA</a:t>
            </a:r>
          </a:p>
        </p:txBody>
      </p:sp>
      <p:sp>
        <p:nvSpPr>
          <p:cNvPr id="2055" name="Textfeld 2054">
            <a:extLst>
              <a:ext uri="{FF2B5EF4-FFF2-40B4-BE49-F238E27FC236}">
                <a16:creationId xmlns:a16="http://schemas.microsoft.com/office/drawing/2014/main" id="{B7EE8FB2-A67D-403A-B959-AAD4070CFC44}"/>
              </a:ext>
            </a:extLst>
          </p:cNvPr>
          <p:cNvSpPr txBox="1"/>
          <p:nvPr/>
        </p:nvSpPr>
        <p:spPr>
          <a:xfrm>
            <a:off x="6284586" y="5999670"/>
            <a:ext cx="117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Duckling</a:t>
            </a:r>
            <a:endParaRPr lang="de-DE"/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0FA34CAB-F77F-A64E-D26B-FE48C36BE2CC}"/>
              </a:ext>
            </a:extLst>
          </p:cNvPr>
          <p:cNvCxnSpPr>
            <a:cxnSpLocks/>
          </p:cNvCxnSpPr>
          <p:nvPr/>
        </p:nvCxnSpPr>
        <p:spPr>
          <a:xfrm flipH="1">
            <a:off x="3236976" y="312347"/>
            <a:ext cx="1673352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4C3D920B-0D73-9B8D-0BDD-71F239E6F49B}"/>
              </a:ext>
            </a:extLst>
          </p:cNvPr>
          <p:cNvSpPr/>
          <p:nvPr/>
        </p:nvSpPr>
        <p:spPr>
          <a:xfrm>
            <a:off x="3547872" y="91440"/>
            <a:ext cx="1051560" cy="4270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REST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5ECD3C4-E406-FD37-31E3-3783CA80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015" y="2952780"/>
            <a:ext cx="5183213" cy="1033722"/>
          </a:xfrm>
        </p:spPr>
        <p:txBody>
          <a:bodyPr anchor="ctr">
            <a:noAutofit/>
          </a:bodyPr>
          <a:lstStyle/>
          <a:p>
            <a:pPr algn="ctr"/>
            <a:r>
              <a:rPr lang="de-DE" b="1">
                <a:solidFill>
                  <a:schemeClr val="bg1"/>
                </a:solidFill>
              </a:rPr>
              <a:t>ARCHITEKTUR:</a:t>
            </a:r>
            <a:br>
              <a:rPr lang="de-DE" b="1">
                <a:solidFill>
                  <a:schemeClr val="bg1"/>
                </a:solidFill>
              </a:rPr>
            </a:br>
            <a:r>
              <a:rPr lang="de-DE" b="1">
                <a:solidFill>
                  <a:schemeClr val="bg1"/>
                </a:solidFill>
              </a:rPr>
              <a:t>SCHNITTSTELLEN</a:t>
            </a:r>
          </a:p>
        </p:txBody>
      </p:sp>
    </p:spTree>
    <p:extLst>
      <p:ext uri="{BB962C8B-B14F-4D97-AF65-F5344CB8AC3E}">
        <p14:creationId xmlns:p14="http://schemas.microsoft.com/office/powerpoint/2010/main" val="189228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02E7C-F97D-EE2C-9E1D-1DED96A2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SCHNITTSTELLEN BACKEND &amp; RASA / RASA &amp; DUCKLING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BDEEC2-BAC4-668A-F4B0-3AADBC021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390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Kommunikation über REST (POST-</a:t>
            </a:r>
            <a:r>
              <a:rPr lang="de-DE" err="1"/>
              <a:t>Requests</a:t>
            </a:r>
            <a:r>
              <a:rPr lang="de-DE"/>
              <a:t>)</a:t>
            </a:r>
          </a:p>
          <a:p>
            <a:r>
              <a:rPr lang="de-DE"/>
              <a:t>Backend</a:t>
            </a:r>
            <a:r>
              <a:rPr lang="de-DE">
                <a:sym typeface="Wingdings" panose="05000000000000000000" pitchFamily="2" charset="2"/>
              </a:rPr>
              <a:t></a:t>
            </a:r>
            <a:r>
              <a:rPr lang="de-DE"/>
              <a:t>RASA</a:t>
            </a:r>
          </a:p>
          <a:p>
            <a:pPr lvl="1"/>
            <a:r>
              <a:rPr lang="de-DE">
                <a:sym typeface="Wingdings" panose="05000000000000000000" pitchFamily="2" charset="2"/>
              </a:rPr>
              <a:t>Backend lässt Nachrichten von RASA beantworten</a:t>
            </a:r>
            <a:endParaRPr lang="de-DE"/>
          </a:p>
          <a:p>
            <a:pPr lvl="1"/>
            <a:r>
              <a:rPr lang="de-DE">
                <a:sym typeface="Wingdings" panose="05000000000000000000" pitchFamily="2" charset="2"/>
              </a:rPr>
              <a:t>Backend lässt benötigte Entitäten (Zeit, Ort) von RASA herauslesen</a:t>
            </a:r>
            <a:endParaRPr lang="de-DE"/>
          </a:p>
          <a:p>
            <a:r>
              <a:rPr lang="de-DE">
                <a:ea typeface="+mn-lt"/>
                <a:cs typeface="+mn-lt"/>
              </a:rPr>
              <a:t>RASA</a:t>
            </a:r>
            <a:r>
              <a:rPr lang="de-DE">
                <a:ea typeface="+mn-lt"/>
                <a:cs typeface="+mn-lt"/>
                <a:sym typeface="Wingdings" panose="05000000000000000000" pitchFamily="2" charset="2"/>
              </a:rPr>
              <a:t></a:t>
            </a:r>
            <a:r>
              <a:rPr lang="de-DE" err="1">
                <a:ea typeface="+mn-lt"/>
                <a:cs typeface="+mn-lt"/>
              </a:rPr>
              <a:t>Duckling</a:t>
            </a:r>
            <a:endParaRPr lang="de-DE">
              <a:ea typeface="+mn-lt"/>
              <a:cs typeface="+mn-lt"/>
            </a:endParaRPr>
          </a:p>
          <a:p>
            <a:pPr lvl="1"/>
            <a:r>
              <a:rPr lang="de-DE">
                <a:ea typeface="+mn-lt"/>
                <a:cs typeface="+mn-lt"/>
              </a:rPr>
              <a:t>RASA ermittelt Zeitangaben mithilfe von </a:t>
            </a:r>
            <a:r>
              <a:rPr lang="de-DE" err="1">
                <a:ea typeface="+mn-lt"/>
                <a:cs typeface="+mn-lt"/>
              </a:rPr>
              <a:t>Duckling</a:t>
            </a:r>
            <a:r>
              <a:rPr lang="de-DE">
                <a:ea typeface="+mn-lt"/>
                <a:cs typeface="+mn-lt"/>
              </a:rPr>
              <a:t> (heute, morgen…)</a:t>
            </a:r>
          </a:p>
          <a:p>
            <a:pPr lvl="1"/>
            <a:r>
              <a:rPr lang="de-DE">
                <a:ea typeface="+mn-lt"/>
                <a:cs typeface="+mn-lt"/>
              </a:rPr>
              <a:t>(Orte werden mithilfe des </a:t>
            </a:r>
            <a:r>
              <a:rPr lang="de-DE" err="1">
                <a:ea typeface="+mn-lt"/>
                <a:cs typeface="+mn-lt"/>
              </a:rPr>
              <a:t>SpacyEntityExtractors</a:t>
            </a:r>
            <a:r>
              <a:rPr lang="de-DE">
                <a:ea typeface="+mn-lt"/>
                <a:cs typeface="+mn-lt"/>
              </a:rPr>
              <a:t> ermittelt)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77028EC-E564-4D9E-A152-B9DBF1AC3F98}"/>
              </a:ext>
            </a:extLst>
          </p:cNvPr>
          <p:cNvSpPr/>
          <p:nvPr/>
        </p:nvSpPr>
        <p:spPr>
          <a:xfrm rot="1090042">
            <a:off x="8915571" y="1506302"/>
            <a:ext cx="3032567" cy="10648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981BCA3-21F2-4A7F-880C-E8FF74E197A1}"/>
              </a:ext>
            </a:extLst>
          </p:cNvPr>
          <p:cNvSpPr/>
          <p:nvPr/>
        </p:nvSpPr>
        <p:spPr>
          <a:xfrm rot="1090042">
            <a:off x="8999487" y="1573485"/>
            <a:ext cx="2865256" cy="9328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B7FD2EC-C304-4D85-8666-8A3BD67B7176}"/>
              </a:ext>
            </a:extLst>
          </p:cNvPr>
          <p:cNvSpPr txBox="1"/>
          <p:nvPr/>
        </p:nvSpPr>
        <p:spPr>
          <a:xfrm rot="1089098">
            <a:off x="8953976" y="1821991"/>
            <a:ext cx="3450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FF0000"/>
                </a:solidFill>
                <a:latin typeface="Goudy Stout" panose="0202090407030B020401" pitchFamily="18" charset="0"/>
              </a:rPr>
              <a:t>ADDITIONAL</a:t>
            </a:r>
          </a:p>
          <a:p>
            <a:r>
              <a:rPr lang="de-DE" sz="1600">
                <a:solidFill>
                  <a:srgbClr val="FF0000"/>
                </a:solidFill>
                <a:latin typeface="Goudy Stout" panose="0202090407030B020401" pitchFamily="18" charset="0"/>
              </a:rPr>
              <a:t>INFORMATION</a:t>
            </a:r>
            <a:endParaRPr lang="en-US" sz="1600">
              <a:solidFill>
                <a:srgbClr val="FF0000"/>
              </a:solidFill>
              <a:latin typeface="Goudy Stout" panose="0202090407030B0204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83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BA2B3C2-F885-114D-F6D2-549C0BA28CF9}"/>
              </a:ext>
            </a:extLst>
          </p:cNvPr>
          <p:cNvSpPr/>
          <p:nvPr/>
        </p:nvSpPr>
        <p:spPr>
          <a:xfrm>
            <a:off x="6107917" y="283464"/>
            <a:ext cx="5387670" cy="17111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Frontend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60FBA54-F385-4388-970B-BBEA11BB8731}"/>
              </a:ext>
            </a:extLst>
          </p:cNvPr>
          <p:cNvSpPr/>
          <p:nvPr/>
        </p:nvSpPr>
        <p:spPr>
          <a:xfrm>
            <a:off x="6103981" y="2220711"/>
            <a:ext cx="5368781" cy="40756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Backend</a:t>
            </a:r>
          </a:p>
        </p:txBody>
      </p:sp>
      <p:sp>
        <p:nvSpPr>
          <p:cNvPr id="36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1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2616AF-055B-6837-5DCA-CDA7B49DA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411" y="374394"/>
            <a:ext cx="1471923" cy="147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884631D-70FF-29E9-DC49-80E9EDAA3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232" y="2655331"/>
            <a:ext cx="1334278" cy="153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477798A4-22B5-89B4-806D-E0306C315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549" y="4547759"/>
            <a:ext cx="1334278" cy="153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54198E7B-2160-2F98-7BF9-24156AA6D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457" y="4547760"/>
            <a:ext cx="1539829" cy="153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DCEDB9DC-E7F2-7090-CE2E-AA5855373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81" y="4635676"/>
            <a:ext cx="1363994" cy="136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A046627-F79C-2F2B-B1CE-21E54176889E}"/>
              </a:ext>
            </a:extLst>
          </p:cNvPr>
          <p:cNvCxnSpPr>
            <a:stCxn id="2050" idx="2"/>
            <a:endCxn id="2058" idx="0"/>
          </p:cNvCxnSpPr>
          <p:nvPr/>
        </p:nvCxnSpPr>
        <p:spPr>
          <a:xfrm flipH="1">
            <a:off x="8754371" y="1846317"/>
            <a:ext cx="2" cy="809014"/>
          </a:xfrm>
          <a:prstGeom prst="straightConnector1">
            <a:avLst/>
          </a:prstGeom>
          <a:ln w="76200">
            <a:solidFill>
              <a:srgbClr val="0070C0">
                <a:alpha val="30000"/>
              </a:srgb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FF6AE5E-3CEE-3FDD-52A7-E327A07538F3}"/>
              </a:ext>
            </a:extLst>
          </p:cNvPr>
          <p:cNvCxnSpPr>
            <a:cxnSpLocks/>
          </p:cNvCxnSpPr>
          <p:nvPr/>
        </p:nvCxnSpPr>
        <p:spPr>
          <a:xfrm flipH="1">
            <a:off x="7315200" y="5317673"/>
            <a:ext cx="996696" cy="0"/>
          </a:xfrm>
          <a:prstGeom prst="straightConnector1">
            <a:avLst/>
          </a:prstGeom>
          <a:ln w="76200">
            <a:solidFill>
              <a:srgbClr val="FF0000">
                <a:alpha val="30000"/>
              </a:srgb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631203C-709F-72BA-7A28-F7ABF8BAE7BA}"/>
              </a:ext>
            </a:extLst>
          </p:cNvPr>
          <p:cNvCxnSpPr>
            <a:cxnSpLocks/>
            <a:stCxn id="2058" idx="2"/>
          </p:cNvCxnSpPr>
          <p:nvPr/>
        </p:nvCxnSpPr>
        <p:spPr>
          <a:xfrm>
            <a:off x="8754371" y="4195160"/>
            <a:ext cx="0" cy="578008"/>
          </a:xfrm>
          <a:prstGeom prst="straightConnector1">
            <a:avLst/>
          </a:prstGeom>
          <a:ln w="76200">
            <a:solidFill>
              <a:srgbClr val="FF0000">
                <a:alpha val="30000"/>
              </a:srgb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8E2CAF24-A937-2105-0F7C-627C8A515C4C}"/>
              </a:ext>
            </a:extLst>
          </p:cNvPr>
          <p:cNvCxnSpPr>
            <a:cxnSpLocks/>
            <a:stCxn id="6" idx="0"/>
            <a:endCxn id="2058" idx="3"/>
          </p:cNvCxnSpPr>
          <p:nvPr/>
        </p:nvCxnSpPr>
        <p:spPr>
          <a:xfrm flipH="1" flipV="1">
            <a:off x="9421510" y="3425246"/>
            <a:ext cx="1218178" cy="1122513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48" name="Textfeld 2047">
            <a:extLst>
              <a:ext uri="{FF2B5EF4-FFF2-40B4-BE49-F238E27FC236}">
                <a16:creationId xmlns:a16="http://schemas.microsoft.com/office/drawing/2014/main" id="{751F776D-769B-1D8F-075F-F31EC9A0320F}"/>
              </a:ext>
            </a:extLst>
          </p:cNvPr>
          <p:cNvSpPr txBox="1"/>
          <p:nvPr/>
        </p:nvSpPr>
        <p:spPr>
          <a:xfrm>
            <a:off x="9102580" y="1444752"/>
            <a:ext cx="147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tx1">
                    <a:alpha val="30000"/>
                  </a:schemeClr>
                </a:solidFill>
              </a:rPr>
              <a:t>Website</a:t>
            </a:r>
          </a:p>
        </p:txBody>
      </p:sp>
      <p:sp>
        <p:nvSpPr>
          <p:cNvPr id="2049" name="Textfeld 2048">
            <a:extLst>
              <a:ext uri="{FF2B5EF4-FFF2-40B4-BE49-F238E27FC236}">
                <a16:creationId xmlns:a16="http://schemas.microsoft.com/office/drawing/2014/main" id="{786F535D-AEB8-EA9F-F715-7FB471AFEF2D}"/>
              </a:ext>
            </a:extLst>
          </p:cNvPr>
          <p:cNvSpPr txBox="1"/>
          <p:nvPr/>
        </p:nvSpPr>
        <p:spPr>
          <a:xfrm>
            <a:off x="8887336" y="3956466"/>
            <a:ext cx="147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Backend</a:t>
            </a:r>
          </a:p>
        </p:txBody>
      </p:sp>
      <p:sp>
        <p:nvSpPr>
          <p:cNvPr id="2051" name="Textfeld 2050">
            <a:extLst>
              <a:ext uri="{FF2B5EF4-FFF2-40B4-BE49-F238E27FC236}">
                <a16:creationId xmlns:a16="http://schemas.microsoft.com/office/drawing/2014/main" id="{463EB95C-908F-7BA0-B733-C5C5B08BAD07}"/>
              </a:ext>
            </a:extLst>
          </p:cNvPr>
          <p:cNvSpPr txBox="1"/>
          <p:nvPr/>
        </p:nvSpPr>
        <p:spPr>
          <a:xfrm>
            <a:off x="9694671" y="5999670"/>
            <a:ext cx="19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WeatherService</a:t>
            </a:r>
            <a:endParaRPr lang="de-DE"/>
          </a:p>
        </p:txBody>
      </p:sp>
      <p:sp>
        <p:nvSpPr>
          <p:cNvPr id="2053" name="Textfeld 2052">
            <a:extLst>
              <a:ext uri="{FF2B5EF4-FFF2-40B4-BE49-F238E27FC236}">
                <a16:creationId xmlns:a16="http://schemas.microsoft.com/office/drawing/2014/main" id="{E8BAFA12-FCC4-513A-0313-9B7ED6D4BF56}"/>
              </a:ext>
            </a:extLst>
          </p:cNvPr>
          <p:cNvSpPr txBox="1"/>
          <p:nvPr/>
        </p:nvSpPr>
        <p:spPr>
          <a:xfrm>
            <a:off x="8390791" y="5999670"/>
            <a:ext cx="82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tx1">
                    <a:alpha val="30000"/>
                  </a:schemeClr>
                </a:solidFill>
              </a:rPr>
              <a:t>RASA</a:t>
            </a:r>
          </a:p>
        </p:txBody>
      </p:sp>
      <p:sp>
        <p:nvSpPr>
          <p:cNvPr id="2055" name="Textfeld 2054">
            <a:extLst>
              <a:ext uri="{FF2B5EF4-FFF2-40B4-BE49-F238E27FC236}">
                <a16:creationId xmlns:a16="http://schemas.microsoft.com/office/drawing/2014/main" id="{B7EE8FB2-A67D-403A-B959-AAD4070CFC44}"/>
              </a:ext>
            </a:extLst>
          </p:cNvPr>
          <p:cNvSpPr txBox="1"/>
          <p:nvPr/>
        </p:nvSpPr>
        <p:spPr>
          <a:xfrm>
            <a:off x="6284586" y="5999670"/>
            <a:ext cx="117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solidFill>
                  <a:schemeClr val="tx1">
                    <a:alpha val="30000"/>
                  </a:schemeClr>
                </a:solidFill>
              </a:rPr>
              <a:t>Duckling</a:t>
            </a:r>
            <a:endParaRPr lang="de-DE">
              <a:solidFill>
                <a:schemeClr val="tx1">
                  <a:alpha val="30000"/>
                </a:schemeClr>
              </a:solidFill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0FA34CAB-F77F-A64E-D26B-FE48C36BE2CC}"/>
              </a:ext>
            </a:extLst>
          </p:cNvPr>
          <p:cNvCxnSpPr>
            <a:cxnSpLocks/>
          </p:cNvCxnSpPr>
          <p:nvPr/>
        </p:nvCxnSpPr>
        <p:spPr>
          <a:xfrm flipH="1">
            <a:off x="3236976" y="312347"/>
            <a:ext cx="1673352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4C3D920B-0D73-9B8D-0BDD-71F239E6F49B}"/>
              </a:ext>
            </a:extLst>
          </p:cNvPr>
          <p:cNvSpPr/>
          <p:nvPr/>
        </p:nvSpPr>
        <p:spPr>
          <a:xfrm>
            <a:off x="3547872" y="91440"/>
            <a:ext cx="1051560" cy="4270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REST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9DD15B8-4A7F-AC3B-A8F7-48DE33E5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015" y="2952780"/>
            <a:ext cx="5183213" cy="1033722"/>
          </a:xfrm>
        </p:spPr>
        <p:txBody>
          <a:bodyPr anchor="ctr">
            <a:noAutofit/>
          </a:bodyPr>
          <a:lstStyle/>
          <a:p>
            <a:pPr algn="ctr"/>
            <a:r>
              <a:rPr lang="de-DE" b="1">
                <a:solidFill>
                  <a:schemeClr val="bg1"/>
                </a:solidFill>
              </a:rPr>
              <a:t>ARCHITEKTUR:</a:t>
            </a:r>
            <a:br>
              <a:rPr lang="de-DE" b="1">
                <a:solidFill>
                  <a:schemeClr val="bg1"/>
                </a:solidFill>
              </a:rPr>
            </a:br>
            <a:r>
              <a:rPr lang="de-DE" b="1">
                <a:solidFill>
                  <a:schemeClr val="bg1"/>
                </a:solidFill>
              </a:rPr>
              <a:t>SCHNITTSTELLEN</a:t>
            </a:r>
          </a:p>
        </p:txBody>
      </p:sp>
    </p:spTree>
    <p:extLst>
      <p:ext uri="{BB962C8B-B14F-4D97-AF65-F5344CB8AC3E}">
        <p14:creationId xmlns:p14="http://schemas.microsoft.com/office/powerpoint/2010/main" val="12554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02E7C-F97D-EE2C-9E1D-1DED96A2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SCHNITTSTELLEN BACKEND &amp; WEATHERSERVICE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BDEEC2-BAC4-668A-F4B0-3AADBC021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/>
              <a:t>Kommunikation über REST (GET)</a:t>
            </a:r>
          </a:p>
          <a:p>
            <a:r>
              <a:rPr lang="de-DE"/>
              <a:t>IP zu Stadt &amp; Ort umwandeln</a:t>
            </a:r>
          </a:p>
          <a:p>
            <a:pPr lvl="1"/>
            <a:r>
              <a:rPr lang="de-DE" err="1"/>
              <a:t>host:port</a:t>
            </a:r>
            <a:r>
              <a:rPr lang="de-DE"/>
              <a:t>/</a:t>
            </a:r>
            <a:r>
              <a:rPr lang="de-DE" err="1"/>
              <a:t>ip</a:t>
            </a:r>
            <a:endParaRPr lang="de-DE"/>
          </a:p>
          <a:p>
            <a:pPr lvl="1"/>
            <a:r>
              <a:rPr lang="de-DE"/>
              <a:t>Query Parameter:</a:t>
            </a:r>
          </a:p>
          <a:p>
            <a:pPr lvl="2"/>
            <a:r>
              <a:rPr lang="de-DE" err="1"/>
              <a:t>ip</a:t>
            </a:r>
            <a:endParaRPr lang="de-DE"/>
          </a:p>
          <a:p>
            <a:r>
              <a:rPr lang="de-DE"/>
              <a:t>Stadt &amp; Ort zu Koordinaten umwandeln</a:t>
            </a:r>
          </a:p>
          <a:p>
            <a:pPr lvl="1"/>
            <a:r>
              <a:rPr lang="de-DE" err="1"/>
              <a:t>host:port</a:t>
            </a:r>
            <a:r>
              <a:rPr lang="de-DE"/>
              <a:t>/</a:t>
            </a:r>
            <a:r>
              <a:rPr lang="de-DE" err="1"/>
              <a:t>coordinates</a:t>
            </a:r>
            <a:endParaRPr lang="de-DE"/>
          </a:p>
          <a:p>
            <a:pPr lvl="1"/>
            <a:r>
              <a:rPr lang="de-DE"/>
              <a:t>Query Parameter:</a:t>
            </a:r>
          </a:p>
          <a:p>
            <a:pPr lvl="2"/>
            <a:r>
              <a:rPr lang="de-DE" err="1"/>
              <a:t>city</a:t>
            </a:r>
            <a:endParaRPr lang="de-DE"/>
          </a:p>
          <a:p>
            <a:pPr lvl="2"/>
            <a:r>
              <a:rPr lang="de-DE" err="1"/>
              <a:t>country</a:t>
            </a:r>
            <a:endParaRPr lang="de-DE"/>
          </a:p>
          <a:p>
            <a:r>
              <a:rPr lang="de-DE" err="1"/>
              <a:t>Coordinaten</a:t>
            </a:r>
            <a:r>
              <a:rPr lang="de-DE"/>
              <a:t> &amp; Zeit zu Wetter</a:t>
            </a:r>
          </a:p>
          <a:p>
            <a:pPr lvl="1"/>
            <a:r>
              <a:rPr lang="de-DE" err="1"/>
              <a:t>host:port</a:t>
            </a:r>
            <a:r>
              <a:rPr lang="de-DE"/>
              <a:t>/</a:t>
            </a:r>
            <a:r>
              <a:rPr lang="de-DE" err="1"/>
              <a:t>weather</a:t>
            </a:r>
            <a:endParaRPr lang="de-DE"/>
          </a:p>
          <a:p>
            <a:pPr lvl="1"/>
            <a:r>
              <a:rPr lang="de-DE"/>
              <a:t>Query Parameter:</a:t>
            </a:r>
          </a:p>
          <a:p>
            <a:pPr lvl="2"/>
            <a:r>
              <a:rPr lang="de-DE" err="1"/>
              <a:t>lat</a:t>
            </a:r>
            <a:endParaRPr lang="de-DE"/>
          </a:p>
          <a:p>
            <a:pPr lvl="2"/>
            <a:r>
              <a:rPr lang="de-DE" err="1"/>
              <a:t>lon</a:t>
            </a:r>
            <a:endParaRPr lang="de-DE"/>
          </a:p>
          <a:p>
            <a:pPr lvl="2"/>
            <a:r>
              <a:rPr lang="de-DE"/>
              <a:t>time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C08A105-E77F-4E71-A905-311D143056BB}"/>
              </a:ext>
            </a:extLst>
          </p:cNvPr>
          <p:cNvSpPr/>
          <p:nvPr/>
        </p:nvSpPr>
        <p:spPr>
          <a:xfrm rot="1090042">
            <a:off x="8387671" y="1789106"/>
            <a:ext cx="3032567" cy="10648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5BB8F3F-EF30-413C-B910-DCE0FA585EC4}"/>
              </a:ext>
            </a:extLst>
          </p:cNvPr>
          <p:cNvSpPr/>
          <p:nvPr/>
        </p:nvSpPr>
        <p:spPr>
          <a:xfrm rot="1090042">
            <a:off x="8471587" y="1856289"/>
            <a:ext cx="2865256" cy="9328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D55ECB0-4702-46B9-A91C-22FA4FD79E0C}"/>
              </a:ext>
            </a:extLst>
          </p:cNvPr>
          <p:cNvSpPr txBox="1"/>
          <p:nvPr/>
        </p:nvSpPr>
        <p:spPr>
          <a:xfrm rot="1089098">
            <a:off x="8426076" y="2104795"/>
            <a:ext cx="3450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FF0000"/>
                </a:solidFill>
                <a:latin typeface="Goudy Stout" panose="0202090407030B020401" pitchFamily="18" charset="0"/>
              </a:rPr>
              <a:t>ADDITIONAL</a:t>
            </a:r>
          </a:p>
          <a:p>
            <a:r>
              <a:rPr lang="de-DE" sz="1600">
                <a:solidFill>
                  <a:srgbClr val="FF0000"/>
                </a:solidFill>
                <a:latin typeface="Goudy Stout" panose="0202090407030B020401" pitchFamily="18" charset="0"/>
              </a:rPr>
              <a:t>INFORMATION</a:t>
            </a:r>
            <a:endParaRPr lang="en-US" sz="1600">
              <a:solidFill>
                <a:srgbClr val="FF0000"/>
              </a:solidFill>
              <a:latin typeface="Goudy Stout" panose="0202090407030B0204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32874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2380F64FB094C4FA565B4C93C73383A" ma:contentTypeVersion="11" ma:contentTypeDescription="Ein neues Dokument erstellen." ma:contentTypeScope="" ma:versionID="efd6e8f715b94e9b60854989bfdace0d">
  <xsd:schema xmlns:xsd="http://www.w3.org/2001/XMLSchema" xmlns:xs="http://www.w3.org/2001/XMLSchema" xmlns:p="http://schemas.microsoft.com/office/2006/metadata/properties" xmlns:ns2="e58bc36c-02c3-482c-b9ba-7578284bdb52" xmlns:ns3="90b6376b-b8eb-45ed-89bb-3ce77eab5f31" targetNamespace="http://schemas.microsoft.com/office/2006/metadata/properties" ma:root="true" ma:fieldsID="070636078f2aaacc29bc13832c4b906c" ns2:_="" ns3:_="">
    <xsd:import namespace="e58bc36c-02c3-482c-b9ba-7578284bdb52"/>
    <xsd:import namespace="90b6376b-b8eb-45ed-89bb-3ce77eab5f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bc36c-02c3-482c-b9ba-7578284bdb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Bildmarkierungen" ma:readOnly="false" ma:fieldId="{5cf76f15-5ced-4ddc-b409-7134ff3c332f}" ma:taxonomyMulti="true" ma:sspId="7dca4658-f925-4a7b-9e51-fbc8e765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b6376b-b8eb-45ed-89bb-3ce77eab5f31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ecfaacda-0daa-49b3-89dd-6cdc711abb6a}" ma:internalName="TaxCatchAll" ma:showField="CatchAllData" ma:web="90b6376b-b8eb-45ed-89bb-3ce77eab5f3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58bc36c-02c3-482c-b9ba-7578284bdb52">
      <Terms xmlns="http://schemas.microsoft.com/office/infopath/2007/PartnerControls"/>
    </lcf76f155ced4ddcb4097134ff3c332f>
    <TaxCatchAll xmlns="90b6376b-b8eb-45ed-89bb-3ce77eab5f3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C8B50B-1CD2-4765-82CB-E65C7918F5CA}">
  <ds:schemaRefs>
    <ds:schemaRef ds:uri="90b6376b-b8eb-45ed-89bb-3ce77eab5f31"/>
    <ds:schemaRef ds:uri="e58bc36c-02c3-482c-b9ba-7578284bdb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8254F63-477F-4F70-BDEF-2C810FAC39C0}">
  <ds:schemaRefs>
    <ds:schemaRef ds:uri="90b6376b-b8eb-45ed-89bb-3ce77eab5f31"/>
    <ds:schemaRef ds:uri="e58bc36c-02c3-482c-b9ba-7578284bdb5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CE73427-20B2-4265-AD1A-18AE986091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1086</Words>
  <Application>Microsoft Office PowerPoint</Application>
  <PresentationFormat>Breitbild</PresentationFormat>
  <Paragraphs>268</Paragraphs>
  <Slides>22</Slides>
  <Notes>16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Calibri</vt:lpstr>
      <vt:lpstr>Goudy Stout</vt:lpstr>
      <vt:lpstr>Univers</vt:lpstr>
      <vt:lpstr>GradientVTI</vt:lpstr>
      <vt:lpstr>Wetter ChatBot: McSteve</vt:lpstr>
      <vt:lpstr>GLIEDERUNG</vt:lpstr>
      <vt:lpstr>PowerPoint-Präsentation</vt:lpstr>
      <vt:lpstr>ARCHITEKTUR: SCHNITTSTELLEN</vt:lpstr>
      <vt:lpstr>SCHNITTSTELLEN WEBSITE &amp; BACKEND</vt:lpstr>
      <vt:lpstr>ARCHITEKTUR: SCHNITTSTELLEN</vt:lpstr>
      <vt:lpstr>SCHNITTSTELLEN BACKEND &amp; RASA / RASA &amp; DUCKLING</vt:lpstr>
      <vt:lpstr>ARCHITEKTUR: SCHNITTSTELLEN</vt:lpstr>
      <vt:lpstr>SCHNITTSTELLEN BACKEND &amp; WEATHERSERVICE</vt:lpstr>
      <vt:lpstr>ARCHITEKTUR: APIs</vt:lpstr>
      <vt:lpstr>PowerPoint-Präsentation</vt:lpstr>
      <vt:lpstr>ARCHITEKTUR: SECURITY</vt:lpstr>
      <vt:lpstr>SECURITY</vt:lpstr>
      <vt:lpstr>Architektur: Security</vt:lpstr>
      <vt:lpstr>PowerPoint-Präsentation</vt:lpstr>
      <vt:lpstr>VORGEHENSWEISE</vt:lpstr>
      <vt:lpstr>Herausforderungen</vt:lpstr>
      <vt:lpstr>StädteErkennung: Verwendung von Entities </vt:lpstr>
      <vt:lpstr>AUSBLICK</vt:lpstr>
      <vt:lpstr>HANDS-ON &amp; DEMO</vt:lpstr>
      <vt:lpstr>DEMO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Wetter ChatBot</dc:title>
  <dc:creator>Patrick Langkau / IFWS420D</dc:creator>
  <cp:lastModifiedBy>Patrick Langkau / IFWS420D</cp:lastModifiedBy>
  <cp:revision>2</cp:revision>
  <cp:lastPrinted>2023-03-05T14:25:15Z</cp:lastPrinted>
  <dcterms:created xsi:type="dcterms:W3CDTF">2023-02-28T12:53:07Z</dcterms:created>
  <dcterms:modified xsi:type="dcterms:W3CDTF">2023-03-07T11:40:26Z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0x01010062380F64FB094C4FA565B4C93C73383A</vt:lpwstr>
  </property>
  <property fmtid="{D5CDD505-2E9C-101B-9397-08002B2CF9AE}" pid="3" name="MediaServiceImageTags">
    <vt:lpwstr/>
  </property>
</Properties>
</file>