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howGuides="1">
      <p:cViewPr varScale="1">
        <p:scale>
          <a:sx n="104" d="100"/>
          <a:sy n="104" d="100"/>
        </p:scale>
        <p:origin x="18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EB0E-CE54-450C-91AA-4E0D64E09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E032A-F08B-4360-A586-5AA81E27E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26E7-C128-44B1-AA10-9E26AF1E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0436-5621-4EBB-91CC-73FD4949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F190C-50B0-467A-9551-E5BB21FB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9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E942-9C24-4868-8A21-74BE9C85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9F4C6-EE3C-44C7-8CA8-E86673E0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A40C-8FE5-4E50-8297-984B4619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829E2-C19E-4552-B760-6D5A567F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E413-3998-4977-B93F-1395D8B3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FEE2E-B776-4B66-85AB-BD36828C2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E7157-DB40-4D60-BD26-77FE2C68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42B5-F41A-4E11-9E3E-E52EB506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253A-DA95-4389-B6F8-5718B714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2F3AF-6A8B-47D8-A406-D09D1BF6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760DB-3558-47B7-BB96-AFD461BB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1F62-9D61-461B-B276-2BD928B32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ECC5-79BC-4EC6-9F1A-3A2A8179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ACC89-01BA-4865-BA0C-4AE791CB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8FC4-D56F-4245-82D3-79C20F2A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2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443-7D89-4B29-8147-2B1BC63B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9516-338A-4AA6-8630-2DD6E1139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F60E-7D8D-40A9-836B-C136546D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9DCDB-B37C-4B68-933D-3980BF8C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832A-2057-4052-9BC2-BE8370D4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B05A-3F5B-4400-A26D-299F1E1C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A08BD-BD4D-45D5-B730-9C586E2CB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6B9B0-00FD-4D63-9B35-A08FB9535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EB244-1832-4E38-9EFC-4B9CA22F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AD422-B266-432A-8F50-BBCE754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23D78-B238-46D6-BDB1-B0527F74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7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BDFC-62BB-441F-96A6-F19C1DDB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05DC8-76BD-4C19-B927-78AD4B1F3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2E5F1-FF28-4FF2-96E2-81447B9D0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C289A-8D25-4DD1-A780-C0762B84F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DFCB3-9E16-4608-B061-BB7898B9A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13178-CD3E-4E24-8022-021E6BA3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FF510-FBBF-4351-89C2-7031F742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81021-C3EC-4F3A-913A-0ACE189F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F4FF-CB73-4995-9A9B-9F90B1AD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486A7-F782-474B-A3F3-19C2A14A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A773C-7BC9-4A36-9FBC-D61A8AE7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B02F9-87BD-4A69-A0B3-E1B0D1CA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3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C9F6C-05A4-40EC-8F4C-09177D82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6834B-6F8C-4514-8FAD-A70806F7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C3165-3699-4AA7-A6C0-7A458912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3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FE01-9FE1-405B-BDE8-74F3F1F4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E25B-47C3-4AFD-9912-112C19F2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7DFE7-52D6-4A19-B84C-152B64DC4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FF39A-A412-4FE1-AFDC-27A76184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6BA5-BF41-4504-9EFB-F11E1C33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FC0BD-9B97-4B9D-9C39-3BCFBC8F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71F5-ACBC-4A86-8A08-C3B8743E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92B9B-3480-4D4B-8BE0-6D2899E8F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B5DB8-8C49-40BD-9871-4D64B29AE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D1E69-1E98-4CEC-8B13-C3EFA1B6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3153E-5331-4D7B-8A43-C71F5778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6054C-43FA-4FDF-9485-06AE7812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140EF-1D26-4B6D-875A-86B4EFA9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7F530-DB2B-45A7-8BEB-5E626E2C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760A5-D648-4C2A-9E40-89F9231CA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118D-8560-47F3-B417-3530B2411F0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81C5-6ECC-4C2D-956D-6C1547CBE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C859-951F-43AB-9B9B-7AB879D87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A306F-CA09-4DA1-AE9E-CE7BB3C07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6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A680-61DD-43FE-929D-5A70B5B7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219200"/>
            <a:ext cx="9144000" cy="1757363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>
                <a:ln w="4445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rgbClr val="C00000"/>
                      </a:gs>
                      <a:gs pos="92027">
                        <a:srgbClr val="C00000"/>
                      </a:gs>
                      <a:gs pos="83000">
                        <a:srgbClr val="C00000"/>
                      </a:gs>
                      <a:gs pos="100000">
                        <a:srgbClr val="C00000"/>
                      </a:gs>
                    </a:gsLst>
                    <a:lin ang="5400000" scaled="1"/>
                    <a:tileRect/>
                  </a:gradFill>
                </a:ln>
                <a:noFill/>
                <a:latin typeface="Old English Text MT" panose="03040902040508030806" pitchFamily="66" charset="0"/>
                <a:cs typeface="Browallia New" panose="020B0502040204020203" pitchFamily="34" charset="-34"/>
              </a:rPr>
              <a:t>Strings Are Evil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34E9D3-F893-4BA1-B755-F6845360DA7C}"/>
              </a:ext>
            </a:extLst>
          </p:cNvPr>
          <p:cNvSpPr txBox="1">
            <a:spLocks/>
          </p:cNvSpPr>
          <p:nvPr/>
        </p:nvSpPr>
        <p:spPr>
          <a:xfrm>
            <a:off x="1676400" y="1223963"/>
            <a:ext cx="9144000" cy="1757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latin typeface="Old English Text MT" panose="03040902040508030806" pitchFamily="66" charset="0"/>
                <a:cs typeface="Browallia New" panose="020B0502040204020203" pitchFamily="34" charset="-34"/>
              </a:rPr>
              <a:t>Strings Are Evil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4124B51-C348-4950-A78C-D7ACE19AE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2971800"/>
            <a:ext cx="9144000" cy="2646362"/>
          </a:xfrm>
        </p:spPr>
        <p:txBody>
          <a:bodyPr anchor="t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b="1" dirty="0">
                <a:latin typeface="Daytona Condensed Light" panose="020B0306030503040204" pitchFamily="34" charset="0"/>
              </a:rPr>
              <a:t>…and they are out to get you.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010269B-6052-4AB7-8A16-EF208C0D35FD}"/>
              </a:ext>
            </a:extLst>
          </p:cNvPr>
          <p:cNvSpPr txBox="1">
            <a:spLocks/>
          </p:cNvSpPr>
          <p:nvPr/>
        </p:nvSpPr>
        <p:spPr>
          <a:xfrm>
            <a:off x="1676400" y="2971800"/>
            <a:ext cx="9144000" cy="2646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endParaRPr lang="en-US" sz="2000" b="1" dirty="0">
              <a:latin typeface="Daytona Condensed Light" panose="020B0306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5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88cfc1ee-ce68-4e19-92ee-1cac5e82bb07" xsi:nil="true"/>
    <FolderDescription xmlns="dfa3dd06-845f-4d9d-ad43-dffb0e0431f4" xsi:nil="true"/>
    <_ip_UnifiedCompliancePolicyProperties xmlns="http://schemas.microsoft.com/sharepoint/v3" xsi:nil="true"/>
    <lcf76f155ced4ddcb4097134ff3c332f xmlns="dfa3dd06-845f-4d9d-ad43-dffb0e0431f4">
      <Terms xmlns="http://schemas.microsoft.com/office/infopath/2007/PartnerControls"/>
    </lcf76f155ced4ddcb4097134ff3c332f>
    <Notes xmlns="dfa3dd06-845f-4d9d-ad43-dffb0e0431f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7430A4B2EF8C4CA3AD840C0842242D" ma:contentTypeVersion="20" ma:contentTypeDescription="Create a new document." ma:contentTypeScope="" ma:versionID="108de11441dcf4f52542bea4f46a7d95">
  <xsd:schema xmlns:xsd="http://www.w3.org/2001/XMLSchema" xmlns:xs="http://www.w3.org/2001/XMLSchema" xmlns:p="http://schemas.microsoft.com/office/2006/metadata/properties" xmlns:ns1="http://schemas.microsoft.com/sharepoint/v3" xmlns:ns2="dfa3dd06-845f-4d9d-ad43-dffb0e0431f4" xmlns:ns3="88cfc1ee-ce68-4e19-92ee-1cac5e82bb07" targetNamespace="http://schemas.microsoft.com/office/2006/metadata/properties" ma:root="true" ma:fieldsID="791509e0fd1e686433332ee374e0aef8" ns1:_="" ns2:_="" ns3:_="">
    <xsd:import namespace="http://schemas.microsoft.com/sharepoint/v3"/>
    <xsd:import namespace="dfa3dd06-845f-4d9d-ad43-dffb0e0431f4"/>
    <xsd:import namespace="88cfc1ee-ce68-4e19-92ee-1cac5e82b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  <xsd:element ref="ns3:SharedWithUsers" minOccurs="0"/>
                <xsd:element ref="ns3:SharedWithDetails" minOccurs="0"/>
                <xsd:element ref="ns2:FolderDescription" minOccurs="0"/>
                <xsd:element ref="ns2:Note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3dd06-845f-4d9d-ad43-dffb0e0431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12a07e-55f3-48fa-bcb9-cd55a0c1ce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FolderDescription" ma:index="24" nillable="true" ma:displayName="FolderDescription" ma:description="Overview or examples of files in this location" ma:format="Dropdown" ma:internalName="FolderDescription">
      <xsd:simpleType>
        <xsd:restriction base="dms:Text">
          <xsd:maxLength value="255"/>
        </xsd:restriction>
      </xsd:simpleType>
    </xsd:element>
    <xsd:element name="Notes" ma:index="25" nillable="true" ma:displayName="Notes" ma:description="Do not change template, download a copy&#10;" ma:format="Dropdown" ma:internalName="Notes">
      <xsd:simpleType>
        <xsd:restriction base="dms:Text">
          <xsd:maxLength value="255"/>
        </xsd:restriction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fc1ee-ce68-4e19-92ee-1cac5e82bb07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741948a7-1024-4cb8-8d40-92e83e07d9dc}" ma:internalName="TaxCatchAll" ma:showField="CatchAllData" ma:web="88cfc1ee-ce68-4e19-92ee-1cac5e82b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961ED9-5778-4A28-AAAD-0E459529736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88cfc1ee-ce68-4e19-92ee-1cac5e82bb07"/>
    <ds:schemaRef ds:uri="dfa3dd06-845f-4d9d-ad43-dffb0e0431f4"/>
  </ds:schemaRefs>
</ds:datastoreItem>
</file>

<file path=customXml/itemProps2.xml><?xml version="1.0" encoding="utf-8"?>
<ds:datastoreItem xmlns:ds="http://schemas.openxmlformats.org/officeDocument/2006/customXml" ds:itemID="{9C223EFC-9E02-4C13-B9C9-BCED896F07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FCB48-A0A3-4543-910B-B08CC5B8F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fa3dd06-845f-4d9d-ad43-dffb0e0431f4"/>
    <ds:schemaRef ds:uri="88cfc1ee-ce68-4e19-92ee-1cac5e82bb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Daytona Condensed Light</vt:lpstr>
      <vt:lpstr>Old English Text MT</vt:lpstr>
      <vt:lpstr>Office Theme</vt:lpstr>
      <vt:lpstr>Strings Are Evil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“Strings Are Evil”</dc:title>
  <dc:creator>Steven Webb</dc:creator>
  <cp:lastModifiedBy>Steven Webb</cp:lastModifiedBy>
  <cp:revision>9</cp:revision>
  <dcterms:created xsi:type="dcterms:W3CDTF">2023-03-06T14:14:49Z</dcterms:created>
  <dcterms:modified xsi:type="dcterms:W3CDTF">2025-08-29T15:25:07Z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0x0101002C7430A4B2EF8C4CA3AD840C0842242D</vt:lpwstr>
  </property>
</Properties>
</file>