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64FC0-7A10-441D-96C1-D277E1362507}" v="43" dt="2025-04-23T14:56:2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 Ahmed" userId="24496e4f20fbc3eb" providerId="LiveId" clId="{10F64FC0-7A10-441D-96C1-D277E1362507}"/>
    <pc:docChg chg="undo custSel addSld delSld modSld">
      <pc:chgData name="Yousef Ahmed" userId="24496e4f20fbc3eb" providerId="LiveId" clId="{10F64FC0-7A10-441D-96C1-D277E1362507}" dt="2025-04-23T14:56:39.077" v="7840" actId="20577"/>
      <pc:docMkLst>
        <pc:docMk/>
      </pc:docMkLst>
      <pc:sldChg chg="modSp mod">
        <pc:chgData name="Yousef Ahmed" userId="24496e4f20fbc3eb" providerId="LiveId" clId="{10F64FC0-7A10-441D-96C1-D277E1362507}" dt="2025-04-22T16:56:46.504" v="22" actId="20577"/>
        <pc:sldMkLst>
          <pc:docMk/>
          <pc:sldMk cId="1279626659" sldId="256"/>
        </pc:sldMkLst>
        <pc:spChg chg="mod">
          <ac:chgData name="Yousef Ahmed" userId="24496e4f20fbc3eb" providerId="LiveId" clId="{10F64FC0-7A10-441D-96C1-D277E1362507}" dt="2025-04-22T16:56:46.504" v="22" actId="20577"/>
          <ac:spMkLst>
            <pc:docMk/>
            <pc:sldMk cId="1279626659" sldId="256"/>
            <ac:spMk id="2" creationId="{9877AC4C-A0F3-8FF8-E10F-A30E03B4F377}"/>
          </ac:spMkLst>
        </pc:spChg>
      </pc:sldChg>
      <pc:sldChg chg="modSp mod">
        <pc:chgData name="Yousef Ahmed" userId="24496e4f20fbc3eb" providerId="LiveId" clId="{10F64FC0-7A10-441D-96C1-D277E1362507}" dt="2025-04-23T14:56:39.077" v="7840" actId="20577"/>
        <pc:sldMkLst>
          <pc:docMk/>
          <pc:sldMk cId="2949999529" sldId="257"/>
        </pc:sldMkLst>
        <pc:spChg chg="mod">
          <ac:chgData name="Yousef Ahmed" userId="24496e4f20fbc3eb" providerId="LiveId" clId="{10F64FC0-7A10-441D-96C1-D277E1362507}" dt="2025-04-23T14:56:39.077" v="7840" actId="20577"/>
          <ac:spMkLst>
            <pc:docMk/>
            <pc:sldMk cId="2949999529" sldId="257"/>
            <ac:spMk id="4" creationId="{622C477D-D63A-1249-D7C9-BE43363FC555}"/>
          </ac:spMkLst>
        </pc:spChg>
      </pc:sldChg>
      <pc:sldChg chg="modSp mod">
        <pc:chgData name="Yousef Ahmed" userId="24496e4f20fbc3eb" providerId="LiveId" clId="{10F64FC0-7A10-441D-96C1-D277E1362507}" dt="2025-04-23T06:20:03.426" v="3396" actId="20577"/>
        <pc:sldMkLst>
          <pc:docMk/>
          <pc:sldMk cId="81208249" sldId="258"/>
        </pc:sldMkLst>
        <pc:spChg chg="mod">
          <ac:chgData name="Yousef Ahmed" userId="24496e4f20fbc3eb" providerId="LiveId" clId="{10F64FC0-7A10-441D-96C1-D277E1362507}" dt="2025-04-23T06:20:03.426" v="3396" actId="20577"/>
          <ac:spMkLst>
            <pc:docMk/>
            <pc:sldMk cId="81208249" sldId="258"/>
            <ac:spMk id="4" creationId="{450B5994-43DD-B0EF-A02D-66D564B4F83D}"/>
          </ac:spMkLst>
        </pc:spChg>
      </pc:sldChg>
      <pc:sldChg chg="modSp mod">
        <pc:chgData name="Yousef Ahmed" userId="24496e4f20fbc3eb" providerId="LiveId" clId="{10F64FC0-7A10-441D-96C1-D277E1362507}" dt="2025-04-23T06:39:49.800" v="4344" actId="20577"/>
        <pc:sldMkLst>
          <pc:docMk/>
          <pc:sldMk cId="2876373978" sldId="259"/>
        </pc:sldMkLst>
        <pc:spChg chg="mod">
          <ac:chgData name="Yousef Ahmed" userId="24496e4f20fbc3eb" providerId="LiveId" clId="{10F64FC0-7A10-441D-96C1-D277E1362507}" dt="2025-04-23T06:39:49.800" v="4344" actId="20577"/>
          <ac:spMkLst>
            <pc:docMk/>
            <pc:sldMk cId="2876373978" sldId="259"/>
            <ac:spMk id="4" creationId="{F72C04CC-0983-442D-A0D4-6E80CDD3BAC7}"/>
          </ac:spMkLst>
        </pc:spChg>
      </pc:sldChg>
      <pc:sldChg chg="modSp mod">
        <pc:chgData name="Yousef Ahmed" userId="24496e4f20fbc3eb" providerId="LiveId" clId="{10F64FC0-7A10-441D-96C1-D277E1362507}" dt="2025-04-23T07:03:18.264" v="6020" actId="20577"/>
        <pc:sldMkLst>
          <pc:docMk/>
          <pc:sldMk cId="1284684732" sldId="260"/>
        </pc:sldMkLst>
        <pc:spChg chg="mod">
          <ac:chgData name="Yousef Ahmed" userId="24496e4f20fbc3eb" providerId="LiveId" clId="{10F64FC0-7A10-441D-96C1-D277E1362507}" dt="2025-04-23T07:03:18.264" v="6020" actId="20577"/>
          <ac:spMkLst>
            <pc:docMk/>
            <pc:sldMk cId="1284684732" sldId="260"/>
            <ac:spMk id="4" creationId="{E55D8201-5DFE-4C90-F0E9-06678E777989}"/>
          </ac:spMkLst>
        </pc:spChg>
      </pc:sldChg>
      <pc:sldChg chg="addSp delSp modSp mod">
        <pc:chgData name="Yousef Ahmed" userId="24496e4f20fbc3eb" providerId="LiveId" clId="{10F64FC0-7A10-441D-96C1-D277E1362507}" dt="2025-04-23T07:16:03.406" v="6718" actId="1076"/>
        <pc:sldMkLst>
          <pc:docMk/>
          <pc:sldMk cId="3300854004" sldId="261"/>
        </pc:sldMkLst>
        <pc:spChg chg="mod">
          <ac:chgData name="Yousef Ahmed" userId="24496e4f20fbc3eb" providerId="LiveId" clId="{10F64FC0-7A10-441D-96C1-D277E1362507}" dt="2025-04-23T07:16:03.406" v="6718" actId="1076"/>
          <ac:spMkLst>
            <pc:docMk/>
            <pc:sldMk cId="3300854004" sldId="261"/>
            <ac:spMk id="2" creationId="{AB169DFF-AF5F-D447-1927-45FB3D8BEA08}"/>
          </ac:spMkLst>
        </pc:spChg>
        <pc:spChg chg="add mod">
          <ac:chgData name="Yousef Ahmed" userId="24496e4f20fbc3eb" providerId="LiveId" clId="{10F64FC0-7A10-441D-96C1-D277E1362507}" dt="2025-04-23T07:07:15.286" v="6024"/>
          <ac:spMkLst>
            <pc:docMk/>
            <pc:sldMk cId="3300854004" sldId="261"/>
            <ac:spMk id="3" creationId="{84BDE768-962E-B879-D883-821268CF2623}"/>
          </ac:spMkLst>
        </pc:spChg>
        <pc:spChg chg="add del mod">
          <ac:chgData name="Yousef Ahmed" userId="24496e4f20fbc3eb" providerId="LiveId" clId="{10F64FC0-7A10-441D-96C1-D277E1362507}" dt="2025-04-23T07:07:23.406" v="6027"/>
          <ac:spMkLst>
            <pc:docMk/>
            <pc:sldMk cId="3300854004" sldId="261"/>
            <ac:spMk id="4" creationId="{7F90F7A3-7886-ACD9-1AE0-0F3145127ADE}"/>
          </ac:spMkLst>
        </pc:spChg>
        <pc:spChg chg="add mod">
          <ac:chgData name="Yousef Ahmed" userId="24496e4f20fbc3eb" providerId="LiveId" clId="{10F64FC0-7A10-441D-96C1-D277E1362507}" dt="2025-04-23T07:10:54.643" v="6144" actId="1076"/>
          <ac:spMkLst>
            <pc:docMk/>
            <pc:sldMk cId="3300854004" sldId="261"/>
            <ac:spMk id="5" creationId="{F16735C2-C79B-59CA-C588-CA58CED468FE}"/>
          </ac:spMkLst>
        </pc:spChg>
        <pc:spChg chg="add mod">
          <ac:chgData name="Yousef Ahmed" userId="24496e4f20fbc3eb" providerId="LiveId" clId="{10F64FC0-7A10-441D-96C1-D277E1362507}" dt="2025-04-23T07:14:23.582" v="6710" actId="20577"/>
          <ac:spMkLst>
            <pc:docMk/>
            <pc:sldMk cId="3300854004" sldId="261"/>
            <ac:spMk id="6" creationId="{16946EF3-3725-F954-1EB6-AC9A3AD6ADD8}"/>
          </ac:spMkLst>
        </pc:spChg>
        <pc:picChg chg="add mod">
          <ac:chgData name="Yousef Ahmed" userId="24496e4f20fbc3eb" providerId="LiveId" clId="{10F64FC0-7A10-441D-96C1-D277E1362507}" dt="2025-04-23T07:15:57.548" v="6717" actId="14100"/>
          <ac:picMkLst>
            <pc:docMk/>
            <pc:sldMk cId="3300854004" sldId="261"/>
            <ac:picMk id="9" creationId="{6F0E4FA3-848C-C691-6156-17600291AF3D}"/>
          </ac:picMkLst>
        </pc:picChg>
      </pc:sldChg>
      <pc:sldChg chg="addSp modSp mod">
        <pc:chgData name="Yousef Ahmed" userId="24496e4f20fbc3eb" providerId="LiveId" clId="{10F64FC0-7A10-441D-96C1-D277E1362507}" dt="2025-04-23T07:28:09.970" v="7834" actId="20577"/>
        <pc:sldMkLst>
          <pc:docMk/>
          <pc:sldMk cId="1693913768" sldId="262"/>
        </pc:sldMkLst>
        <pc:spChg chg="mod">
          <ac:chgData name="Yousef Ahmed" userId="24496e4f20fbc3eb" providerId="LiveId" clId="{10F64FC0-7A10-441D-96C1-D277E1362507}" dt="2025-04-23T07:14:42.872" v="6711" actId="255"/>
          <ac:spMkLst>
            <pc:docMk/>
            <pc:sldMk cId="1693913768" sldId="262"/>
            <ac:spMk id="2" creationId="{7B389B20-9EDB-CC92-6FC8-1112DA672D49}"/>
          </ac:spMkLst>
        </pc:spChg>
        <pc:spChg chg="add mod">
          <ac:chgData name="Yousef Ahmed" userId="24496e4f20fbc3eb" providerId="LiveId" clId="{10F64FC0-7A10-441D-96C1-D277E1362507}" dt="2025-04-23T07:28:09.970" v="7834" actId="20577"/>
          <ac:spMkLst>
            <pc:docMk/>
            <pc:sldMk cId="1693913768" sldId="262"/>
            <ac:spMk id="6" creationId="{B7AA03E1-26C0-E8BE-28E7-84DE19200A5E}"/>
          </ac:spMkLst>
        </pc:spChg>
        <pc:spChg chg="mod">
          <ac:chgData name="Yousef Ahmed" userId="24496e4f20fbc3eb" providerId="LiveId" clId="{10F64FC0-7A10-441D-96C1-D277E1362507}" dt="2025-04-23T07:24:26.194" v="7315" actId="1076"/>
          <ac:spMkLst>
            <pc:docMk/>
            <pc:sldMk cId="1693913768" sldId="262"/>
            <ac:spMk id="11" creationId="{AB51E791-6777-C3E8-C4FD-1726E9AEAACE}"/>
          </ac:spMkLst>
        </pc:spChg>
        <pc:picChg chg="add mod">
          <ac:chgData name="Yousef Ahmed" userId="24496e4f20fbc3eb" providerId="LiveId" clId="{10F64FC0-7A10-441D-96C1-D277E1362507}" dt="2025-04-23T07:17:56.935" v="6728" actId="1076"/>
          <ac:picMkLst>
            <pc:docMk/>
            <pc:sldMk cId="1693913768" sldId="262"/>
            <ac:picMk id="5" creationId="{F01A59CB-9D5E-A1F3-93BF-FEBEC768DD19}"/>
          </ac:picMkLst>
        </pc:picChg>
      </pc:sldChg>
      <pc:sldChg chg="addSp modSp new mod setBg">
        <pc:chgData name="Yousef Ahmed" userId="24496e4f20fbc3eb" providerId="LiveId" clId="{10F64FC0-7A10-441D-96C1-D277E1362507}" dt="2025-04-23T02:53:53.411" v="675" actId="20577"/>
        <pc:sldMkLst>
          <pc:docMk/>
          <pc:sldMk cId="2376610884" sldId="263"/>
        </pc:sldMkLst>
        <pc:spChg chg="mod">
          <ac:chgData name="Yousef Ahmed" userId="24496e4f20fbc3eb" providerId="LiveId" clId="{10F64FC0-7A10-441D-96C1-D277E1362507}" dt="2025-04-23T02:53:43.362" v="673" actId="26606"/>
          <ac:spMkLst>
            <pc:docMk/>
            <pc:sldMk cId="2376610884" sldId="263"/>
            <ac:spMk id="2" creationId="{1760A107-7308-C677-4E9B-C23ED30CD5D9}"/>
          </ac:spMkLst>
        </pc:spChg>
        <pc:spChg chg="mod">
          <ac:chgData name="Yousef Ahmed" userId="24496e4f20fbc3eb" providerId="LiveId" clId="{10F64FC0-7A10-441D-96C1-D277E1362507}" dt="2025-04-23T02:53:53.411" v="675" actId="20577"/>
          <ac:spMkLst>
            <pc:docMk/>
            <pc:sldMk cId="2376610884" sldId="263"/>
            <ac:spMk id="3" creationId="{92EA6497-8E32-5B11-76BE-FF1EEA523FD7}"/>
          </ac:spMkLst>
        </pc:spChg>
        <pc:spChg chg="add">
          <ac:chgData name="Yousef Ahmed" userId="24496e4f20fbc3eb" providerId="LiveId" clId="{10F64FC0-7A10-441D-96C1-D277E1362507}" dt="2025-04-23T02:53:43.362" v="673" actId="26606"/>
          <ac:spMkLst>
            <pc:docMk/>
            <pc:sldMk cId="2376610884" sldId="263"/>
            <ac:spMk id="8" creationId="{907EF6B7-1338-4443-8C46-6A318D952DFD}"/>
          </ac:spMkLst>
        </pc:spChg>
        <pc:spChg chg="add">
          <ac:chgData name="Yousef Ahmed" userId="24496e4f20fbc3eb" providerId="LiveId" clId="{10F64FC0-7A10-441D-96C1-D277E1362507}" dt="2025-04-23T02:53:43.362" v="673" actId="26606"/>
          <ac:spMkLst>
            <pc:docMk/>
            <pc:sldMk cId="2376610884" sldId="263"/>
            <ac:spMk id="10" creationId="{DAAE4CDD-124C-4DCF-9584-B6033B545DD5}"/>
          </ac:spMkLst>
        </pc:spChg>
        <pc:spChg chg="add">
          <ac:chgData name="Yousef Ahmed" userId="24496e4f20fbc3eb" providerId="LiveId" clId="{10F64FC0-7A10-441D-96C1-D277E1362507}" dt="2025-04-23T02:53:43.362" v="673" actId="26606"/>
          <ac:spMkLst>
            <pc:docMk/>
            <pc:sldMk cId="2376610884" sldId="263"/>
            <ac:spMk id="12" creationId="{081E4A58-353D-44AE-B2FC-2A74E2E400F7}"/>
          </ac:spMkLst>
        </pc:spChg>
      </pc:sldChg>
      <pc:sldChg chg="new del">
        <pc:chgData name="Yousef Ahmed" userId="24496e4f20fbc3eb" providerId="LiveId" clId="{10F64FC0-7A10-441D-96C1-D277E1362507}" dt="2025-04-23T03:04:43.111" v="739" actId="680"/>
        <pc:sldMkLst>
          <pc:docMk/>
          <pc:sldMk cId="455637908" sldId="264"/>
        </pc:sldMkLst>
      </pc:sldChg>
      <pc:sldChg chg="addSp modSp add mod">
        <pc:chgData name="Yousef Ahmed" userId="24496e4f20fbc3eb" providerId="LiveId" clId="{10F64FC0-7A10-441D-96C1-D277E1362507}" dt="2025-04-23T03:26:09.014" v="1588" actId="20577"/>
        <pc:sldMkLst>
          <pc:docMk/>
          <pc:sldMk cId="3776304138" sldId="264"/>
        </pc:sldMkLst>
        <pc:spChg chg="mod">
          <ac:chgData name="Yousef Ahmed" userId="24496e4f20fbc3eb" providerId="LiveId" clId="{10F64FC0-7A10-441D-96C1-D277E1362507}" dt="2025-04-23T03:09:48.114" v="765" actId="20577"/>
          <ac:spMkLst>
            <pc:docMk/>
            <pc:sldMk cId="3776304138" sldId="264"/>
            <ac:spMk id="2" creationId="{926A948E-D75B-27FA-419A-FE6905683876}"/>
          </ac:spMkLst>
        </pc:spChg>
        <pc:spChg chg="add mod">
          <ac:chgData name="Yousef Ahmed" userId="24496e4f20fbc3eb" providerId="LiveId" clId="{10F64FC0-7A10-441D-96C1-D277E1362507}" dt="2025-04-23T03:10:37.758" v="800" actId="1076"/>
          <ac:spMkLst>
            <pc:docMk/>
            <pc:sldMk cId="3776304138" sldId="264"/>
            <ac:spMk id="3" creationId="{131029BD-BE9D-0008-F9D5-B1FB1A059479}"/>
          </ac:spMkLst>
        </pc:spChg>
        <pc:spChg chg="mod">
          <ac:chgData name="Yousef Ahmed" userId="24496e4f20fbc3eb" providerId="LiveId" clId="{10F64FC0-7A10-441D-96C1-D277E1362507}" dt="2025-04-23T03:26:09.014" v="1588" actId="20577"/>
          <ac:spMkLst>
            <pc:docMk/>
            <pc:sldMk cId="3776304138" sldId="264"/>
            <ac:spMk id="4" creationId="{FE9CBA6A-4A5F-EBD6-8DEA-EF2F019B74B3}"/>
          </ac:spMkLst>
        </pc:spChg>
      </pc:sldChg>
      <pc:sldChg chg="addSp delSp modSp new mod setBg">
        <pc:chgData name="Yousef Ahmed" userId="24496e4f20fbc3eb" providerId="LiveId" clId="{10F64FC0-7A10-441D-96C1-D277E1362507}" dt="2025-04-23T03:25:02.936" v="1572" actId="26606"/>
        <pc:sldMkLst>
          <pc:docMk/>
          <pc:sldMk cId="2904594406" sldId="265"/>
        </pc:sldMkLst>
        <pc:spChg chg="del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2" creationId="{67E91458-4AC1-ADB5-B52F-FC1ED752534E}"/>
          </ac:spMkLst>
        </pc:spChg>
        <pc:spChg chg="del">
          <ac:chgData name="Yousef Ahmed" userId="24496e4f20fbc3eb" providerId="LiveId" clId="{10F64FC0-7A10-441D-96C1-D277E1362507}" dt="2025-04-23T03:24:50.251" v="1571" actId="931"/>
          <ac:spMkLst>
            <pc:docMk/>
            <pc:sldMk cId="2904594406" sldId="265"/>
            <ac:spMk id="3" creationId="{9EC7CD8B-802C-1C4D-468F-6C0A5278DC58}"/>
          </ac:spMkLst>
        </pc:spChg>
        <pc:spChg chg="add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10" creationId="{AA5ED585-FEBB-4DAD-84C0-97BEE6C360C3}"/>
          </ac:spMkLst>
        </pc:spChg>
        <pc:spChg chg="add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12" creationId="{EF6AC352-A720-4DB3-87CA-A33B0607CA2F}"/>
          </ac:spMkLst>
        </pc:spChg>
        <pc:spChg chg="add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14" creationId="{8ECBFEF8-9038-4E5E-A5F1-E4DC2303553E}"/>
          </ac:spMkLst>
        </pc:spChg>
        <pc:spChg chg="add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16" creationId="{F37E8EB2-7BE0-4F3D-921C-F4E9C2C14929}"/>
          </ac:spMkLst>
        </pc:spChg>
        <pc:spChg chg="add">
          <ac:chgData name="Yousef Ahmed" userId="24496e4f20fbc3eb" providerId="LiveId" clId="{10F64FC0-7A10-441D-96C1-D277E1362507}" dt="2025-04-23T03:25:02.936" v="1572" actId="26606"/>
          <ac:spMkLst>
            <pc:docMk/>
            <pc:sldMk cId="2904594406" sldId="265"/>
            <ac:spMk id="18" creationId="{E77AE46B-A945-4A7E-9911-903176079DD0}"/>
          </ac:spMkLst>
        </pc:spChg>
        <pc:picChg chg="add mod">
          <ac:chgData name="Yousef Ahmed" userId="24496e4f20fbc3eb" providerId="LiveId" clId="{10F64FC0-7A10-441D-96C1-D277E1362507}" dt="2025-04-23T03:25:02.936" v="1572" actId="26606"/>
          <ac:picMkLst>
            <pc:docMk/>
            <pc:sldMk cId="2904594406" sldId="265"/>
            <ac:picMk id="5" creationId="{93B47685-8481-A068-C8E5-60AA366EF39C}"/>
          </ac:picMkLst>
        </pc:picChg>
      </pc:sldChg>
      <pc:sldChg chg="addSp modSp add mod">
        <pc:chgData name="Yousef Ahmed" userId="24496e4f20fbc3eb" providerId="LiveId" clId="{10F64FC0-7A10-441D-96C1-D277E1362507}" dt="2025-04-23T03:58:24.237" v="2475" actId="20577"/>
        <pc:sldMkLst>
          <pc:docMk/>
          <pc:sldMk cId="2806582110" sldId="266"/>
        </pc:sldMkLst>
        <pc:spChg chg="add mod">
          <ac:chgData name="Yousef Ahmed" userId="24496e4f20fbc3eb" providerId="LiveId" clId="{10F64FC0-7A10-441D-96C1-D277E1362507}" dt="2025-04-23T03:58:24.237" v="2475" actId="20577"/>
          <ac:spMkLst>
            <pc:docMk/>
            <pc:sldMk cId="2806582110" sldId="266"/>
            <ac:spMk id="2" creationId="{0D3FC7BF-8D06-4D46-F87B-4E5762345AA7}"/>
          </ac:spMkLst>
        </pc:spChg>
        <pc:picChg chg="mod">
          <ac:chgData name="Yousef Ahmed" userId="24496e4f20fbc3eb" providerId="LiveId" clId="{10F64FC0-7A10-441D-96C1-D277E1362507}" dt="2025-04-23T03:27:48.089" v="1591" actId="1076"/>
          <ac:picMkLst>
            <pc:docMk/>
            <pc:sldMk cId="2806582110" sldId="266"/>
            <ac:picMk id="5" creationId="{C21436B3-3CD2-30C4-33CD-D830C937DB05}"/>
          </ac:picMkLst>
        </pc:picChg>
      </pc:sldChg>
      <pc:sldChg chg="addSp modSp add mod">
        <pc:chgData name="Yousef Ahmed" userId="24496e4f20fbc3eb" providerId="LiveId" clId="{10F64FC0-7A10-441D-96C1-D277E1362507}" dt="2025-04-23T06:25:40.444" v="3445" actId="20577"/>
        <pc:sldMkLst>
          <pc:docMk/>
          <pc:sldMk cId="2316617217" sldId="267"/>
        </pc:sldMkLst>
        <pc:spChg chg="mod">
          <ac:chgData name="Yousef Ahmed" userId="24496e4f20fbc3eb" providerId="LiveId" clId="{10F64FC0-7A10-441D-96C1-D277E1362507}" dt="2025-04-23T06:25:40.444" v="3445" actId="20577"/>
          <ac:spMkLst>
            <pc:docMk/>
            <pc:sldMk cId="2316617217" sldId="267"/>
            <ac:spMk id="4" creationId="{D5DE5033-9EDF-9A03-A04D-C9770D643EE1}"/>
          </ac:spMkLst>
        </pc:spChg>
        <pc:picChg chg="add mod">
          <ac:chgData name="Yousef Ahmed" userId="24496e4f20fbc3eb" providerId="LiveId" clId="{10F64FC0-7A10-441D-96C1-D277E1362507}" dt="2025-04-23T06:22:18.494" v="3409" actId="1076"/>
          <ac:picMkLst>
            <pc:docMk/>
            <pc:sldMk cId="2316617217" sldId="267"/>
            <ac:picMk id="5" creationId="{42705978-0DE9-2F3A-2AC8-429EA2D11F0D}"/>
          </ac:picMkLst>
        </pc:picChg>
      </pc:sldChg>
      <pc:sldChg chg="addSp delSp modSp add mod">
        <pc:chgData name="Yousef Ahmed" userId="24496e4f20fbc3eb" providerId="LiveId" clId="{10F64FC0-7A10-441D-96C1-D277E1362507}" dt="2025-04-23T06:52:52.769" v="5157" actId="1076"/>
        <pc:sldMkLst>
          <pc:docMk/>
          <pc:sldMk cId="3367470995" sldId="268"/>
        </pc:sldMkLst>
        <pc:spChg chg="mod">
          <ac:chgData name="Yousef Ahmed" userId="24496e4f20fbc3eb" providerId="LiveId" clId="{10F64FC0-7A10-441D-96C1-D277E1362507}" dt="2025-04-23T06:44:52.027" v="4959" actId="20577"/>
          <ac:spMkLst>
            <pc:docMk/>
            <pc:sldMk cId="3367470995" sldId="268"/>
            <ac:spMk id="4" creationId="{AE074FEC-ACE5-4570-AC3E-7C35F9AF228B}"/>
          </ac:spMkLst>
        </pc:spChg>
        <pc:spChg chg="add mod">
          <ac:chgData name="Yousef Ahmed" userId="24496e4f20fbc3eb" providerId="LiveId" clId="{10F64FC0-7A10-441D-96C1-D277E1362507}" dt="2025-04-23T06:52:52.769" v="5157" actId="1076"/>
          <ac:spMkLst>
            <pc:docMk/>
            <pc:sldMk cId="3367470995" sldId="268"/>
            <ac:spMk id="9" creationId="{D82346CA-FF2F-F23A-2C66-5295F8CA5BE5}"/>
          </ac:spMkLst>
        </pc:spChg>
        <pc:picChg chg="add del mod">
          <ac:chgData name="Yousef Ahmed" userId="24496e4f20fbc3eb" providerId="LiveId" clId="{10F64FC0-7A10-441D-96C1-D277E1362507}" dt="2025-04-23T06:50:37.121" v="4969" actId="478"/>
          <ac:picMkLst>
            <pc:docMk/>
            <pc:sldMk cId="3367470995" sldId="268"/>
            <ac:picMk id="5" creationId="{FF391103-0A6C-68A1-4AD7-946AD1321E92}"/>
          </ac:picMkLst>
        </pc:picChg>
        <pc:picChg chg="add mod">
          <ac:chgData name="Yousef Ahmed" userId="24496e4f20fbc3eb" providerId="LiveId" clId="{10F64FC0-7A10-441D-96C1-D277E1362507}" dt="2025-04-23T06:50:55.347" v="4971" actId="14100"/>
          <ac:picMkLst>
            <pc:docMk/>
            <pc:sldMk cId="3367470995" sldId="268"/>
            <ac:picMk id="7" creationId="{E04E6F1C-7825-8E41-98BA-13DBE08D50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97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5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9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9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4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8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1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mineyetm/fake-news-detection-datasets/discussion/52197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7AC4C-A0F3-8FF8-E10F-A30E03B4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585082" cy="2750419"/>
          </a:xfrm>
        </p:spPr>
        <p:txBody>
          <a:bodyPr>
            <a:normAutofit/>
          </a:bodyPr>
          <a:lstStyle/>
          <a:p>
            <a:r>
              <a:rPr lang="en-US" sz="5100" dirty="0"/>
              <a:t>“Fake News” Detection,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F510-5A15-F3D4-F3CE-ED40994A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Yousef Ahmed</a:t>
            </a:r>
          </a:p>
          <a:p>
            <a:r>
              <a:rPr lang="en-US" dirty="0"/>
              <a:t>CIS 530</a:t>
            </a:r>
          </a:p>
          <a:p>
            <a:endParaRPr lang="en-US" dirty="0"/>
          </a:p>
          <a:p>
            <a:r>
              <a:rPr lang="en-US" i="1" dirty="0"/>
              <a:t>“Classifying news articles as real or fake using NLP and predictive models”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A4D42-A744-DF0F-DE2F-556884FC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846"/>
            <a:ext cx="5850384" cy="468030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2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9027C-2D88-5447-5E4C-52BA38B5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38064-10F2-177A-A958-1A2450840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D0F2E-D584-E89A-39BB-210C36BF6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B23F7-00CA-7B95-D386-4A52884B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6055D26-069B-A090-926F-04FBCF5A9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074FEC-ACE5-4570-AC3E-7C35F9AF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65105" y="-4077"/>
            <a:ext cx="7499169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>
                <a:latin typeface="Arial" panose="020B0604020202020204" pitchFamily="34" charset="0"/>
              </a:rPr>
              <a:t>Challenges!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mentioned, the model was overfitting too easily!</a:t>
            </a:r>
            <a:b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found a hidden tag accurate to every </a:t>
            </a:r>
            <a:r>
              <a:rPr kumimoji="0" lang="en-US" altLang="en-US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Reuters article.</a:t>
            </a:r>
            <a:br>
              <a:rPr kumimoji="0" lang="en-US" altLang="en-US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1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class imbalance would’ve caused a bias, but </a:t>
            </a:r>
            <a:b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stratified split ensures that the testing and retraining </a:t>
            </a:r>
            <a:b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a fair ratio.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Shockingly!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Scalability actually wasn’t a problem at all!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takes a few seconds of loading for the code to run, and</a:t>
            </a:r>
            <a:b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that’s only if using the same code to create visualizations</a:t>
            </a:r>
            <a:b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runtime.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E6F1C-7825-8E41-98BA-13DBE08D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68" y="5267792"/>
            <a:ext cx="8024732" cy="1586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2346CA-FF2F-F23A-2C66-5295F8CA5BE5}"/>
              </a:ext>
            </a:extLst>
          </p:cNvPr>
          <p:cNvSpPr txBox="1"/>
          <p:nvPr/>
        </p:nvSpPr>
        <p:spPr>
          <a:xfrm>
            <a:off x="4167268" y="4786411"/>
            <a:ext cx="718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snippet shows article text being converted into workable values;</a:t>
            </a:r>
            <a:br>
              <a:rPr lang="en-US" sz="1600" i="1" dirty="0"/>
            </a:br>
            <a:r>
              <a:rPr lang="en-US" sz="1600" i="1" dirty="0"/>
              <a:t>Plus all of the settings being established for optimization, as in the last slide!</a:t>
            </a:r>
          </a:p>
        </p:txBody>
      </p:sp>
    </p:spTree>
    <p:extLst>
      <p:ext uri="{BB962C8B-B14F-4D97-AF65-F5344CB8AC3E}">
        <p14:creationId xmlns:p14="http://schemas.microsoft.com/office/powerpoint/2010/main" val="336747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9FF95-09AE-9878-6AF1-B014C0C5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D8201-5DFE-4C90-F0E9-06678E777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7594" y="1464049"/>
            <a:ext cx="60667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Plain and Simple: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important to admit that many others have reviewed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Kaggle Fake News Dataset for binary classification.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Usually, to measure Reuters vs. Clickbait sites. These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sources, much like this one, realized that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“Fake vs. True” comparison wasn’t totally accurate, but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this massive dataset could still be useful.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recent studies use BERT or text-based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classifiers as Naïve Bayes, SVM, or Random Forest.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In addition, we have a little more context, discovering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the silly quirk of the “Reuters” tag, and having more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knowledge about the news articles in question.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Novelty is clear! We avoid overfitting, </a:t>
            </a:r>
            <a:r>
              <a:rPr lang="en-US" altLang="en-US" sz="1800" dirty="0">
                <a:latin typeface="Arial" panose="020B0604020202020204" pitchFamily="34" charset="0"/>
              </a:rPr>
              <a:t>and augment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with thorough EDA for more insight into the model’s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decision patterns.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8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69DFF-AF5F-D447-1927-45FB3D8B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92" y="395780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6735C2-C79B-59CA-C588-CA58CED46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2875" y="555742"/>
            <a:ext cx="403187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98%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Fake: 98%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True: 97%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Fake: 97%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True: 98%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 98% for both classes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946EF3-3725-F954-1EB6-AC9A3AD6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40" y="2811710"/>
            <a:ext cx="71481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Beats Baselines?</a:t>
            </a:r>
            <a:br>
              <a:rPr lang="en-US" altLang="en-US" sz="1800" b="1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It’s very promising; as it performs very well on all metrics.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However, all baselines promise a strong performance, since they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succumb prey to that Reuter tag. Thanks to our TF-IDF application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however, we can capture important vocabulary patterns and achieve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the same effect without random guessing, with the benefit of pre-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processing to clean up the text working well!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Tuning: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Regularization was not hyper-tuned, default Logistic Regression at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 err="1">
                <a:latin typeface="Arial" panose="020B0604020202020204" pitchFamily="34" charset="0"/>
              </a:rPr>
              <a:t>max_iter</a:t>
            </a:r>
            <a:r>
              <a:rPr lang="en-US" altLang="en-US" sz="1800" dirty="0">
                <a:latin typeface="Arial" panose="020B0604020202020204" pitchFamily="34" charset="0"/>
              </a:rPr>
              <a:t>=1000 performed extremely well, with the entire article text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column TF-IDF vectorized.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E4FA3-848C-C691-6156-17600291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" y="3429000"/>
            <a:ext cx="51434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89B20-9EDB-CC92-6FC8-1112DA6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67" y="-121474"/>
            <a:ext cx="7781866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Conclusions/Takeaways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D6B9ED-6345-C84E-BBC6-251A13388F48}"/>
              </a:ext>
            </a:extLst>
          </p:cNvPr>
          <p:cNvSpPr txBox="1">
            <a:spLocks/>
          </p:cNvSpPr>
          <p:nvPr/>
        </p:nvSpPr>
        <p:spPr>
          <a:xfrm>
            <a:off x="2259495" y="2797456"/>
            <a:ext cx="7781866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1E791-6777-C3E8-C4FD-1726E9AEAACE}"/>
              </a:ext>
            </a:extLst>
          </p:cNvPr>
          <p:cNvSpPr txBox="1"/>
          <p:nvPr/>
        </p:nvSpPr>
        <p:spPr>
          <a:xfrm>
            <a:off x="62684" y="219149"/>
            <a:ext cx="5649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can reliably distinguish</a:t>
            </a:r>
            <a:br>
              <a:rPr lang="en-US" dirty="0"/>
            </a:br>
            <a:r>
              <a:rPr lang="en-US" dirty="0"/>
              <a:t>Reuters from Clickbait Fake News!</a:t>
            </a:r>
            <a:br>
              <a:rPr lang="en-US" dirty="0"/>
            </a:br>
            <a:r>
              <a:rPr lang="en-US" dirty="0"/>
              <a:t>Even after removing tags, </a:t>
            </a:r>
            <a:br>
              <a:rPr lang="en-US" dirty="0"/>
            </a:br>
            <a:r>
              <a:rPr lang="en-US" dirty="0"/>
              <a:t>Language patterns alone </a:t>
            </a:r>
            <a:br>
              <a:rPr lang="en-US" dirty="0"/>
            </a:br>
            <a:r>
              <a:rPr lang="en-US" dirty="0"/>
              <a:t>are sufficient to distinguish</a:t>
            </a:r>
            <a:br>
              <a:rPr lang="en-US" dirty="0"/>
            </a:br>
            <a:r>
              <a:rPr lang="en-US" dirty="0"/>
              <a:t>and it’s still interpretable</a:t>
            </a:r>
            <a:br>
              <a:rPr lang="en-US" dirty="0"/>
            </a:br>
            <a:r>
              <a:rPr lang="en-US" dirty="0"/>
              <a:t>and lightweight.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Confusion Matrix </a:t>
            </a:r>
            <a:br>
              <a:rPr lang="en-US" dirty="0"/>
            </a:br>
            <a:r>
              <a:rPr lang="en-US" dirty="0"/>
              <a:t>shows strong separation</a:t>
            </a:r>
            <a:br>
              <a:rPr lang="en-US" dirty="0"/>
            </a:br>
            <a:r>
              <a:rPr lang="en-US" dirty="0"/>
              <a:t>between the two, with a</a:t>
            </a:r>
            <a:br>
              <a:rPr lang="en-US" dirty="0"/>
            </a:br>
            <a:r>
              <a:rPr lang="en-US" dirty="0"/>
              <a:t>near balance in </a:t>
            </a:r>
            <a:br>
              <a:rPr lang="en-US" dirty="0"/>
            </a:br>
            <a:r>
              <a:rPr lang="en-US" dirty="0"/>
              <a:t>False Negatives or </a:t>
            </a:r>
            <a:br>
              <a:rPr lang="en-US" dirty="0"/>
            </a:br>
            <a:r>
              <a:rPr lang="en-US" dirty="0"/>
              <a:t>False Positives, supporting the</a:t>
            </a:r>
            <a:br>
              <a:rPr lang="en-US" dirty="0"/>
            </a:br>
            <a:r>
              <a:rPr lang="en-US" dirty="0"/>
              <a:t>Logistic Regression + TF-IDF </a:t>
            </a:r>
            <a:br>
              <a:rPr lang="en-US" dirty="0"/>
            </a:br>
            <a:r>
              <a:rPr lang="en-US" dirty="0"/>
              <a:t>Vectorization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59CB-9D5E-A1F3-93BF-FEBEC768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57" y="2563253"/>
            <a:ext cx="4306557" cy="322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A03E1-26C0-E8BE-28E7-84DE19200A5E}"/>
              </a:ext>
            </a:extLst>
          </p:cNvPr>
          <p:cNvSpPr txBox="1"/>
          <p:nvPr/>
        </p:nvSpPr>
        <p:spPr>
          <a:xfrm>
            <a:off x="6500004" y="13634"/>
            <a:ext cx="5649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Performed Well on Articles with emotive</a:t>
            </a:r>
            <a:br>
              <a:rPr lang="en-US" dirty="0"/>
            </a:br>
            <a:r>
              <a:rPr lang="en-US" dirty="0"/>
              <a:t>language or conspiratorial claims</a:t>
            </a:r>
            <a:br>
              <a:rPr lang="en-US" dirty="0"/>
            </a:br>
            <a:r>
              <a:rPr lang="en-US" dirty="0"/>
              <a:t>(“BREAKING,” “Shocking,” etc.)</a:t>
            </a:r>
            <a:br>
              <a:rPr lang="en-US" dirty="0"/>
            </a:br>
            <a:r>
              <a:rPr lang="en-US" dirty="0"/>
              <a:t>Fake news with hyperbole.</a:t>
            </a:r>
          </a:p>
          <a:p>
            <a:pPr algn="r"/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Performed Poorly on Articles</a:t>
            </a:r>
            <a:br>
              <a:rPr lang="en-US" dirty="0"/>
            </a:br>
            <a:r>
              <a:rPr lang="en-US" dirty="0"/>
              <a:t>with neutrality, or senses of</a:t>
            </a:r>
            <a:br>
              <a:rPr lang="en-US" dirty="0"/>
            </a:br>
            <a:r>
              <a:rPr lang="en-US" dirty="0"/>
              <a:t>professional journalism.</a:t>
            </a:r>
            <a:br>
              <a:rPr lang="en-US" dirty="0"/>
            </a:br>
            <a:r>
              <a:rPr lang="en-US" dirty="0"/>
              <a:t>Also missed some Reuter</a:t>
            </a:r>
            <a:br>
              <a:rPr lang="en-US" dirty="0"/>
            </a:br>
            <a:r>
              <a:rPr lang="en-US" dirty="0"/>
              <a:t>articles which were short</a:t>
            </a:r>
            <a:br>
              <a:rPr lang="en-US" dirty="0"/>
            </a:br>
            <a:r>
              <a:rPr lang="en-US" dirty="0"/>
              <a:t>or had an amateur </a:t>
            </a:r>
            <a:br>
              <a:rPr lang="en-US" dirty="0"/>
            </a:br>
            <a:r>
              <a:rPr lang="en-US" dirty="0"/>
              <a:t>structure.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Default C = 1.0 params </a:t>
            </a:r>
            <a:br>
              <a:rPr lang="en-US" dirty="0"/>
            </a:br>
            <a:r>
              <a:rPr lang="en-US" dirty="0"/>
              <a:t>were sufficient; and Model</a:t>
            </a:r>
            <a:br>
              <a:rPr lang="en-US" dirty="0"/>
            </a:br>
            <a:r>
              <a:rPr lang="en-US" dirty="0"/>
              <a:t>was not overly sensitive to</a:t>
            </a:r>
            <a:br>
              <a:rPr lang="en-US" dirty="0"/>
            </a:br>
            <a:r>
              <a:rPr lang="en-US" dirty="0"/>
              <a:t>changes, Simplistic is better!</a:t>
            </a:r>
          </a:p>
        </p:txBody>
      </p:sp>
    </p:spTree>
    <p:extLst>
      <p:ext uri="{BB962C8B-B14F-4D97-AF65-F5344CB8AC3E}">
        <p14:creationId xmlns:p14="http://schemas.microsoft.com/office/powerpoint/2010/main" val="16939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0A107-7308-C677-4E9B-C23ED30C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NLP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6497-8E32-5B11-76BE-FF1EEA52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This field focuses on combining computational linguistics, machine learning, and deep learning models to process human language.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6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0C38-88BA-31EF-A4DA-456E348E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C477D-D63A-1249-D7C9-BE43363F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4620" y="1329985"/>
            <a:ext cx="633433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Fake News Dataset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https://www.kaggle.com/datasets/emineyetm/fake-news-detection-datasets/discussion/521974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Arial" panose="020B0604020202020204" pitchFamily="34" charset="0"/>
              </a:rPr>
              <a:t>44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,898 news articles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(Labelled </a:t>
            </a:r>
            <a:r>
              <a:rPr lang="en-US" altLang="en-US" sz="1700" dirty="0">
                <a:latin typeface="Arial" panose="020B0604020202020204" pitchFamily="34" charset="0"/>
              </a:rPr>
              <a:t>0): 23, 481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(Labelled 1): 21, 417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– The body of the news article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 dirty="0">
                <a:latin typeface="Arial" panose="020B0604020202020204" pitchFamily="34" charset="0"/>
              </a:rPr>
              <a:t>Label – Either 0(Fake) or 1(True)</a:t>
            </a:r>
            <a:br>
              <a:rPr lang="en-US" altLang="en-US" sz="1700" dirty="0">
                <a:latin typeface="Arial" panose="020B0604020202020204" pitchFamily="34" charset="0"/>
              </a:rPr>
            </a:br>
            <a:endParaRPr lang="en-US" altLang="en-US" sz="17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features from the dataset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(such as Title, Author, and Date)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 removed due to noise, </a:t>
            </a:r>
            <a:r>
              <a:rPr lang="en-US" altLang="en-US" sz="1700" dirty="0">
                <a:latin typeface="Arial" panose="020B0604020202020204" pitchFamily="34" charset="0"/>
              </a:rPr>
              <a:t>or even incompleteness/anonymity.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2840C-1070-9FF5-CCC6-078B4B3EF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268919-49ED-3F27-DBE2-5D02C017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7E70E8-56F0-9FF5-4079-0BEC54F66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A948E-D75B-27FA-419A-FE690568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B28B5F-B522-48ED-DF71-8F6933EEE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202C68-02D6-76FC-0E28-35E8CE91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DC0D16-5BAE-9210-DC79-802D7E311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8A1329-843F-B134-A439-198A4AC0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72055D-1BE9-B64E-68AE-D022CEFA1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FFBF52B-43C7-D3E3-1078-6FD75303A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9CBA6A-4A5F-EBD6-8DEA-EF2F019B7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4620" y="1268435"/>
            <a:ext cx="63343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imbalance in class distribution overall amongst the dataset (52% Fake, 48% True)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Most frequent words present in the Fake news articles: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“Said,” “People,” “New”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</a:t>
            </a:r>
            <a:r>
              <a:rPr lang="en-US" altLang="en-US" sz="1400" dirty="0">
                <a:latin typeface="Arial" panose="020B0604020202020204" pitchFamily="34" charset="0"/>
              </a:rPr>
              <a:t>articles likely use much more formal, or factual terms, and are more specific.</a:t>
            </a:r>
            <a:br>
              <a:rPr lang="en-US" altLang="en-US" sz="1400" dirty="0"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TF-IDF </a:t>
            </a:r>
            <a:r>
              <a:rPr lang="en-US" altLang="en-US" sz="1200" dirty="0">
                <a:latin typeface="Arial" panose="020B0604020202020204" pitchFamily="34" charset="0"/>
              </a:rPr>
              <a:t>(Term Frequency Inverse Document Frequency)</a:t>
            </a:r>
            <a:br>
              <a:rPr lang="en-US" altLang="en-US" sz="12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Automatically </a:t>
            </a:r>
            <a:r>
              <a:rPr lang="en-US" altLang="en-US" sz="1800" dirty="0" err="1">
                <a:latin typeface="Arial" panose="020B0604020202020204" pitchFamily="34" charset="0"/>
              </a:rPr>
              <a:t>downweights</a:t>
            </a:r>
            <a:r>
              <a:rPr lang="en-US" altLang="en-US" sz="1800" dirty="0">
                <a:latin typeface="Arial" panose="020B0604020202020204" pitchFamily="34" charset="0"/>
              </a:rPr>
              <a:t> common words that occur the most frequently in text, such as stop words, as they don’t usually carry much importance or meaning.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is a visual indication, in the form of a Word Cloud, of the frequent non-Stop Words: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1029BD-BE9D-0008-F9D5-B1FB1A059479}"/>
              </a:ext>
            </a:extLst>
          </p:cNvPr>
          <p:cNvSpPr txBox="1">
            <a:spLocks/>
          </p:cNvSpPr>
          <p:nvPr/>
        </p:nvSpPr>
        <p:spPr>
          <a:xfrm>
            <a:off x="774090" y="3279249"/>
            <a:ext cx="4721390" cy="1021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(Exploratory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377630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47685-8481-A068-C8E5-60AA366E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r="1256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5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28B0B-9395-EF8E-787B-7419BA5B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386755-1E5A-B828-B595-D6861526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97D5E8-5E2C-0C54-5DAB-E2F8F49B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32A2B3-CB7B-1620-79B4-15C0F2489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436B3-3CD2-30C4-33CD-D830C937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r="1256" b="-1"/>
          <a:stretch/>
        </p:blipFill>
        <p:spPr>
          <a:xfrm>
            <a:off x="2496079" y="0"/>
            <a:ext cx="7322273" cy="4011016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E676893E-DD18-A698-493A-E17A9A9E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D2E78-9A16-90E2-8AA6-D49282C21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FC7BF-8D06-4D46-F87B-4E57623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82" y="3585674"/>
            <a:ext cx="1045609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800" i="1" dirty="0">
                <a:latin typeface="Arial" panose="020B0604020202020204" pitchFamily="34" charset="0"/>
              </a:rPr>
              <a:t>This data source was last updated in 2023</a:t>
            </a:r>
            <a:br>
              <a:rPr lang="en-US" altLang="en-US" sz="1800" i="1" dirty="0">
                <a:latin typeface="Arial" panose="020B0604020202020204" pitchFamily="34" charset="0"/>
              </a:rPr>
            </a:br>
            <a:endParaRPr lang="en-US" altLang="en-US" sz="1800" i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800" i="1" dirty="0">
                <a:latin typeface="Arial" panose="020B0604020202020204" pitchFamily="34" charset="0"/>
              </a:rPr>
              <a:t>Omitted until now: The dataset’s “Fake” articles are sourced primarily from websites flagged by </a:t>
            </a:r>
            <a:r>
              <a:rPr lang="en-US" altLang="en-US" sz="1800" i="1" dirty="0" err="1">
                <a:latin typeface="Arial" panose="020B0604020202020204" pitchFamily="34" charset="0"/>
              </a:rPr>
              <a:t>Politifact</a:t>
            </a:r>
            <a:r>
              <a:rPr lang="en-US" altLang="en-US" sz="1800" i="1" dirty="0">
                <a:latin typeface="Arial" panose="020B0604020202020204" pitchFamily="34" charset="0"/>
              </a:rPr>
              <a:t> as “Unreliable.”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800" i="1" dirty="0">
                <a:latin typeface="Arial" panose="020B0604020202020204" pitchFamily="34" charset="0"/>
              </a:rPr>
              <a:t>Every “True” source specifically pulled from Reuters.com, swaying the political leanings quite greatly.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800" i="1" dirty="0">
                <a:latin typeface="Arial" panose="020B0604020202020204" pitchFamily="34" charset="0"/>
              </a:rPr>
              <a:t>So it’s hard to say the model is actually finding properly all the unethical or unreliable news sources…</a:t>
            </a:r>
          </a:p>
        </p:txBody>
      </p:sp>
    </p:spTree>
    <p:extLst>
      <p:ext uri="{BB962C8B-B14F-4D97-AF65-F5344CB8AC3E}">
        <p14:creationId xmlns:p14="http://schemas.microsoft.com/office/powerpoint/2010/main" val="280658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8CFD7CF-AB6C-1D7C-FCCC-9F3CD600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0B46-462D-8649-6668-95846C61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Predictive Task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0B5994-43DD-B0EF-A02D-66D564B4F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64602"/>
            <a:ext cx="7183377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Binary classification —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FAKE(0) vs. </a:t>
            </a:r>
            <a:r>
              <a:rPr lang="en-US" altLang="en-US" sz="1800" i="1" dirty="0">
                <a:latin typeface="Arial" panose="020B0604020202020204" pitchFamily="34" charset="0"/>
              </a:rPr>
              <a:t>TRUE(1),</a:t>
            </a:r>
            <a:br>
              <a:rPr lang="en-US" altLang="en-US" sz="1800" i="1" dirty="0">
                <a:latin typeface="Arial" panose="020B0604020202020204" pitchFamily="34" charset="0"/>
              </a:rPr>
            </a:br>
            <a:r>
              <a:rPr lang="en-US" altLang="en-US" sz="1800" i="1" dirty="0">
                <a:latin typeface="Arial" panose="020B0604020202020204" pitchFamily="34" charset="0"/>
              </a:rPr>
              <a:t>Based on textual content.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at least, according to the Kaggle “Fake News” dataset.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i="1" dirty="0">
                <a:latin typeface="Arial" panose="020B0604020202020204" pitchFamily="34" charset="0"/>
              </a:rPr>
              <a:t>It would be more accurate to classify this binary as two political leanings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Continuing, 0 still equals “Fake News”, but 1 </a:t>
            </a:r>
            <a:r>
              <a:rPr lang="en-US" altLang="en-US" sz="1400" i="1" dirty="0">
                <a:latin typeface="Arial" panose="020B0604020202020204" pitchFamily="34" charset="0"/>
              </a:rPr>
              <a:t>will simply be “Reuters”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Motivation to pick a model: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Massive word repetition (Weakens Bag-of-Words models)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Vectorization is especially strong as a result too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Models: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Naïve Bayes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Works fast and handles sparse data well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assumes words are independent, which is unrealistic for news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Decision Tree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Easily interpretable visually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overfits however, with TF-IDF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Proposed Model: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Can use charts to fulfill visual interpretation!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Benefits from TF-IDF Vectors!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Doesn’t rely on strong assumptions </a:t>
            </a:r>
            <a:r>
              <a:rPr lang="en-US" altLang="en-US" sz="1400" dirty="0">
                <a:latin typeface="Arial" panose="020B0604020202020204" pitchFamily="34" charset="0"/>
              </a:rPr>
              <a:t>or lean too far into generalization or precision!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binary choice, Handles thousands of sparse features better</a:t>
            </a:r>
          </a:p>
        </p:txBody>
      </p:sp>
    </p:spTree>
    <p:extLst>
      <p:ext uri="{BB962C8B-B14F-4D97-AF65-F5344CB8AC3E}">
        <p14:creationId xmlns:p14="http://schemas.microsoft.com/office/powerpoint/2010/main" val="8120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1916B-98B8-F599-4479-A0B08935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47DADC-0344-C7DD-A2F4-DF45CF5A0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D2DDD0C-472B-4777-50EC-0F37FAC6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F5980AE-2D81-DDE0-B053-0DC6B07D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71DEC7AD-4504-8AB7-07E7-644DFA91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85A3D-8647-54DA-A5A3-0CEC47A2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Predictive Task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DE5033-9EDF-9A03-A04D-C9770D643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506" y="1873012"/>
            <a:ext cx="4187982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Strategy: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 dirty="0">
                <a:latin typeface="Arial" panose="020B0604020202020204" pitchFamily="34" charset="0"/>
              </a:rPr>
              <a:t>Train/Testing split 80/20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Metrics: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Confusion Matrix 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(Produced by Python as a figure)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05978-0DE9-2F3A-2AC8-429EA2D1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32" y="10972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1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0974D-EEF3-A296-7086-89E86365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2C04CC-0983-442D-A0D4-6E80CDD3B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6588" y="691512"/>
            <a:ext cx="7471917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Model: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+ Logistic Regression; A modern pair for binary prediction!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the text field of every article from Stop-words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ALSO had to clean out the Reuter tag from every TRUE article!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caused the model to find a shortcut and cheat the experiment until it was caught!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TF-IDF vectorization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Penalizes common words in favor of highlighting distinguishing terms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somehow prioritized “said” due to ease of inflammatory claims from fake quotes,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is arguably more informative.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Max_Iterations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to 1000 to ensure</a:t>
            </a:r>
            <a:r>
              <a:rPr lang="en-US" altLang="en-US" sz="1400" dirty="0">
                <a:latin typeface="Arial" panose="020B0604020202020204" pitchFamily="34" charset="0"/>
              </a:rPr>
              <a:t> convergence in data points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TF-IDF s</a:t>
            </a:r>
            <a:r>
              <a:rPr lang="en-US" altLang="en-US" sz="1400" dirty="0">
                <a:latin typeface="Arial" panose="020B0604020202020204" pitchFamily="34" charset="0"/>
              </a:rPr>
              <a:t>et to 0.7 to ignore overly common terms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Libraries: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lang="en-US" altLang="en-US" sz="1400" dirty="0">
                <a:latin typeface="Arial" panose="020B0604020202020204" pitchFamily="34" charset="0"/>
              </a:rPr>
              <a:t>, for modeling and evaluation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Seaborn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Wordcloud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739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1237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“Fake News” Detection, Using Machine Learning</vt:lpstr>
      <vt:lpstr>NLP – Natural Language Processing</vt:lpstr>
      <vt:lpstr>Dataset</vt:lpstr>
      <vt:lpstr>Dataset</vt:lpstr>
      <vt:lpstr>PowerPoint Presentation</vt:lpstr>
      <vt:lpstr>PowerPoint Presentation</vt:lpstr>
      <vt:lpstr>Predictive Task</vt:lpstr>
      <vt:lpstr>Predictive Task</vt:lpstr>
      <vt:lpstr>Model</vt:lpstr>
      <vt:lpstr>Model</vt:lpstr>
      <vt:lpstr>Literature Review</vt:lpstr>
      <vt:lpstr>Results</vt:lpstr>
      <vt:lpstr>Conclusions/Takeaways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 Ahmed</dc:creator>
  <cp:lastModifiedBy>Yousef Ahmed</cp:lastModifiedBy>
  <cp:revision>1</cp:revision>
  <dcterms:created xsi:type="dcterms:W3CDTF">2025-04-22T02:58:58Z</dcterms:created>
  <dcterms:modified xsi:type="dcterms:W3CDTF">2025-04-23T14:56:46Z</dcterms:modified>
</cp:coreProperties>
</file>