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33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256" y="2269502"/>
            <a:ext cx="116810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Univariate</a:t>
            </a:r>
            <a:r>
              <a:rPr lang="en-US" sz="1600" dirty="0" smtClean="0"/>
              <a:t> transforms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492970" y="1467555"/>
            <a:ext cx="874889" cy="23424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Scale1:</a:t>
            </a:r>
          </a:p>
          <a:p>
            <a:pPr algn="ctr"/>
            <a:r>
              <a:rPr lang="en-US" sz="1600" dirty="0"/>
              <a:t>T</a:t>
            </a:r>
            <a:r>
              <a:rPr lang="en-US" sz="1600" dirty="0" smtClean="0"/>
              <a:t>rain scales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866445" y="1966148"/>
            <a:ext cx="2587036" cy="1335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Stats: Compute Statistics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015829" y="1469534"/>
            <a:ext cx="1199011" cy="23404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Scale 2:</a:t>
            </a:r>
          </a:p>
          <a:p>
            <a:pPr algn="ctr"/>
            <a:r>
              <a:rPr lang="en-US" sz="1600" dirty="0" smtClean="0"/>
              <a:t>Re-train Scales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813486" y="4360486"/>
            <a:ext cx="1603698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Geom</a:t>
            </a:r>
            <a:r>
              <a:rPr lang="en-US" sz="1600" dirty="0" smtClean="0"/>
              <a:t>:</a:t>
            </a:r>
          </a:p>
          <a:p>
            <a:pPr algn="ctr"/>
            <a:r>
              <a:rPr lang="en-US" sz="1600" dirty="0" smtClean="0"/>
              <a:t>Data -&gt; </a:t>
            </a:r>
            <a:r>
              <a:rPr lang="en-US" sz="1600" dirty="0" err="1" smtClean="0"/>
              <a:t>geom</a:t>
            </a:r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848361" y="4365694"/>
            <a:ext cx="1118680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osition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20349" y="4378644"/>
            <a:ext cx="1342325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Coordinate transform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1656" y="4369597"/>
            <a:ext cx="1425149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Aesthetics:</a:t>
            </a:r>
          </a:p>
          <a:p>
            <a:pPr algn="ctr"/>
            <a:r>
              <a:rPr lang="en-US" sz="1600" dirty="0" smtClean="0"/>
              <a:t>Color/Texture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33603" y="4570763"/>
            <a:ext cx="11681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SVG/canvas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833364" y="2638778"/>
            <a:ext cx="659606" cy="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3367859" y="2634074"/>
            <a:ext cx="498586" cy="4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stCxn id="87" idx="3"/>
          </p:cNvCxnSpPr>
          <p:nvPr/>
        </p:nvCxnSpPr>
        <p:spPr>
          <a:xfrm>
            <a:off x="8748508" y="-15139"/>
            <a:ext cx="336941" cy="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2"/>
            <a:endCxn id="9" idx="0"/>
          </p:cNvCxnSpPr>
          <p:nvPr/>
        </p:nvCxnSpPr>
        <p:spPr>
          <a:xfrm>
            <a:off x="7615335" y="3810000"/>
            <a:ext cx="0" cy="550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1"/>
            <a:endCxn id="10" idx="3"/>
          </p:cNvCxnSpPr>
          <p:nvPr/>
        </p:nvCxnSpPr>
        <p:spPr>
          <a:xfrm flipH="1">
            <a:off x="5967041" y="4734832"/>
            <a:ext cx="846445" cy="5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0" idx="1"/>
            <a:endCxn id="11" idx="3"/>
          </p:cNvCxnSpPr>
          <p:nvPr/>
        </p:nvCxnSpPr>
        <p:spPr>
          <a:xfrm flipH="1">
            <a:off x="4262674" y="4740040"/>
            <a:ext cx="585687" cy="1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1" idx="1"/>
            <a:endCxn id="12" idx="3"/>
          </p:cNvCxnSpPr>
          <p:nvPr/>
        </p:nvCxnSpPr>
        <p:spPr>
          <a:xfrm flipH="1" flipV="1">
            <a:off x="2036805" y="4743943"/>
            <a:ext cx="883544" cy="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12" idx="1"/>
            <a:endCxn id="13" idx="3"/>
          </p:cNvCxnSpPr>
          <p:nvPr/>
        </p:nvCxnSpPr>
        <p:spPr>
          <a:xfrm flipH="1" flipV="1">
            <a:off x="-165495" y="4740040"/>
            <a:ext cx="777151" cy="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ounded Rectangle 86"/>
          <p:cNvSpPr/>
          <p:nvPr/>
        </p:nvSpPr>
        <p:spPr>
          <a:xfrm>
            <a:off x="7475040" y="-385582"/>
            <a:ext cx="127346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Join: facets</a:t>
            </a:r>
            <a:endParaRPr lang="en-US" sz="1600" dirty="0"/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6453481" y="-15139"/>
            <a:ext cx="1021559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Rounded Rectangle 131"/>
          <p:cNvSpPr/>
          <p:nvPr/>
        </p:nvSpPr>
        <p:spPr>
          <a:xfrm>
            <a:off x="-1060800" y="2268392"/>
            <a:ext cx="103911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Facets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2" idx="3"/>
          </p:cNvCxnSpPr>
          <p:nvPr/>
        </p:nvCxnSpPr>
        <p:spPr>
          <a:xfrm flipV="1">
            <a:off x="-21682" y="1768264"/>
            <a:ext cx="727228" cy="87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2" idx="3"/>
            <a:endCxn id="4" idx="1"/>
          </p:cNvCxnSpPr>
          <p:nvPr/>
        </p:nvCxnSpPr>
        <p:spPr>
          <a:xfrm>
            <a:off x="-21682" y="2638835"/>
            <a:ext cx="686938" cy="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3"/>
          </p:cNvCxnSpPr>
          <p:nvPr/>
        </p:nvCxnSpPr>
        <p:spPr>
          <a:xfrm>
            <a:off x="-21682" y="2638835"/>
            <a:ext cx="727228" cy="1007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97163" y="1270008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97163" y="3178603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cxnSp>
        <p:nvCxnSpPr>
          <p:cNvPr id="159" name="Straight Arrow Connector 158"/>
          <p:cNvCxnSpPr>
            <a:endCxn id="87" idx="1"/>
          </p:cNvCxnSpPr>
          <p:nvPr/>
        </p:nvCxnSpPr>
        <p:spPr>
          <a:xfrm>
            <a:off x="6968692" y="-697233"/>
            <a:ext cx="506348" cy="682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87" idx="1"/>
          </p:cNvCxnSpPr>
          <p:nvPr/>
        </p:nvCxnSpPr>
        <p:spPr>
          <a:xfrm flipV="1">
            <a:off x="6968692" y="-15139"/>
            <a:ext cx="506348" cy="86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316498" y="355303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65727" y="-1175902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4158080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>
            <a:stCxn id="188" idx="3"/>
          </p:cNvCxnSpPr>
          <p:nvPr/>
        </p:nvCxnSpPr>
        <p:spPr>
          <a:xfrm flipV="1">
            <a:off x="4487339" y="2370759"/>
            <a:ext cx="301237" cy="442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4788576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>
            <a:off x="5806448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164872" y="255095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5" name="Straight Arrow Connector 194"/>
          <p:cNvCxnSpPr>
            <a:stCxn id="188" idx="3"/>
          </p:cNvCxnSpPr>
          <p:nvPr/>
        </p:nvCxnSpPr>
        <p:spPr>
          <a:xfrm>
            <a:off x="4487339" y="2812810"/>
            <a:ext cx="301237" cy="413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91" idx="1"/>
          </p:cNvCxnSpPr>
          <p:nvPr/>
        </p:nvCxnSpPr>
        <p:spPr>
          <a:xfrm>
            <a:off x="4487339" y="2812810"/>
            <a:ext cx="301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2" idx="1"/>
          </p:cNvCxnSpPr>
          <p:nvPr/>
        </p:nvCxnSpPr>
        <p:spPr>
          <a:xfrm flipV="1">
            <a:off x="5588006" y="2812810"/>
            <a:ext cx="218442" cy="413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92" idx="1"/>
          </p:cNvCxnSpPr>
          <p:nvPr/>
        </p:nvCxnSpPr>
        <p:spPr>
          <a:xfrm>
            <a:off x="5588006" y="2382386"/>
            <a:ext cx="218442" cy="43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92" idx="1"/>
          </p:cNvCxnSpPr>
          <p:nvPr/>
        </p:nvCxnSpPr>
        <p:spPr>
          <a:xfrm>
            <a:off x="5588006" y="2812810"/>
            <a:ext cx="2184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8653961" y="6487557"/>
            <a:ext cx="103911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on Facets</a:t>
            </a:r>
            <a:endParaRPr lang="en-US" sz="1600" dirty="0"/>
          </a:p>
        </p:txBody>
      </p:sp>
      <p:cxnSp>
        <p:nvCxnSpPr>
          <p:cNvPr id="232" name="Straight Arrow Connector 231"/>
          <p:cNvCxnSpPr/>
          <p:nvPr/>
        </p:nvCxnSpPr>
        <p:spPr>
          <a:xfrm flipH="1">
            <a:off x="7475040" y="6867407"/>
            <a:ext cx="1178921" cy="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 flipV="1">
            <a:off x="7475040" y="6163158"/>
            <a:ext cx="1178921" cy="704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7475040" y="6867407"/>
            <a:ext cx="1178921" cy="644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9" name="Straight Arrow Connector 258"/>
          <p:cNvCxnSpPr/>
          <p:nvPr/>
        </p:nvCxnSpPr>
        <p:spPr>
          <a:xfrm flipV="1">
            <a:off x="1872050" y="174955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1872050" y="363845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3377120" y="174955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3377120" y="363845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3" name="Straight Arrow Connector 272"/>
          <p:cNvCxnSpPr>
            <a:stCxn id="6" idx="3"/>
            <a:endCxn id="7" idx="1"/>
          </p:cNvCxnSpPr>
          <p:nvPr/>
        </p:nvCxnSpPr>
        <p:spPr>
          <a:xfrm>
            <a:off x="6453481" y="2634074"/>
            <a:ext cx="562348" cy="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4" name="Straight Arrow Connector 273"/>
          <p:cNvCxnSpPr/>
          <p:nvPr/>
        </p:nvCxnSpPr>
        <p:spPr>
          <a:xfrm flipV="1">
            <a:off x="6375831" y="176250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375831" y="365140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0" name="TextBox 279"/>
          <p:cNvSpPr txBox="1"/>
          <p:nvPr/>
        </p:nvSpPr>
        <p:spPr>
          <a:xfrm>
            <a:off x="4912533" y="1263375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281" name="TextBox 280"/>
          <p:cNvSpPr txBox="1"/>
          <p:nvPr/>
        </p:nvSpPr>
        <p:spPr>
          <a:xfrm>
            <a:off x="4912533" y="3171970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95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54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16</cp:revision>
  <dcterms:created xsi:type="dcterms:W3CDTF">2013-02-20T02:30:21Z</dcterms:created>
  <dcterms:modified xsi:type="dcterms:W3CDTF">2013-02-21T05:44:00Z</dcterms:modified>
</cp:coreProperties>
</file>