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2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B0633-AB44-2C41-9EE2-1B0487819D20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176D-395C-BE47-9818-E0A7E90A7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256" y="2269502"/>
            <a:ext cx="1168108" cy="740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Univariate</a:t>
            </a:r>
            <a:r>
              <a:rPr lang="en-US" sz="1600" dirty="0" smtClean="0"/>
              <a:t> transforms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492970" y="1467555"/>
            <a:ext cx="874889" cy="23424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Scale1:</a:t>
            </a:r>
          </a:p>
          <a:p>
            <a:pPr algn="ctr"/>
            <a:r>
              <a:rPr lang="en-US" sz="1600" dirty="0"/>
              <a:t>T</a:t>
            </a:r>
            <a:r>
              <a:rPr lang="en-US" sz="1600" dirty="0" smtClean="0"/>
              <a:t>rain scales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866445" y="1966148"/>
            <a:ext cx="2587036" cy="1335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Stats: Compute Statistics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7149630" y="1469534"/>
            <a:ext cx="987777" cy="23404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Scale 2:</a:t>
            </a:r>
          </a:p>
          <a:p>
            <a:pPr algn="ctr"/>
            <a:r>
              <a:rPr lang="en-US" sz="1600" dirty="0" smtClean="0"/>
              <a:t>Re-train Scales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027136" y="5466142"/>
            <a:ext cx="1055988" cy="748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Geom</a:t>
            </a:r>
            <a:endParaRPr lang="en-US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379864" y="5461367"/>
            <a:ext cx="1118680" cy="748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osition</a:t>
            </a:r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833364" y="2638778"/>
            <a:ext cx="659606" cy="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3367859" y="2634074"/>
            <a:ext cx="498586" cy="4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312" idx="3"/>
            <a:endCxn id="9" idx="1"/>
          </p:cNvCxnSpPr>
          <p:nvPr/>
        </p:nvCxnSpPr>
        <p:spPr>
          <a:xfrm>
            <a:off x="615569" y="5837592"/>
            <a:ext cx="411567" cy="2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 flipV="1">
            <a:off x="2083124" y="5835713"/>
            <a:ext cx="296740" cy="4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10" idx="3"/>
            <a:endCxn id="304" idx="1"/>
          </p:cNvCxnSpPr>
          <p:nvPr/>
        </p:nvCxnSpPr>
        <p:spPr>
          <a:xfrm>
            <a:off x="3498544" y="5835713"/>
            <a:ext cx="518574" cy="3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322" idx="3"/>
            <a:endCxn id="327" idx="1"/>
          </p:cNvCxnSpPr>
          <p:nvPr/>
        </p:nvCxnSpPr>
        <p:spPr>
          <a:xfrm>
            <a:off x="8382289" y="5830020"/>
            <a:ext cx="270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" name="Rounded Rectangle 131"/>
          <p:cNvSpPr/>
          <p:nvPr/>
        </p:nvSpPr>
        <p:spPr>
          <a:xfrm>
            <a:off x="-1060800" y="2268392"/>
            <a:ext cx="1039118" cy="740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on Facets</a:t>
            </a:r>
            <a:endParaRPr lang="en-US" sz="1600" dirty="0"/>
          </a:p>
        </p:txBody>
      </p:sp>
      <p:cxnSp>
        <p:nvCxnSpPr>
          <p:cNvPr id="134" name="Straight Arrow Connector 133"/>
          <p:cNvCxnSpPr>
            <a:stCxn id="132" idx="3"/>
          </p:cNvCxnSpPr>
          <p:nvPr/>
        </p:nvCxnSpPr>
        <p:spPr>
          <a:xfrm flipV="1">
            <a:off x="-21682" y="1768264"/>
            <a:ext cx="727228" cy="87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2" idx="3"/>
            <a:endCxn id="4" idx="1"/>
          </p:cNvCxnSpPr>
          <p:nvPr/>
        </p:nvCxnSpPr>
        <p:spPr>
          <a:xfrm>
            <a:off x="-21682" y="2638835"/>
            <a:ext cx="686938" cy="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3"/>
          </p:cNvCxnSpPr>
          <p:nvPr/>
        </p:nvCxnSpPr>
        <p:spPr>
          <a:xfrm>
            <a:off x="-21682" y="2638835"/>
            <a:ext cx="727228" cy="1007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97163" y="1270008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97163" y="3178603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4158080" y="2662291"/>
            <a:ext cx="329259" cy="301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>
            <a:stCxn id="188" idx="3"/>
          </p:cNvCxnSpPr>
          <p:nvPr/>
        </p:nvCxnSpPr>
        <p:spPr>
          <a:xfrm flipV="1">
            <a:off x="4487339" y="2370759"/>
            <a:ext cx="301237" cy="442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4788576" y="2662291"/>
            <a:ext cx="329259" cy="301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>
            <a:off x="5806448" y="2662291"/>
            <a:ext cx="329259" cy="301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164872" y="255095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5" name="Straight Arrow Connector 194"/>
          <p:cNvCxnSpPr>
            <a:stCxn id="188" idx="3"/>
          </p:cNvCxnSpPr>
          <p:nvPr/>
        </p:nvCxnSpPr>
        <p:spPr>
          <a:xfrm>
            <a:off x="4487339" y="2812810"/>
            <a:ext cx="301237" cy="413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91" idx="1"/>
          </p:cNvCxnSpPr>
          <p:nvPr/>
        </p:nvCxnSpPr>
        <p:spPr>
          <a:xfrm>
            <a:off x="4487339" y="2812810"/>
            <a:ext cx="301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92" idx="1"/>
          </p:cNvCxnSpPr>
          <p:nvPr/>
        </p:nvCxnSpPr>
        <p:spPr>
          <a:xfrm flipV="1">
            <a:off x="5588006" y="2812810"/>
            <a:ext cx="218442" cy="413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92" idx="1"/>
          </p:cNvCxnSpPr>
          <p:nvPr/>
        </p:nvCxnSpPr>
        <p:spPr>
          <a:xfrm>
            <a:off x="5588006" y="2382386"/>
            <a:ext cx="218442" cy="43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92" idx="1"/>
          </p:cNvCxnSpPr>
          <p:nvPr/>
        </p:nvCxnSpPr>
        <p:spPr>
          <a:xfrm>
            <a:off x="5588006" y="2812810"/>
            <a:ext cx="2184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321" idx="3"/>
            <a:endCxn id="322" idx="1"/>
          </p:cNvCxnSpPr>
          <p:nvPr/>
        </p:nvCxnSpPr>
        <p:spPr>
          <a:xfrm flipV="1">
            <a:off x="6650354" y="5830020"/>
            <a:ext cx="306786" cy="5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9" name="Straight Arrow Connector 258"/>
          <p:cNvCxnSpPr/>
          <p:nvPr/>
        </p:nvCxnSpPr>
        <p:spPr>
          <a:xfrm flipV="1">
            <a:off x="1872050" y="1749558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1872050" y="3638455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3377120" y="1749558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3377120" y="3638455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3" name="Straight Arrow Connector 272"/>
          <p:cNvCxnSpPr>
            <a:stCxn id="6" idx="3"/>
            <a:endCxn id="7" idx="1"/>
          </p:cNvCxnSpPr>
          <p:nvPr/>
        </p:nvCxnSpPr>
        <p:spPr>
          <a:xfrm>
            <a:off x="6453481" y="2634074"/>
            <a:ext cx="696149" cy="5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4" name="Straight Arrow Connector 273"/>
          <p:cNvCxnSpPr/>
          <p:nvPr/>
        </p:nvCxnSpPr>
        <p:spPr>
          <a:xfrm flipV="1">
            <a:off x="6507529" y="1762508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507529" y="3651405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0" name="TextBox 279"/>
          <p:cNvSpPr txBox="1"/>
          <p:nvPr/>
        </p:nvSpPr>
        <p:spPr>
          <a:xfrm>
            <a:off x="4912533" y="1263375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281" name="TextBox 280"/>
          <p:cNvSpPr txBox="1"/>
          <p:nvPr/>
        </p:nvSpPr>
        <p:spPr>
          <a:xfrm>
            <a:off x="4912533" y="3171970"/>
            <a:ext cx="61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</a:t>
            </a:r>
            <a:endParaRPr lang="en-US" sz="3600" dirty="0"/>
          </a:p>
        </p:txBody>
      </p:sp>
      <p:sp>
        <p:nvSpPr>
          <p:cNvPr id="304" name="Rounded Rectangle 303"/>
          <p:cNvSpPr/>
          <p:nvPr/>
        </p:nvSpPr>
        <p:spPr>
          <a:xfrm>
            <a:off x="4017118" y="4830894"/>
            <a:ext cx="867269" cy="20170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Layout Facets</a:t>
            </a:r>
          </a:p>
        </p:txBody>
      </p:sp>
      <p:cxnSp>
        <p:nvCxnSpPr>
          <p:cNvPr id="305" name="Straight Arrow Connector 304"/>
          <p:cNvCxnSpPr/>
          <p:nvPr/>
        </p:nvCxnSpPr>
        <p:spPr>
          <a:xfrm>
            <a:off x="8137407" y="2628209"/>
            <a:ext cx="696149" cy="5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Straight Arrow Connector 305"/>
          <p:cNvCxnSpPr/>
          <p:nvPr/>
        </p:nvCxnSpPr>
        <p:spPr>
          <a:xfrm flipV="1">
            <a:off x="8191455" y="1756643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8191455" y="3645540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2" name="Rounded Rectangle 311"/>
          <p:cNvSpPr/>
          <p:nvPr/>
        </p:nvSpPr>
        <p:spPr>
          <a:xfrm>
            <a:off x="-364651" y="4829059"/>
            <a:ext cx="980220" cy="20170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</a:t>
            </a:r>
            <a:r>
              <a:rPr lang="en-US" sz="1600" dirty="0" err="1" smtClean="0"/>
              <a:t>Coords</a:t>
            </a:r>
            <a:endParaRPr lang="en-US" sz="1600" dirty="0" smtClean="0"/>
          </a:p>
          <a:p>
            <a:pPr algn="ctr"/>
            <a:r>
              <a:rPr lang="en-US" sz="1600" dirty="0" smtClean="0"/>
              <a:t>(flipped)</a:t>
            </a:r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-1060800" y="5835713"/>
            <a:ext cx="696149" cy="5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-1004649" y="4969903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5" name="Straight Arrow Connector 314"/>
          <p:cNvCxnSpPr/>
          <p:nvPr/>
        </p:nvCxnSpPr>
        <p:spPr>
          <a:xfrm flipV="1">
            <a:off x="-1006752" y="6721346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1" name="Rounded Rectangle 320"/>
          <p:cNvSpPr/>
          <p:nvPr/>
        </p:nvSpPr>
        <p:spPr>
          <a:xfrm>
            <a:off x="5308029" y="5461367"/>
            <a:ext cx="1342325" cy="748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Coordinate transform</a:t>
            </a:r>
          </a:p>
        </p:txBody>
      </p:sp>
      <p:sp>
        <p:nvSpPr>
          <p:cNvPr id="322" name="Rounded Rectangle 321"/>
          <p:cNvSpPr/>
          <p:nvPr/>
        </p:nvSpPr>
        <p:spPr>
          <a:xfrm>
            <a:off x="6957140" y="5455674"/>
            <a:ext cx="1425149" cy="7486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Aesthetics:</a:t>
            </a:r>
          </a:p>
          <a:p>
            <a:pPr algn="ctr"/>
            <a:r>
              <a:rPr lang="en-US" sz="1600" dirty="0" smtClean="0"/>
              <a:t>Color/Texture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8652547" y="5660743"/>
            <a:ext cx="11681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SVG/canvas</a:t>
            </a:r>
            <a:endParaRPr lang="en-US" sz="1600" dirty="0"/>
          </a:p>
        </p:txBody>
      </p:sp>
      <p:cxnSp>
        <p:nvCxnSpPr>
          <p:cNvPr id="343" name="Straight Arrow Connector 342"/>
          <p:cNvCxnSpPr>
            <a:stCxn id="304" idx="3"/>
            <a:endCxn id="321" idx="1"/>
          </p:cNvCxnSpPr>
          <p:nvPr/>
        </p:nvCxnSpPr>
        <p:spPr>
          <a:xfrm flipV="1">
            <a:off x="4884387" y="5835713"/>
            <a:ext cx="423642" cy="3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6" name="Straight Arrow Connector 345"/>
          <p:cNvCxnSpPr/>
          <p:nvPr/>
        </p:nvCxnSpPr>
        <p:spPr>
          <a:xfrm flipV="1">
            <a:off x="3379223" y="4975659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7" name="Straight Arrow Connector 346"/>
          <p:cNvCxnSpPr/>
          <p:nvPr/>
        </p:nvCxnSpPr>
        <p:spPr>
          <a:xfrm flipV="1">
            <a:off x="3377120" y="6727102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8" name="Straight Arrow Connector 347"/>
          <p:cNvCxnSpPr/>
          <p:nvPr/>
        </p:nvCxnSpPr>
        <p:spPr>
          <a:xfrm flipV="1">
            <a:off x="4892491" y="4981415"/>
            <a:ext cx="639998" cy="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9" name="Straight Arrow Connector 348"/>
          <p:cNvCxnSpPr/>
          <p:nvPr/>
        </p:nvCxnSpPr>
        <p:spPr>
          <a:xfrm flipV="1">
            <a:off x="4890388" y="6732858"/>
            <a:ext cx="639998" cy="7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951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3815" y="2371314"/>
            <a:ext cx="1039118" cy="510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4" idx="3"/>
            <a:endCxn id="33" idx="1"/>
          </p:cNvCxnSpPr>
          <p:nvPr/>
        </p:nvCxnSpPr>
        <p:spPr>
          <a:xfrm flipV="1">
            <a:off x="1602933" y="2008623"/>
            <a:ext cx="1072437" cy="617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  <a:endCxn id="8" idx="1"/>
          </p:cNvCxnSpPr>
          <p:nvPr/>
        </p:nvCxnSpPr>
        <p:spPr>
          <a:xfrm>
            <a:off x="1602933" y="2626528"/>
            <a:ext cx="1084711" cy="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40" idx="1"/>
          </p:cNvCxnSpPr>
          <p:nvPr/>
        </p:nvCxnSpPr>
        <p:spPr>
          <a:xfrm>
            <a:off x="1602933" y="2626528"/>
            <a:ext cx="1084711" cy="623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687644" y="2372425"/>
            <a:ext cx="523780" cy="510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3211424" y="2627638"/>
            <a:ext cx="482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Rounded Rectangle 18"/>
          <p:cNvSpPr/>
          <p:nvPr/>
        </p:nvSpPr>
        <p:spPr>
          <a:xfrm>
            <a:off x="4693380" y="2371315"/>
            <a:ext cx="573853" cy="510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210541" y="2626528"/>
            <a:ext cx="482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3778942" y="2363112"/>
            <a:ext cx="34403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63815" y="274653"/>
            <a:ext cx="1039118" cy="509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2" idx="3"/>
            <a:endCxn id="26" idx="1"/>
          </p:cNvCxnSpPr>
          <p:nvPr/>
        </p:nvCxnSpPr>
        <p:spPr>
          <a:xfrm>
            <a:off x="1602933" y="529311"/>
            <a:ext cx="1084711" cy="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687644" y="274652"/>
            <a:ext cx="523780" cy="510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1424" y="529865"/>
            <a:ext cx="482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Rounded Rectangle 29"/>
          <p:cNvSpPr/>
          <p:nvPr/>
        </p:nvSpPr>
        <p:spPr>
          <a:xfrm>
            <a:off x="4693380" y="273542"/>
            <a:ext cx="573853" cy="510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4210541" y="528755"/>
            <a:ext cx="482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3778942" y="265339"/>
            <a:ext cx="34403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675370" y="1753410"/>
            <a:ext cx="523780" cy="510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5" name="Straight Arrow Connector 34"/>
          <p:cNvCxnSpPr>
            <a:stCxn id="33" idx="3"/>
          </p:cNvCxnSpPr>
          <p:nvPr/>
        </p:nvCxnSpPr>
        <p:spPr>
          <a:xfrm>
            <a:off x="3199150" y="2008623"/>
            <a:ext cx="482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Rounded Rectangle 36"/>
          <p:cNvSpPr/>
          <p:nvPr/>
        </p:nvSpPr>
        <p:spPr>
          <a:xfrm>
            <a:off x="4681106" y="1752300"/>
            <a:ext cx="573853" cy="510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>
            <a:off x="4198267" y="2007513"/>
            <a:ext cx="482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3766668" y="1744097"/>
            <a:ext cx="34403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687644" y="2995208"/>
            <a:ext cx="523780" cy="510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>
            <a:off x="3211424" y="3250421"/>
            <a:ext cx="482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Rounded Rectangle 43"/>
          <p:cNvSpPr/>
          <p:nvPr/>
        </p:nvSpPr>
        <p:spPr>
          <a:xfrm>
            <a:off x="4693380" y="2994098"/>
            <a:ext cx="573853" cy="510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4210541" y="3249311"/>
            <a:ext cx="482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TextBox 45"/>
          <p:cNvSpPr txBox="1"/>
          <p:nvPr/>
        </p:nvSpPr>
        <p:spPr>
          <a:xfrm>
            <a:off x="3778942" y="2985895"/>
            <a:ext cx="34403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17720" y="1044222"/>
            <a:ext cx="188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Transformed into: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890338" y="275762"/>
            <a:ext cx="1039118" cy="509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Join</a:t>
            </a:r>
            <a:endParaRPr lang="en-US" sz="1600" dirty="0"/>
          </a:p>
        </p:txBody>
      </p:sp>
      <p:cxnSp>
        <p:nvCxnSpPr>
          <p:cNvPr id="61" name="Straight Arrow Connector 60"/>
          <p:cNvCxnSpPr>
            <a:stCxn id="30" idx="3"/>
            <a:endCxn id="60" idx="1"/>
          </p:cNvCxnSpPr>
          <p:nvPr/>
        </p:nvCxnSpPr>
        <p:spPr>
          <a:xfrm>
            <a:off x="5267233" y="528755"/>
            <a:ext cx="623105" cy="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890338" y="2373535"/>
            <a:ext cx="1039118" cy="509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Join</a:t>
            </a:r>
            <a:endParaRPr lang="en-US" sz="1600" dirty="0"/>
          </a:p>
        </p:txBody>
      </p:sp>
      <p:cxnSp>
        <p:nvCxnSpPr>
          <p:cNvPr id="65" name="Straight Arrow Connector 64"/>
          <p:cNvCxnSpPr>
            <a:stCxn id="19" idx="3"/>
            <a:endCxn id="64" idx="1"/>
          </p:cNvCxnSpPr>
          <p:nvPr/>
        </p:nvCxnSpPr>
        <p:spPr>
          <a:xfrm>
            <a:off x="5267233" y="2626528"/>
            <a:ext cx="623105" cy="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4" idx="3"/>
            <a:endCxn id="64" idx="1"/>
          </p:cNvCxnSpPr>
          <p:nvPr/>
        </p:nvCxnSpPr>
        <p:spPr>
          <a:xfrm flipV="1">
            <a:off x="5267233" y="2628193"/>
            <a:ext cx="623105" cy="621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7" idx="3"/>
            <a:endCxn id="64" idx="1"/>
          </p:cNvCxnSpPr>
          <p:nvPr/>
        </p:nvCxnSpPr>
        <p:spPr>
          <a:xfrm>
            <a:off x="5254959" y="2007513"/>
            <a:ext cx="635379" cy="620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6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59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eugene</cp:lastModifiedBy>
  <cp:revision>23</cp:revision>
  <dcterms:created xsi:type="dcterms:W3CDTF">2013-02-20T02:30:21Z</dcterms:created>
  <dcterms:modified xsi:type="dcterms:W3CDTF">2013-02-23T17:51:13Z</dcterms:modified>
</cp:coreProperties>
</file>