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90" d="100"/>
          <a:sy n="190" d="100"/>
        </p:scale>
        <p:origin x="-2508" y="-2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9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8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3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7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Vegetables on display at a market">
            <a:extLst>
              <a:ext uri="{FF2B5EF4-FFF2-40B4-BE49-F238E27FC236}">
                <a16:creationId xmlns:a16="http://schemas.microsoft.com/office/drawing/2014/main" id="{D7552EE4-C172-4F2E-8818-1687FACE6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4629" r="-1" b="110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40CEFAC-DB1C-475F-ADF0-C22CA88E9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de-DE">
                <a:solidFill>
                  <a:schemeClr val="tx2"/>
                </a:solidFill>
              </a:rPr>
              <a:t>Organic Food World 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F35568-10D1-4158-89FA-D2EB45DBB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r>
              <a:rPr lang="de-DE">
                <a:solidFill>
                  <a:schemeClr val="tx2"/>
                </a:solidFill>
              </a:rPr>
              <a:t>Full Prototype of the Website 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7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36AE836-75EE-4A93-A097-A85A837BA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3"/>
            <a:ext cx="12192000" cy="68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0339D64-8D29-42A9-8983-A7E83B356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98" y="-296427"/>
            <a:ext cx="5695203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9E8E12D-20A4-4425-9E99-B8B442FE173A}"/>
              </a:ext>
            </a:extLst>
          </p:cNvPr>
          <p:cNvSpPr/>
          <p:nvPr/>
        </p:nvSpPr>
        <p:spPr>
          <a:xfrm>
            <a:off x="0" y="0"/>
            <a:ext cx="32483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A64F51-CA53-4915-9195-488D64F1B554}"/>
              </a:ext>
            </a:extLst>
          </p:cNvPr>
          <p:cNvSpPr/>
          <p:nvPr/>
        </p:nvSpPr>
        <p:spPr>
          <a:xfrm>
            <a:off x="8943601" y="0"/>
            <a:ext cx="32483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2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F76356B-2291-4F92-B174-CC74205CD541}"/>
              </a:ext>
            </a:extLst>
          </p:cNvPr>
          <p:cNvSpPr/>
          <p:nvPr/>
        </p:nvSpPr>
        <p:spPr>
          <a:xfrm>
            <a:off x="0" y="0"/>
            <a:ext cx="12192000" cy="746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875C5ED-C8CD-4A90-81E2-BE0AC26106BC}"/>
              </a:ext>
            </a:extLst>
          </p:cNvPr>
          <p:cNvSpPr/>
          <p:nvPr/>
        </p:nvSpPr>
        <p:spPr>
          <a:xfrm>
            <a:off x="0" y="5998129"/>
            <a:ext cx="12192000" cy="859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C8EBF3-A9C5-46F8-860E-402ECA8CB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363"/>
            <a:ext cx="12192000" cy="53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9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F76356B-2291-4F92-B174-CC74205CD541}"/>
              </a:ext>
            </a:extLst>
          </p:cNvPr>
          <p:cNvSpPr/>
          <p:nvPr/>
        </p:nvSpPr>
        <p:spPr>
          <a:xfrm>
            <a:off x="0" y="0"/>
            <a:ext cx="12192000" cy="822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875C5ED-C8CD-4A90-81E2-BE0AC26106BC}"/>
              </a:ext>
            </a:extLst>
          </p:cNvPr>
          <p:cNvSpPr/>
          <p:nvPr/>
        </p:nvSpPr>
        <p:spPr>
          <a:xfrm>
            <a:off x="0" y="6023295"/>
            <a:ext cx="12192000" cy="834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36AF81-93F1-4661-AC80-CC5C97EF0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252"/>
            <a:ext cx="12192000" cy="53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3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9E8E12D-20A4-4425-9E99-B8B442FE173A}"/>
              </a:ext>
            </a:extLst>
          </p:cNvPr>
          <p:cNvSpPr/>
          <p:nvPr/>
        </p:nvSpPr>
        <p:spPr>
          <a:xfrm>
            <a:off x="-1" y="0"/>
            <a:ext cx="12192001" cy="114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A64F51-CA53-4915-9195-488D64F1B554}"/>
              </a:ext>
            </a:extLst>
          </p:cNvPr>
          <p:cNvSpPr/>
          <p:nvPr/>
        </p:nvSpPr>
        <p:spPr>
          <a:xfrm>
            <a:off x="0" y="5629012"/>
            <a:ext cx="12192000" cy="1228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EBB933-672C-4F6C-B174-ECB4E093F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675"/>
            <a:ext cx="12192000" cy="49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0672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6E2E8"/>
      </a:lt2>
      <a:accent1>
        <a:srgbClr val="52B620"/>
      </a:accent1>
      <a:accent2>
        <a:srgbClr val="87AF13"/>
      </a:accent2>
      <a:accent3>
        <a:srgbClr val="B89F21"/>
      </a:accent3>
      <a:accent4>
        <a:srgbClr val="D56717"/>
      </a:accent4>
      <a:accent5>
        <a:srgbClr val="E72A29"/>
      </a:accent5>
      <a:accent6>
        <a:srgbClr val="D51766"/>
      </a:accent6>
      <a:hlink>
        <a:srgbClr val="BF553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SineVTI</vt:lpstr>
      <vt:lpstr>Organic Food World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Food World </dc:title>
  <dc:creator>Tobias Seel</dc:creator>
  <cp:lastModifiedBy>Tobias Seel</cp:lastModifiedBy>
  <cp:revision>8</cp:revision>
  <cp:lastPrinted>2021-10-21T20:24:53Z</cp:lastPrinted>
  <dcterms:created xsi:type="dcterms:W3CDTF">2021-10-21T20:07:27Z</dcterms:created>
  <dcterms:modified xsi:type="dcterms:W3CDTF">2021-10-23T21:22:39Z</dcterms:modified>
</cp:coreProperties>
</file>