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9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7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Vegetables on display at a market">
            <a:extLst>
              <a:ext uri="{FF2B5EF4-FFF2-40B4-BE49-F238E27FC236}">
                <a16:creationId xmlns:a16="http://schemas.microsoft.com/office/drawing/2014/main" id="{D7552EE4-C172-4F2E-8818-1687FACE6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4629" r="-1" b="110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40CEFAC-DB1C-475F-ADF0-C22CA88E9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Organic Food World 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F35568-10D1-4158-89FA-D2EB45DB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Full Prototype of the Website 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36AE836-75EE-4A93-A097-A85A837BA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3"/>
            <a:ext cx="12192000" cy="68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339D64-8D29-42A9-8983-A7E83B35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98" y="0"/>
            <a:ext cx="5695203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9E8E12D-20A4-4425-9E99-B8B442FE173A}"/>
              </a:ext>
            </a:extLst>
          </p:cNvPr>
          <p:cNvSpPr/>
          <p:nvPr/>
        </p:nvSpPr>
        <p:spPr>
          <a:xfrm>
            <a:off x="0" y="0"/>
            <a:ext cx="32483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A64F51-CA53-4915-9195-488D64F1B554}"/>
              </a:ext>
            </a:extLst>
          </p:cNvPr>
          <p:cNvSpPr/>
          <p:nvPr/>
        </p:nvSpPr>
        <p:spPr>
          <a:xfrm>
            <a:off x="8943601" y="0"/>
            <a:ext cx="32483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2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BDD79A6-7AC5-4B78-A30D-7CCDEBA49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754"/>
            <a:ext cx="12192000" cy="549049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F76356B-2291-4F92-B174-CC74205CD541}"/>
              </a:ext>
            </a:extLst>
          </p:cNvPr>
          <p:cNvSpPr/>
          <p:nvPr/>
        </p:nvSpPr>
        <p:spPr>
          <a:xfrm>
            <a:off x="0" y="0"/>
            <a:ext cx="12192000" cy="746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75C5ED-C8CD-4A90-81E2-BE0AC26106BC}"/>
              </a:ext>
            </a:extLst>
          </p:cNvPr>
          <p:cNvSpPr/>
          <p:nvPr/>
        </p:nvSpPr>
        <p:spPr>
          <a:xfrm>
            <a:off x="0" y="6111637"/>
            <a:ext cx="12192000" cy="746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69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F76356B-2291-4F92-B174-CC74205CD541}"/>
              </a:ext>
            </a:extLst>
          </p:cNvPr>
          <p:cNvSpPr/>
          <p:nvPr/>
        </p:nvSpPr>
        <p:spPr>
          <a:xfrm>
            <a:off x="0" y="0"/>
            <a:ext cx="12192000" cy="746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75C5ED-C8CD-4A90-81E2-BE0AC26106BC}"/>
              </a:ext>
            </a:extLst>
          </p:cNvPr>
          <p:cNvSpPr/>
          <p:nvPr/>
        </p:nvSpPr>
        <p:spPr>
          <a:xfrm>
            <a:off x="0" y="6111637"/>
            <a:ext cx="12192000" cy="746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A9D793-5468-43B2-943C-2E0F39D3E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828"/>
            <a:ext cx="12192000" cy="558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3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9E8E12D-20A4-4425-9E99-B8B442FE173A}"/>
              </a:ext>
            </a:extLst>
          </p:cNvPr>
          <p:cNvSpPr/>
          <p:nvPr/>
        </p:nvSpPr>
        <p:spPr>
          <a:xfrm>
            <a:off x="0" y="0"/>
            <a:ext cx="32483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A64F51-CA53-4915-9195-488D64F1B554}"/>
              </a:ext>
            </a:extLst>
          </p:cNvPr>
          <p:cNvSpPr/>
          <p:nvPr/>
        </p:nvSpPr>
        <p:spPr>
          <a:xfrm>
            <a:off x="8943602" y="0"/>
            <a:ext cx="32483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EBF812-E3D8-45F3-BB49-98C5CE34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61" y="0"/>
            <a:ext cx="10165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672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6E2E8"/>
      </a:lt2>
      <a:accent1>
        <a:srgbClr val="52B620"/>
      </a:accent1>
      <a:accent2>
        <a:srgbClr val="87AF13"/>
      </a:accent2>
      <a:accent3>
        <a:srgbClr val="B89F21"/>
      </a:accent3>
      <a:accent4>
        <a:srgbClr val="D56717"/>
      </a:accent4>
      <a:accent5>
        <a:srgbClr val="E72A29"/>
      </a:accent5>
      <a:accent6>
        <a:srgbClr val="D51766"/>
      </a:accent6>
      <a:hlink>
        <a:srgbClr val="BF553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Organic Food World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Food World </dc:title>
  <dc:creator>Tobias Seel</dc:creator>
  <cp:lastModifiedBy>Tobias Seel</cp:lastModifiedBy>
  <cp:revision>3</cp:revision>
  <cp:lastPrinted>2021-10-21T20:24:53Z</cp:lastPrinted>
  <dcterms:created xsi:type="dcterms:W3CDTF">2021-10-21T20:07:27Z</dcterms:created>
  <dcterms:modified xsi:type="dcterms:W3CDTF">2021-10-21T20:35:19Z</dcterms:modified>
</cp:coreProperties>
</file>