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95DD-2FE7-43C5-9FEA-3E8351456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8C340-A5E9-45E3-BB6C-5215ED023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C2247-4485-4F21-BD88-211BA1B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EF1AB-8F53-421C-BC3E-DF658C2A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5C4A81-7013-4022-9500-0A4996D7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1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5802D-11E4-4ADE-9EA0-09BA3DB4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545DA9-DCC3-44A5-9332-133D56084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94B8D-3A31-4739-AD30-780B9B3B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C2C3E-62A7-40A8-9B32-6A08117D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3C0B0-05A7-44F4-9941-A7ADEE58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07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2D10A4-C670-454B-8D12-BC852472F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C070F6-A1E2-426E-A66A-39224D84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6FC7F-3AC6-48BD-8F2C-8E3375A3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9E6DE-7F39-4FED-8B04-70424293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FFCAA-7C1B-47FC-AD2E-B80DFCCE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5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6D1F4-EBFA-459C-B30F-97391A16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1A3440-EFE6-4189-93A1-922EEA9D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847FB2-B215-48E5-A6D8-E8F7487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9EB-24F8-4722-8911-B3D89A91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BE1A1-4971-480E-8268-96162D7C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2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706A-0EEA-4F79-A278-9E4E19B1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CBCECF-9D50-4E73-A69E-3FDB431A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DCB5D-4930-43ED-BEEE-4EB7D7A6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CC8CDB-5010-408E-8D4D-D26ED51B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5EAE2-5655-4E22-B5AB-F803F754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6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DA6A4-DF93-4EDF-9A60-BDD05615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111CA-F3BE-4DC0-BF3B-506B44C1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DEDE3B-6617-48D3-9815-20BF86D3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B61400-B20A-433B-8F2B-6630ED7B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9CA753-D513-4E0C-A451-5BD74ECA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571E75-F768-4747-8A4E-FEAD8DB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6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0F6D8-6C38-459C-9D5E-D29B8211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69D39-C4EC-4426-B180-3031FCBF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D9793C-82A7-40B8-B8F1-E6AC33E4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A2BB5C-841F-4742-8675-266E886A4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AF002C-FAD1-46D1-A4E5-E9CFCB25D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CCCA5C-C34E-49DB-A6D5-14F64CC1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6756D-307C-4D55-9031-111D3E45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F32DA8-EE9D-4348-A270-9C8A9825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076E9-1A58-434B-86AC-5B3A6C07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3CE037-4F0C-4633-A1CD-C6163A98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114467-F591-4AF2-86BB-7E688BA4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14AE7A-92B2-449F-9EBE-C15F78C4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4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25BE0-75BF-49E7-911A-CDD18C26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BA22EF-97E5-4472-B5B7-A54C2451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480962-FF9D-4C8C-92CC-1477FEB5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38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C300-1B3E-4676-AC95-89211178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FFCB7-7033-44D3-8641-972899DC4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A8DB9-B1D6-4625-B61B-14C8A747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D8F8AA-94BD-4CC6-8BE1-A006313C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E9C484-EEA3-4848-B584-EC8772BE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FCD7D0-2877-4658-A39F-AF731F71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86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BF458-E165-4155-AE49-0682B524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4C03AC-B4A5-42B3-9EE9-0E91CD95D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65693A-BA3D-4942-AAB5-800D1685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CB27E8-34EC-406B-A3EB-01FE693A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E3E61-383B-45DB-B1E1-3812832F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1064D-7EC4-4AFD-8809-9FD470A3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08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082FF5-1D71-4375-BCC5-78859934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73316A-1D9A-4717-B1B4-87F28663D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D9A4B-BBD6-44A5-B48E-C2D84852F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19DF-EDF8-4571-9E97-B999360F674C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A9FBF-057B-4385-AB32-F64CB8DF7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0EBF6-DC33-4101-B309-4A02E2821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0C23F-C2B0-4D61-BBC2-59F4BA7AD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7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8D3C-7B9F-4EF7-9E0C-7923BDEA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9443"/>
          </a:xfrm>
        </p:spPr>
        <p:txBody>
          <a:bodyPr/>
          <a:lstStyle/>
          <a:p>
            <a:r>
              <a:rPr lang="de-DE" dirty="0" err="1"/>
              <a:t>Organic</a:t>
            </a:r>
            <a:r>
              <a:rPr lang="de-DE" dirty="0"/>
              <a:t> Food World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974512-63A5-45DD-8846-AD44AB7CE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503" y="2601119"/>
            <a:ext cx="9144000" cy="1655762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organic</a:t>
            </a:r>
            <a:r>
              <a:rPr lang="de-DE" dirty="0"/>
              <a:t> </a:t>
            </a:r>
            <a:r>
              <a:rPr lang="de-DE" dirty="0" err="1"/>
              <a:t>food</a:t>
            </a:r>
            <a:endParaRPr lang="de-DE" dirty="0"/>
          </a:p>
          <a:p>
            <a:r>
              <a:rPr lang="de-DE" dirty="0"/>
              <a:t>Information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farmer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supermarket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 and a </a:t>
            </a:r>
            <a:r>
              <a:rPr lang="de-DE" dirty="0" err="1"/>
              <a:t>delivery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3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D974512-63A5-45DD-8846-AD44AB7CE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84" y="224357"/>
            <a:ext cx="11762792" cy="400794"/>
          </a:xfrm>
        </p:spPr>
        <p:txBody>
          <a:bodyPr>
            <a:normAutofit lnSpcReduction="10000"/>
          </a:bodyPr>
          <a:lstStyle/>
          <a:p>
            <a:r>
              <a:rPr lang="de-DE"/>
              <a:t>Protoypprocess (original created with miro)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333FEF-6BF6-4E56-A385-9509674A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4" y="1384379"/>
            <a:ext cx="11859208" cy="30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4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E66BBB38-1D4F-45CB-B46D-47EBFDD6D319}"/>
              </a:ext>
            </a:extLst>
          </p:cNvPr>
          <p:cNvSpPr txBox="1">
            <a:spLocks/>
          </p:cNvSpPr>
          <p:nvPr/>
        </p:nvSpPr>
        <p:spPr>
          <a:xfrm>
            <a:off x="208384" y="224357"/>
            <a:ext cx="11762792" cy="400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Protoypprocess (original created with miro)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B7069E8-7497-4319-9D6C-1042E3FD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35" y="849508"/>
            <a:ext cx="5258534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E66BBB38-1D4F-45CB-B46D-47EBFDD6D319}"/>
              </a:ext>
            </a:extLst>
          </p:cNvPr>
          <p:cNvSpPr txBox="1">
            <a:spLocks/>
          </p:cNvSpPr>
          <p:nvPr/>
        </p:nvSpPr>
        <p:spPr>
          <a:xfrm>
            <a:off x="208384" y="224357"/>
            <a:ext cx="11762792" cy="400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Protoypprocess</a:t>
            </a:r>
            <a:r>
              <a:rPr lang="de-DE" dirty="0"/>
              <a:t> (original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miro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BE59674-6A5C-45A3-8018-293DEE92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885470"/>
            <a:ext cx="9183382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E66BBB38-1D4F-45CB-B46D-47EBFDD6D319}"/>
              </a:ext>
            </a:extLst>
          </p:cNvPr>
          <p:cNvSpPr txBox="1">
            <a:spLocks/>
          </p:cNvSpPr>
          <p:nvPr/>
        </p:nvSpPr>
        <p:spPr>
          <a:xfrm>
            <a:off x="208384" y="224357"/>
            <a:ext cx="11762792" cy="400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Protoypprocess</a:t>
            </a:r>
            <a:r>
              <a:rPr lang="de-DE" dirty="0"/>
              <a:t> (original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miro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AF1E9A-14CC-4C6E-BE02-B518D6B2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38" y="751881"/>
            <a:ext cx="7957284" cy="59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E66BBB38-1D4F-45CB-B46D-47EBFDD6D319}"/>
              </a:ext>
            </a:extLst>
          </p:cNvPr>
          <p:cNvSpPr txBox="1">
            <a:spLocks/>
          </p:cNvSpPr>
          <p:nvPr/>
        </p:nvSpPr>
        <p:spPr>
          <a:xfrm>
            <a:off x="208384" y="224357"/>
            <a:ext cx="11762792" cy="400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Website Elements (original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miro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C2656A-986F-46DB-B882-52F8F3CB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46" y="1620344"/>
            <a:ext cx="5179098" cy="416463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62EB6FE-8E12-40CC-83AC-06BDB27F945E}"/>
              </a:ext>
            </a:extLst>
          </p:cNvPr>
          <p:cNvSpPr txBox="1"/>
          <p:nvPr/>
        </p:nvSpPr>
        <p:spPr>
          <a:xfrm>
            <a:off x="3005979" y="163582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Yellow 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stand </a:t>
            </a:r>
            <a:r>
              <a:rPr lang="de-DE" dirty="0" err="1"/>
              <a:t>for</a:t>
            </a:r>
            <a:r>
              <a:rPr lang="de-DE" dirty="0"/>
              <a:t> a Topic,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a </a:t>
            </a:r>
            <a:r>
              <a:rPr lang="de-DE" dirty="0" err="1"/>
              <a:t>tab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76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Organic Food World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food world</dc:title>
  <dc:creator>Tobias Seel</dc:creator>
  <cp:lastModifiedBy>Tobias Seel</cp:lastModifiedBy>
  <cp:revision>9</cp:revision>
  <dcterms:created xsi:type="dcterms:W3CDTF">2021-10-20T12:31:45Z</dcterms:created>
  <dcterms:modified xsi:type="dcterms:W3CDTF">2021-10-20T15:40:07Z</dcterms:modified>
</cp:coreProperties>
</file>