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F6E01-7127-481C-9ADB-F4C76B31CE65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51D58-7101-4A26-85A1-BB7D06738B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BFD74-0EC0-451A-BF2A-812C1D7A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5EF511-1E11-48E5-B1AD-FCBA6FBE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484CB-ED64-4B8B-9590-D6948884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7BD20-C03D-4E4A-97C6-275D69E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47378-DA73-430D-9943-850F9456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687FD-2766-473B-9821-79E5D45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2B7FA9-7117-4AC2-9365-6772C92A9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4E8D-2785-4464-BFE4-8CDAF1EF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035473-0D9D-4518-9E8D-2DCA36AC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33A62-EB0A-4EDB-9079-6F0AF978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03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34AEE0-1367-48F0-9BAE-9266AC79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FBD2F2-292A-437F-81BA-04DC0684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AF80A0-77CA-4687-9426-676A41C7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187A7-08A7-40DA-8DB0-AB5C15AB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510F9-FC2D-49CC-A4C5-E7332B53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19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F015F-812E-43F3-84D8-8C0EC51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200DE-8E58-4543-BC9E-7E8B2DA2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9C9FF3-DD7E-41F3-9C47-361E4ED4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59CAAF-8986-478D-868E-F1528CF6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EAD60-1843-4A1A-9610-D5B10A29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1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C1F13-02DC-4270-A483-C882D847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15A14-B32D-4883-8DA4-6DE6F60F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43A45-3596-4B49-BE36-F6832A76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F2507-6ED8-4D10-AA29-DE27B0E7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C71AD-F2C9-4CBD-B9B6-D0380B0D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D5B77-EF47-4C4E-9309-B56FC517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AAD23-C2EF-45E5-A2DD-0AA24B58F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5CE61-6D6C-488A-A2E2-611438292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E9A614-7C39-42A8-809A-C73621FA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5122F2-A0AE-4523-98CF-43A69C70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D8A15C-D7CE-4781-8074-4F5E0C34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6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A7A48-2847-4F26-994C-C9C986CC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CB80C-C1AF-4A99-AD59-D971CD23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973829-455C-4122-9BBC-636A115D2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305F0A-9B98-492B-87BF-E7FAE17A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7C4CCB-9339-4E4C-AF45-54003E4A2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C7795-4E26-48DD-B863-F25783DB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73CF48-4676-475F-8520-667EFE0F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32F65E-0A80-489A-A507-A9D1B793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45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E8E9F-C1F6-4BB9-BA05-CE2208F0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1ACD4C-B42D-4676-8432-CAADAD9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345A35-B4A7-4ECF-B751-1AB8EC81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CA3E9F-057C-478D-80D1-5D142020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06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3A57FE-C6F3-46DA-AF07-51C17366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F70BDD-19D4-4E67-A57B-1189BAED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936EC4-B42A-4C90-A03D-3DA51319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7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F7523-B508-4E67-A41C-FDDA15F3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79EDA-2F72-4E15-9A5A-0C0F106D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8987B6-DEF6-44B0-AB50-F79785B8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3DB89F-E4FA-4A49-87A5-4AD4761B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FC6F20-5F90-44E2-A466-1B171CCF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DF556-D7B6-4F1C-9E12-FAA295B3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23D69-4902-4BF1-8CD3-05777087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6DFB34-5A45-4A9F-9EA1-3371A3BAB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BFC6C0-679F-40DA-98CD-205DC0F5B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F49A8-5ABF-4F30-8DDC-B70FDBC7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59070C-30FD-4108-B7B1-F856C2D6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51E4DC-596A-42AE-9339-82232C24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A5D647-5695-44B5-A4FE-3BBE2B78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D0A38C-DFA0-4FBE-BCE7-087426C8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1E9B44-C075-404F-8D3B-4F296862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2014-8A15-43C1-BAFB-8C7EA5A9A5FB}" type="datetimeFigureOut">
              <a:rPr lang="de-DE" smtClean="0"/>
              <a:t>12.10.2021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44C8D-5CB2-45E8-B101-0121AA77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FF11EA-934B-4FEC-855D-44B671A7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2294-EECC-45BC-8ADE-CE534207D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21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ebdc9c9a1ac74c83b295d256a835118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80F43-B95B-40CB-BBE7-310A26905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Webdevelopment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9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CF6805-62A4-4E95-A055-9171A88307D2}"/>
              </a:ext>
            </a:extLst>
          </p:cNvPr>
          <p:cNvSpPr txBox="1"/>
          <p:nvPr/>
        </p:nvSpPr>
        <p:spPr>
          <a:xfrm>
            <a:off x="513185" y="307910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95473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4A2862-9003-4352-B5C1-2E23E0AFD391}"/>
              </a:ext>
            </a:extLst>
          </p:cNvPr>
          <p:cNvSpPr txBox="1"/>
          <p:nvPr/>
        </p:nvSpPr>
        <p:spPr>
          <a:xfrm>
            <a:off x="513185" y="307910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Evaluation </a:t>
            </a:r>
            <a:r>
              <a:rPr lang="de-DE" sz="2400" dirty="0" err="1">
                <a:solidFill>
                  <a:schemeClr val="bg1"/>
                </a:solidFill>
              </a:rPr>
              <a:t>Criteria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79424E-CE64-4CD2-8B56-0F42F593616C}"/>
              </a:ext>
            </a:extLst>
          </p:cNvPr>
          <p:cNvSpPr txBox="1"/>
          <p:nvPr/>
        </p:nvSpPr>
        <p:spPr>
          <a:xfrm>
            <a:off x="587829" y="1063691"/>
            <a:ext cx="10916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25% </a:t>
            </a:r>
            <a:r>
              <a:rPr lang="de-DE" dirty="0" err="1"/>
              <a:t>Desirability</a:t>
            </a:r>
            <a:r>
              <a:rPr lang="de-DE" dirty="0"/>
              <a:t>  &amp; </a:t>
            </a:r>
            <a:r>
              <a:rPr lang="de-DE" dirty="0" err="1"/>
              <a:t>Viability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25% </a:t>
            </a:r>
            <a:r>
              <a:rPr lang="de-DE" dirty="0" err="1"/>
              <a:t>Feasibility</a:t>
            </a:r>
            <a:r>
              <a:rPr lang="de-DE" dirty="0"/>
              <a:t> &amp; </a:t>
            </a:r>
            <a:r>
              <a:rPr lang="de-DE" dirty="0" err="1"/>
              <a:t>Prototye</a:t>
            </a:r>
            <a:r>
              <a:rPr lang="de-DE" dirty="0"/>
              <a:t> </a:t>
            </a:r>
            <a:r>
              <a:rPr lang="de-DE" dirty="0" err="1"/>
              <a:t>Completion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25% Innovation &amp; </a:t>
            </a:r>
            <a:r>
              <a:rPr lang="de-DE" dirty="0" err="1"/>
              <a:t>Creativity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25%Impact &amp; </a:t>
            </a:r>
            <a:r>
              <a:rPr lang="de-DE" dirty="0" err="1"/>
              <a:t>Sustainability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86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4A2862-9003-4352-B5C1-2E23E0AFD391}"/>
              </a:ext>
            </a:extLst>
          </p:cNvPr>
          <p:cNvSpPr txBox="1"/>
          <p:nvPr/>
        </p:nvSpPr>
        <p:spPr>
          <a:xfrm>
            <a:off x="513185" y="307910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25% </a:t>
            </a:r>
            <a:r>
              <a:rPr lang="de-DE" sz="2400" dirty="0" err="1"/>
              <a:t>Desirability</a:t>
            </a:r>
            <a:r>
              <a:rPr lang="de-DE" sz="2400" dirty="0"/>
              <a:t>  &amp; </a:t>
            </a:r>
            <a:r>
              <a:rPr lang="de-DE" sz="2400" dirty="0" err="1"/>
              <a:t>Viability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79424E-CE64-4CD2-8B56-0F42F593616C}"/>
              </a:ext>
            </a:extLst>
          </p:cNvPr>
          <p:cNvSpPr txBox="1"/>
          <p:nvPr/>
        </p:nvSpPr>
        <p:spPr>
          <a:xfrm>
            <a:off x="587829" y="1063691"/>
            <a:ext cx="10916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</a:t>
            </a:r>
            <a:r>
              <a:rPr lang="en-US" b="1" dirty="0"/>
              <a:t>desired is your offered solutions by the user</a:t>
            </a:r>
            <a:r>
              <a:rPr lang="en-US" dirty="0"/>
              <a:t> and how can organizations justify </a:t>
            </a:r>
            <a:r>
              <a:rPr lang="en-US" dirty="0" err="1"/>
              <a:t>investions</a:t>
            </a:r>
            <a:r>
              <a:rPr lang="en-US" dirty="0"/>
              <a:t> into it? - When evaluating your ideas, we will consider questions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Did the group develop the solution based on the user’s demands?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 the problem that is aimed to be solved understandable and addressed?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the solution be scaled to all the people the group intended to reach with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Does it exceed customer's </a:t>
            </a:r>
            <a:r>
              <a:rPr lang="en-US" dirty="0" err="1"/>
              <a:t>expecations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F641DA-754A-4FEF-95B8-97501421D7E7}"/>
              </a:ext>
            </a:extLst>
          </p:cNvPr>
          <p:cNvSpPr txBox="1"/>
          <p:nvPr/>
        </p:nvSpPr>
        <p:spPr>
          <a:xfrm>
            <a:off x="513184" y="3020885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25% </a:t>
            </a:r>
            <a:r>
              <a:rPr lang="de-DE" sz="2400" dirty="0" err="1"/>
              <a:t>Feasibility</a:t>
            </a:r>
            <a:r>
              <a:rPr lang="de-DE" sz="2400" dirty="0"/>
              <a:t> &amp; </a:t>
            </a:r>
            <a:r>
              <a:rPr lang="de-DE" sz="2400" dirty="0" err="1"/>
              <a:t>Prototye</a:t>
            </a:r>
            <a:r>
              <a:rPr lang="de-DE" sz="2400" dirty="0"/>
              <a:t> </a:t>
            </a:r>
            <a:r>
              <a:rPr lang="de-DE" sz="2400" dirty="0" err="1"/>
              <a:t>Completion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EB2839-CDF2-4592-8E6B-5FE0D5036BBB}"/>
              </a:ext>
            </a:extLst>
          </p:cNvPr>
          <p:cNvSpPr txBox="1"/>
          <p:nvPr/>
        </p:nvSpPr>
        <p:spPr>
          <a:xfrm>
            <a:off x="587829" y="3552559"/>
            <a:ext cx="109168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your solution you don't have to </a:t>
            </a:r>
            <a:r>
              <a:rPr lang="en-US" dirty="0" err="1"/>
              <a:t>implemente</a:t>
            </a:r>
            <a:r>
              <a:rPr lang="en-US" dirty="0"/>
              <a:t> all features you maybe thought of initially, but </a:t>
            </a:r>
            <a:r>
              <a:rPr lang="en-US" b="1" dirty="0"/>
              <a:t>the features you implement should be executable and work properly</a:t>
            </a:r>
            <a:r>
              <a:rPr lang="en-US" dirty="0"/>
              <a:t> (MVP approach). Show us that you understood and </a:t>
            </a:r>
            <a:r>
              <a:rPr lang="en-US" b="1" dirty="0"/>
              <a:t>applied the learned materials</a:t>
            </a:r>
            <a:r>
              <a:rPr lang="en-US" dirty="0"/>
              <a:t>. - When evaluating your ideas, we will consider questions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the solution testable, executable, and can the group show a minimum viable product (MVP)?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the solution follow the offered materials on </a:t>
            </a:r>
            <a:r>
              <a:rPr lang="en-US" dirty="0" err="1"/>
              <a:t>edyoucated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there major errors the project group did not consider that lower feasibility?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does not have to be perfect or contain all features, but does the idea come to life with the chosen demonstration format?</a:t>
            </a:r>
          </a:p>
        </p:txBody>
      </p:sp>
    </p:spTree>
    <p:extLst>
      <p:ext uri="{BB962C8B-B14F-4D97-AF65-F5344CB8AC3E}">
        <p14:creationId xmlns:p14="http://schemas.microsoft.com/office/powerpoint/2010/main" val="405539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4A2862-9003-4352-B5C1-2E23E0AFD391}"/>
              </a:ext>
            </a:extLst>
          </p:cNvPr>
          <p:cNvSpPr txBox="1"/>
          <p:nvPr/>
        </p:nvSpPr>
        <p:spPr>
          <a:xfrm>
            <a:off x="513185" y="307910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25% Innovation &amp; </a:t>
            </a:r>
            <a:r>
              <a:rPr lang="de-DE" sz="2400" dirty="0" err="1"/>
              <a:t>Creativity</a:t>
            </a:r>
            <a:r>
              <a:rPr lang="de-DE" sz="2400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79424E-CE64-4CD2-8B56-0F42F593616C}"/>
              </a:ext>
            </a:extLst>
          </p:cNvPr>
          <p:cNvSpPr txBox="1"/>
          <p:nvPr/>
        </p:nvSpPr>
        <p:spPr>
          <a:xfrm>
            <a:off x="587829" y="1063691"/>
            <a:ext cx="10916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your </a:t>
            </a:r>
            <a:r>
              <a:rPr lang="en-US" b="1" dirty="0"/>
              <a:t>way of thinking pathbreaking</a:t>
            </a:r>
            <a:r>
              <a:rPr lang="en-US" dirty="0"/>
              <a:t> instead of just going with the flow? - When evaluating your ideas, we will consider questions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Did the group come up with an innovative solution to the initial problem or challenge?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this offer something that hasn’t been done already? If it has been done, does this offer something different?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creative has the group been in solving the challenge?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Did they come up with a radical approach, or did they follow existing patterns and solutions?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F641DA-754A-4FEF-95B8-97501421D7E7}"/>
              </a:ext>
            </a:extLst>
          </p:cNvPr>
          <p:cNvSpPr txBox="1"/>
          <p:nvPr/>
        </p:nvSpPr>
        <p:spPr>
          <a:xfrm>
            <a:off x="513184" y="3020885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25%Impact &amp; </a:t>
            </a:r>
            <a:r>
              <a:rPr lang="de-DE" sz="2400" dirty="0" err="1"/>
              <a:t>Sustainability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EB2839-CDF2-4592-8E6B-5FE0D5036BBB}"/>
              </a:ext>
            </a:extLst>
          </p:cNvPr>
          <p:cNvSpPr txBox="1"/>
          <p:nvPr/>
        </p:nvSpPr>
        <p:spPr>
          <a:xfrm>
            <a:off x="587829" y="3552559"/>
            <a:ext cx="109168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Does the project make the world a more sustainable place in the long run and </a:t>
            </a:r>
            <a:r>
              <a:rPr lang="en-US" b="1" dirty="0"/>
              <a:t>did you use tech for good</a:t>
            </a:r>
            <a:r>
              <a:rPr lang="en-US" dirty="0"/>
              <a:t>? When evaluating your ideas, we will consider questions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would be the positive impact on society if the idea is implemented?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it improve a dysfunctional system?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environmentally sustainable is the solution?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socially sustainable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27460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4A2862-9003-4352-B5C1-2E23E0AFD391}"/>
              </a:ext>
            </a:extLst>
          </p:cNvPr>
          <p:cNvSpPr txBox="1"/>
          <p:nvPr/>
        </p:nvSpPr>
        <p:spPr>
          <a:xfrm>
            <a:off x="513185" y="307910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haves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D96683-5D5A-43E8-AA34-A85F84FD771F}"/>
              </a:ext>
            </a:extLst>
          </p:cNvPr>
          <p:cNvSpPr txBox="1"/>
          <p:nvPr/>
        </p:nvSpPr>
        <p:spPr>
          <a:xfrm>
            <a:off x="513184" y="1007650"/>
            <a:ext cx="109914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out our </a:t>
            </a:r>
            <a:r>
              <a:rPr lang="en-US" dirty="0">
                <a:hlinkClick r:id="rId2"/>
              </a:rPr>
              <a:t>step-by-step submission instructions</a:t>
            </a:r>
            <a:r>
              <a:rPr lang="en-US" dirty="0"/>
              <a:t>.</a:t>
            </a:r>
          </a:p>
          <a:p>
            <a:r>
              <a:rPr lang="en-US" b="1" dirty="0"/>
              <a:t>We expect from you and your project team: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a project idea on your own following the overall project subject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for data sets which you can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sure that you do not copy an idea which exists already (</a:t>
            </a:r>
            <a:r>
              <a:rPr lang="en-US" i="1" dirty="0"/>
              <a:t>we will notice that and won't be able to give you any points in the "Innovation &amp; Creativity" section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 it simple, focus on developing a MVP/Prototype. Your solution </a:t>
            </a:r>
            <a:r>
              <a:rPr lang="en-US" dirty="0" err="1"/>
              <a:t>dont</a:t>
            </a:r>
            <a:r>
              <a:rPr lang="en-US" dirty="0"/>
              <a:t> have to contain all features you initially came up with, but the ones you're implementing should work properly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You have to submit the following: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link to your main solution (</a:t>
            </a:r>
            <a:r>
              <a:rPr lang="en-US" dirty="0" err="1"/>
              <a:t>github</a:t>
            </a:r>
            <a:r>
              <a:rPr lang="en-US" dirty="0"/>
              <a:t> repository, </a:t>
            </a:r>
            <a:r>
              <a:rPr lang="en-US" dirty="0" err="1"/>
              <a:t>figma</a:t>
            </a:r>
            <a:r>
              <a:rPr lang="en-US" dirty="0"/>
              <a:t> link, etc..)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short video explaining the main features of your solution (max. 5 minutes). Make sure that your video is accessible for us (use loom or upload it on YouTube)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have to hand in your project solution before the deadline expires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Everyone of the project group has to fill out our submission </a:t>
            </a:r>
            <a:r>
              <a:rPr lang="en-US" dirty="0" err="1"/>
              <a:t>typeform</a:t>
            </a:r>
            <a:r>
              <a:rPr lang="en-US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sure that your solution is accessible by us</a:t>
            </a:r>
          </a:p>
        </p:txBody>
      </p:sp>
    </p:spTree>
    <p:extLst>
      <p:ext uri="{BB962C8B-B14F-4D97-AF65-F5344CB8AC3E}">
        <p14:creationId xmlns:p14="http://schemas.microsoft.com/office/powerpoint/2010/main" val="249887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019521-B30C-4BBB-A567-1200D670C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5" y="114102"/>
            <a:ext cx="7903004" cy="67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4A2862-9003-4352-B5C1-2E23E0AFD391}"/>
              </a:ext>
            </a:extLst>
          </p:cNvPr>
          <p:cNvSpPr txBox="1"/>
          <p:nvPr/>
        </p:nvSpPr>
        <p:spPr>
          <a:xfrm>
            <a:off x="513185" y="307910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Empathize</a:t>
            </a:r>
            <a:r>
              <a:rPr lang="de-DE" sz="2400" dirty="0">
                <a:solidFill>
                  <a:schemeClr val="bg1"/>
                </a:solidFill>
              </a:rPr>
              <a:t>/</a:t>
            </a:r>
            <a:r>
              <a:rPr lang="de-DE" sz="2400" dirty="0" err="1">
                <a:solidFill>
                  <a:schemeClr val="bg1"/>
                </a:solidFill>
              </a:rPr>
              <a:t>Define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>
                <a:solidFill>
                  <a:schemeClr val="bg1"/>
                </a:solidFill>
                <a:sym typeface="Wingdings" panose="05000000000000000000" pitchFamily="2" charset="2"/>
              </a:rPr>
              <a:t> The </a:t>
            </a:r>
            <a:r>
              <a:rPr lang="de-DE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Issue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46C2B3-CE3E-4B32-B728-3C9B1A99AA0F}"/>
              </a:ext>
            </a:extLst>
          </p:cNvPr>
          <p:cNvSpPr txBox="1"/>
          <p:nvPr/>
        </p:nvSpPr>
        <p:spPr>
          <a:xfrm>
            <a:off x="587829" y="1063691"/>
            <a:ext cx="10916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 err="1"/>
              <a:t>Issue</a:t>
            </a:r>
            <a:r>
              <a:rPr lang="de-DE" u="sn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ressources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live </a:t>
            </a:r>
            <a:r>
              <a:rPr lang="de-DE" b="0" i="0" dirty="0" err="1">
                <a:solidFill>
                  <a:srgbClr val="202124"/>
                </a:solidFill>
                <a:effectLst/>
                <a:latin typeface="Google Sans"/>
              </a:rPr>
              <a:t>sustainably</a:t>
            </a:r>
            <a:r>
              <a:rPr lang="de-DE" dirty="0">
                <a:sym typeface="Wingdings" panose="05000000000000000000" pitchFamily="2" charset="2"/>
              </a:rPr>
              <a:t>		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		 </a:t>
            </a:r>
            <a:r>
              <a:rPr lang="de-DE" dirty="0" err="1">
                <a:sym typeface="Wingdings" panose="05000000000000000000" pitchFamily="2" charset="2"/>
              </a:rPr>
              <a:t>reduction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pesticides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		 </a:t>
            </a:r>
            <a:r>
              <a:rPr lang="de-DE" dirty="0" err="1">
                <a:sym typeface="Wingdings" panose="05000000000000000000" pitchFamily="2" charset="2"/>
              </a:rPr>
              <a:t>reduction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transportation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		…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 			 </a:t>
            </a:r>
            <a:r>
              <a:rPr lang="de-DE" dirty="0" err="1">
                <a:sym typeface="Wingdings" panose="05000000000000000000" pitchFamily="2" charset="2"/>
              </a:rPr>
              <a:t>Permacualtur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01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4A2862-9003-4352-B5C1-2E23E0AFD391}"/>
              </a:ext>
            </a:extLst>
          </p:cNvPr>
          <p:cNvSpPr txBox="1"/>
          <p:nvPr/>
        </p:nvSpPr>
        <p:spPr>
          <a:xfrm>
            <a:off x="513185" y="307910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Permacultur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46C2B3-CE3E-4B32-B728-3C9B1A99AA0F}"/>
              </a:ext>
            </a:extLst>
          </p:cNvPr>
          <p:cNvSpPr txBox="1"/>
          <p:nvPr/>
        </p:nvSpPr>
        <p:spPr>
          <a:xfrm>
            <a:off x="587829" y="1063691"/>
            <a:ext cx="10916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deges</a:t>
            </a:r>
            <a:r>
              <a:rPr lang="de-DE" dirty="0"/>
              <a:t> and </a:t>
            </a:r>
            <a:r>
              <a:rPr lang="de-DE" dirty="0" err="1"/>
              <a:t>valve</a:t>
            </a:r>
            <a:r>
              <a:rPr lang="de-DE" dirty="0"/>
              <a:t> marginal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observe</a:t>
            </a:r>
            <a:r>
              <a:rPr lang="de-DE" dirty="0"/>
              <a:t> and </a:t>
            </a:r>
            <a:r>
              <a:rPr lang="de-DE" dirty="0" err="1"/>
              <a:t>interact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catch and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energy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obtain</a:t>
            </a:r>
            <a:r>
              <a:rPr lang="de-DE" dirty="0"/>
              <a:t> a </a:t>
            </a:r>
            <a:r>
              <a:rPr lang="de-DE" dirty="0" err="1"/>
              <a:t>yield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selfregulation</a:t>
            </a:r>
            <a:r>
              <a:rPr lang="de-DE" dirty="0"/>
              <a:t> &amp; </a:t>
            </a:r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feedback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obtain</a:t>
            </a:r>
            <a:r>
              <a:rPr lang="de-DE" dirty="0"/>
              <a:t> a </a:t>
            </a:r>
            <a:r>
              <a:rPr lang="de-DE" dirty="0" err="1"/>
              <a:t>yield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&amp; </a:t>
            </a:r>
            <a:r>
              <a:rPr lang="de-DE" dirty="0" err="1"/>
              <a:t>valve</a:t>
            </a:r>
            <a:r>
              <a:rPr lang="de-DE" dirty="0"/>
              <a:t> </a:t>
            </a:r>
            <a:r>
              <a:rPr lang="de-DE" dirty="0" err="1"/>
              <a:t>rennewable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and </a:t>
            </a:r>
            <a:r>
              <a:rPr lang="de-DE" dirty="0" err="1"/>
              <a:t>service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waste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design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pattents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segregate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and slow </a:t>
            </a:r>
            <a:r>
              <a:rPr lang="de-DE" dirty="0" err="1"/>
              <a:t>solutions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Uue</a:t>
            </a:r>
            <a:r>
              <a:rPr lang="de-DE" dirty="0"/>
              <a:t> &amp; </a:t>
            </a:r>
            <a:r>
              <a:rPr lang="de-DE" dirty="0" err="1"/>
              <a:t>valve</a:t>
            </a:r>
            <a:r>
              <a:rPr lang="de-DE" dirty="0"/>
              <a:t> </a:t>
            </a:r>
            <a:r>
              <a:rPr lang="de-DE" dirty="0" err="1"/>
              <a:t>deversity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89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CF6805-62A4-4E95-A055-9171A88307D2}"/>
              </a:ext>
            </a:extLst>
          </p:cNvPr>
          <p:cNvSpPr txBox="1"/>
          <p:nvPr/>
        </p:nvSpPr>
        <p:spPr>
          <a:xfrm>
            <a:off x="513185" y="307910"/>
            <a:ext cx="1099146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Ideate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7EDCE0-4395-4541-B986-F1BA680C455B}"/>
              </a:ext>
            </a:extLst>
          </p:cNvPr>
          <p:cNvSpPr txBox="1"/>
          <p:nvPr/>
        </p:nvSpPr>
        <p:spPr>
          <a:xfrm>
            <a:off x="102637" y="1231643"/>
            <a:ext cx="1091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Suppoort</a:t>
            </a:r>
            <a:r>
              <a:rPr lang="de-DE" dirty="0"/>
              <a:t> a </a:t>
            </a:r>
            <a:r>
              <a:rPr lang="de-DE" dirty="0" err="1"/>
              <a:t>Permaculturteam</a:t>
            </a:r>
            <a:r>
              <a:rPr lang="de-DE" dirty="0"/>
              <a:t> (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Evergreen Farm - Permakultur Essen)</a:t>
            </a:r>
            <a:r>
              <a:rPr lang="de-DE" dirty="0"/>
              <a:t> 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webside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69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Breitbild</PresentationFormat>
  <Paragraphs>69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Office</vt:lpstr>
      <vt:lpstr>Project Webdevelopment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Webdevelopment</dc:title>
  <dc:creator>Tobias Seel</dc:creator>
  <cp:lastModifiedBy>Tobias Seel</cp:lastModifiedBy>
  <cp:revision>10</cp:revision>
  <dcterms:created xsi:type="dcterms:W3CDTF">2021-10-12T19:19:59Z</dcterms:created>
  <dcterms:modified xsi:type="dcterms:W3CDTF">2021-10-12T20:19:27Z</dcterms:modified>
</cp:coreProperties>
</file>