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96" r:id="rId5"/>
    <p:sldId id="295" r:id="rId6"/>
    <p:sldId id="273" r:id="rId7"/>
    <p:sldId id="274" r:id="rId8"/>
    <p:sldId id="275" r:id="rId9"/>
    <p:sldId id="276" r:id="rId10"/>
    <p:sldId id="297" r:id="rId11"/>
    <p:sldId id="298" r:id="rId12"/>
    <p:sldId id="290" r:id="rId13"/>
    <p:sldId id="291" r:id="rId14"/>
    <p:sldId id="292" r:id="rId15"/>
    <p:sldId id="262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27-11-17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9039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</a:t>
            </a:r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6" name="Picture 2" descr="Kết quả hình ảnh cho demo">
            <a:hlinkClick r:id="rId2"/>
            <a:extLst>
              <a:ext uri="{FF2B5EF4-FFF2-40B4-BE49-F238E27FC236}">
                <a16:creationId xmlns:a16="http://schemas.microsoft.com/office/drawing/2014/main" id="{25D2D659-A419-40EF-8409-5CE6E95F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7667" l="3111" r="96444">
                        <a14:foregroundMark x1="38000" y1="12333" x2="38556" y2="55667"/>
                        <a14:foregroundMark x1="63222" y1="11889" x2="55444" y2="68111"/>
                        <a14:foregroundMark x1="79000" y1="22222" x2="90111" y2="51556"/>
                        <a14:foregroundMark x1="90111" y1="58222" x2="26444" y2="67556"/>
                        <a14:foregroundMark x1="10444" y1="42111" x2="9889" y2="63778"/>
                        <a14:foregroundMark x1="14000" y1="67778" x2="31000" y2="85222"/>
                        <a14:foregroundMark x1="38111" y1="88000" x2="65778" y2="87333"/>
                        <a14:foregroundMark x1="70222" y1="82667" x2="77111" y2="53889"/>
                        <a14:foregroundMark x1="24556" y1="75667" x2="26556" y2="74889"/>
                        <a14:foregroundMark x1="16556" y1="59444" x2="16556" y2="59444"/>
                        <a14:foregroundMark x1="13444" y1="33444" x2="25111" y2="39778"/>
                        <a14:foregroundMark x1="17889" y1="21778" x2="34222" y2="35444"/>
                        <a14:foregroundMark x1="28667" y1="15111" x2="37556" y2="34444"/>
                        <a14:foregroundMark x1="51667" y1="10444" x2="49222" y2="30222"/>
                        <a14:foregroundMark x1="89556" y1="44444" x2="79444" y2="46444"/>
                        <a14:foregroundMark x1="87778" y1="53667" x2="82111" y2="52333"/>
                        <a14:foregroundMark x1="83667" y1="67889" x2="75444" y2="62222"/>
                        <a14:foregroundMark x1="78556" y1="75444" x2="76444" y2="68556"/>
                        <a14:foregroundMark x1="64667" y1="85667" x2="61111" y2="77667"/>
                        <a14:foregroundMark x1="42778" y1="87333" x2="50000" y2="79778"/>
                        <a14:foregroundMark x1="30444" y1="81778" x2="41222" y2="75444"/>
                        <a14:foregroundMark x1="58222" y1="87000" x2="52000" y2="78111"/>
                        <a14:foregroundMark x1="36444" y1="86444" x2="42444" y2="77333"/>
                        <a14:foregroundMark x1="17000" y1="69778" x2="35333" y2="65444"/>
                        <a14:foregroundMark x1="15556" y1="42778" x2="16667" y2="69111"/>
                        <a14:foregroundMark x1="24556" y1="41222" x2="29667" y2="40000"/>
                        <a14:foregroundMark x1="32222" y1="48333" x2="33222" y2="57000"/>
                        <a14:foregroundMark x1="24667" y1="51667" x2="27667" y2="59889"/>
                        <a14:foregroundMark x1="43111" y1="52333" x2="42889" y2="64000"/>
                        <a14:foregroundMark x1="56444" y1="38556" x2="44889" y2="60444"/>
                        <a14:foregroundMark x1="65556" y1="36778" x2="81667" y2="69778"/>
                        <a14:foregroundMark x1="64667" y1="61778" x2="83222" y2="46000"/>
                        <a14:foregroundMark x1="59111" y1="47222" x2="63222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3: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Kết quả đạt đ</a:t>
            </a:r>
            <a:r>
              <a:rPr lang="vi-VN" sz="2600"/>
              <a:t>ư</a:t>
            </a:r>
            <a:r>
              <a:rPr lang="en-US" sz="2600"/>
              <a:t>ợc.</a:t>
            </a:r>
          </a:p>
          <a:p>
            <a:r>
              <a:rPr lang="en-US" sz="2600"/>
              <a:t>Hạn chế.</a:t>
            </a:r>
          </a:p>
          <a:p>
            <a:r>
              <a:rPr lang="en-US" sz="2600"/>
              <a:t>H</a:t>
            </a:r>
            <a:r>
              <a:rPr lang="vi-VN" sz="2600"/>
              <a:t>ư</a:t>
            </a:r>
            <a:r>
              <a:rPr lang="en-US" sz="2600"/>
              <a:t>ớng phát triển.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7445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700"/>
              <a:t>Hoàn thành các chức năng đã đề ra. </a:t>
            </a:r>
          </a:p>
          <a:p>
            <a:r>
              <a:rPr lang="en-US" sz="2700"/>
              <a:t>Các chức năng hoạt động đúng sau khi đã qua kiểm thử.</a:t>
            </a:r>
          </a:p>
          <a:p>
            <a:r>
              <a:rPr lang="en-US" sz="2700"/>
              <a:t>Chức năng điểm danh phản hồi kết quả kịp tốc độ quét thẻ liên tục của đầu đọc.</a:t>
            </a:r>
          </a:p>
          <a:p>
            <a:r>
              <a:rPr lang="en-US" sz="2700"/>
              <a:t>Các chức năng đăng ký thẻ linh hoạt, có thể cập nhật mã thẻ bằng nhiều cách khác nhau.</a:t>
            </a:r>
          </a:p>
          <a:p>
            <a:r>
              <a:rPr lang="en-US" sz="2700"/>
              <a:t>Được học hỏi thêm nhiều kinh nghiệm xây dựng web, phát triển phần mềm và kỹ thuật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291E986-4A58-4D15-9611-FAB609E5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Các chức năng import, export excel và gửi mail xác thực thực thi còn chậm.</a:t>
            </a:r>
          </a:p>
          <a:p>
            <a:r>
              <a:rPr lang="en-US" sz="2000"/>
              <a:t>Chưa có chức năng quản lý các dữ liệu chi tiết như: khoa, bộ môn, chuyên ngành.</a:t>
            </a:r>
          </a:p>
          <a:p>
            <a:r>
              <a:rPr lang="en-US" sz="2000"/>
              <a:t>Giao diện di động tuy được tự căn chỉnh nhờ boostrap nhưng chưa đạt hiệu quả như thiết bị có kích thước lớn hơn.</a:t>
            </a:r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A251-2981-47E6-B3A1-D63F3BC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000"/>
              <a:t>C</a:t>
            </a:r>
            <a:r>
              <a:rPr lang="en-US" sz="2000"/>
              <a:t>ả</a:t>
            </a:r>
            <a:r>
              <a:rPr lang="vi-VN" sz="2000"/>
              <a:t>i thiện giao diện đáp ứng tốt hơn cho người dùng trên di động.</a:t>
            </a:r>
          </a:p>
          <a:p>
            <a:r>
              <a:rPr lang="vi-VN" sz="2000"/>
              <a:t>Tăng tốc xử lý và cải tiến các chức năng export, import excel và gửi mail xác thực.</a:t>
            </a:r>
          </a:p>
          <a:p>
            <a:r>
              <a:rPr lang="vi-VN" sz="2000"/>
              <a:t>Mở rộng quy mô hệ thống cho nhiều khoa khác, tạo các chức năng quản lý dữ liệu khoa, chuyên ngành, tổ bộ</a:t>
            </a:r>
            <a:r>
              <a:rPr lang="en-US" sz="2000"/>
              <a:t> môn.</a:t>
            </a:r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tài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r>
              <a:rPr lang="en-US" sz="2600"/>
              <a:t>Quá trình điểm danh thực tế chỉ cần “định danh” người nào đã có mặt ở thời điểm bắt đầu và kết thúc sự kiện.</a:t>
            </a:r>
          </a:p>
          <a:p>
            <a:r>
              <a:rPr lang="en-US" sz="2600"/>
              <a:t>Công nghệ rfid định danh đối tượng như RFID lại đang phát triển. Các thẻ RFID đã được trang bị cho cán bộ và sinh viên.</a:t>
            </a:r>
          </a:p>
          <a:p>
            <a:pPr marL="0" indent="0">
              <a:buNone/>
            </a:pPr>
            <a:r>
              <a:rPr lang="en-US" sz="2600"/>
              <a:t>	Xây dựng một phần mềm hỗ trợ điểm danh sự kiện khoa bằng công nghệ RFID.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54102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sỡ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</a:t>
            </a:r>
            <a:r>
              <a:rPr lang="en-US" sz="2000"/>
              <a:t>ả</a:t>
            </a:r>
            <a:r>
              <a:rPr lang="vi-VN" sz="2000"/>
              <a:t>n</a:t>
            </a:r>
            <a:r>
              <a:rPr lang="en-US" sz="2000"/>
              <a:t>g</a:t>
            </a:r>
            <a:r>
              <a:rPr lang="vi-VN" sz="2000"/>
              <a:t>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countdown jquery.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411156B-8E09-48B1-93C1-50841383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Quản lý thông tin cán bộ, sinh viên bằng các thao tác thêm, cập nhật, xóa, tìm kiếm.</a:t>
            </a:r>
          </a:p>
          <a:p>
            <a:r>
              <a:rPr lang="en-US" sz="2000"/>
              <a:t>Quản lý đăng ký thẻ: đăng ký thẻ mới, cập nhật thẻ cũ, hủy thẻ.</a:t>
            </a:r>
          </a:p>
          <a:p>
            <a:r>
              <a:rPr lang="en-US" sz="2000"/>
              <a:t>Quản lý sự kiện: tạo sự kiện, cập nhật, xóa, đăng ký danh sách tham dự, xem kết quả sự kiện đã điểm danh.</a:t>
            </a:r>
          </a:p>
          <a:p>
            <a:r>
              <a:rPr lang="en-US" sz="2000"/>
              <a:t>Xác thực máy trạm điểm danh, tính kết quả cho mỗi lượt điểm danh bằng thẻ RFID.</a:t>
            </a:r>
          </a:p>
          <a:p>
            <a:r>
              <a:rPr lang="en-US" sz="2000"/>
              <a:t>Tổng hợp kết quả điểm danh cho một sự kiện.</a:t>
            </a:r>
          </a:p>
        </p:txBody>
      </p:sp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3855</TotalTime>
  <Words>906</Words>
  <Application>Microsoft Office PowerPoint</Application>
  <PresentationFormat>On-screen Show (4:3)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Default Design</vt:lpstr>
      <vt:lpstr>PowerPoint Presentation</vt:lpstr>
      <vt:lpstr>Phần 1: GIỚI THIỆU CHUNG</vt:lpstr>
      <vt:lpstr>Đặt vấn đề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DEMO</vt:lpstr>
      <vt:lpstr>Phần 3: Tổng kết</vt:lpstr>
      <vt:lpstr>Kết quả đạt được</vt:lpstr>
      <vt:lpstr>Hạn chế</vt:lpstr>
      <vt:lpstr>Hướng phát triển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334</cp:revision>
  <dcterms:created xsi:type="dcterms:W3CDTF">2008-08-06T06:37:20Z</dcterms:created>
  <dcterms:modified xsi:type="dcterms:W3CDTF">2017-11-27T09:52:58Z</dcterms:modified>
</cp:coreProperties>
</file>