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8" r:id="rId11"/>
    <p:sldId id="290" r:id="rId12"/>
    <p:sldId id="291" r:id="rId13"/>
    <p:sldId id="292" r:id="rId14"/>
    <p:sldId id="297" r:id="rId15"/>
    <p:sldId id="26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30-11-17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Các chức năng import, export excel và gửi mail xác thực thực thi còn chậm.</a:t>
            </a:r>
          </a:p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có kích thước lớn hơn.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</a:t>
            </a:r>
            <a:r>
              <a:rPr lang="en-US" sz="2000"/>
              <a:t>ả</a:t>
            </a:r>
            <a:r>
              <a:rPr lang="vi-VN" sz="2000"/>
              <a:t>i thiện giao diện đáp ứng tốt hơn cho người dùng trên di động.</a:t>
            </a:r>
          </a:p>
          <a:p>
            <a:r>
              <a:rPr lang="vi-VN" sz="2000"/>
              <a:t>Tăng tốc xử lý và cải tiến các chức năng export, import excel và gửi mail xác thực.</a:t>
            </a:r>
          </a:p>
          <a:p>
            <a:r>
              <a:rPr lang="vi-VN" sz="2000"/>
              <a:t>Mở rộng quy mô hệ thống cho nhiều khoa khác, tạo các chức năng quản lý dữ liệu khoa, chuyên ngành, tổ bộ</a:t>
            </a:r>
            <a:r>
              <a:rPr lang="en-US" sz="2000"/>
              <a:t> môn.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tài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định danh đối tượng như RFID lại đang phát triển.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sỡ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</a:t>
            </a:r>
            <a:r>
              <a:rPr lang="en-US" sz="2000"/>
              <a:t>ả</a:t>
            </a:r>
            <a:r>
              <a:rPr lang="vi-VN" sz="2000"/>
              <a:t>n</a:t>
            </a:r>
            <a:r>
              <a:rPr lang="en-US" sz="2000"/>
              <a:t>g</a:t>
            </a:r>
            <a:r>
              <a:rPr lang="vi-VN" sz="2000"/>
              <a:t>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Quản lý thông tin cán bộ, sinh viên bằng các thao tác thêm, cập nhật, xóa, tìm kiếm.</a:t>
            </a:r>
          </a:p>
          <a:p>
            <a:r>
              <a:rPr lang="en-US" sz="2000"/>
              <a:t>Quản lý đăng ký thẻ: đăng ký thẻ mới, cập nhật thẻ cũ, hủy thẻ.</a:t>
            </a:r>
          </a:p>
          <a:p>
            <a:r>
              <a:rPr lang="en-US" sz="2000"/>
              <a:t>Quản lý sự kiện: tạo sự kiện, cập nhật, xóa, đăng ký danh sách tham dự, xem kết quả sự kiện đã điểm danh.</a:t>
            </a:r>
          </a:p>
          <a:p>
            <a:r>
              <a:rPr lang="en-US" sz="2000"/>
              <a:t>Xác thực máy trạm điểm danh, tính kết quả cho mỗi lượt điểm danh bằng thẻ RFID.</a:t>
            </a:r>
          </a:p>
          <a:p>
            <a:r>
              <a:rPr lang="en-US" sz="2000"/>
              <a:t>Tổng hợp kết quả điểm danh cho một sự kiện.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892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Phần 3: Tổng kết</vt:lpstr>
      <vt:lpstr>Kết quả đạt được</vt:lpstr>
      <vt:lpstr>Hạn chế</vt:lpstr>
      <vt:lpstr>Hướng phát triển</vt:lpstr>
      <vt:lpstr>DEMO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338</cp:revision>
  <dcterms:created xsi:type="dcterms:W3CDTF">2008-08-06T06:37:20Z</dcterms:created>
  <dcterms:modified xsi:type="dcterms:W3CDTF">2017-11-30T09:03:24Z</dcterms:modified>
</cp:coreProperties>
</file>