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8" r:id="rId11"/>
    <p:sldId id="290" r:id="rId12"/>
    <p:sldId id="291" r:id="rId13"/>
    <p:sldId id="292" r:id="rId14"/>
    <p:sldId id="297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29-11-17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định danh đối tượng như RFID lại đang phát triển.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905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Phần 3: Tổng kết</vt:lpstr>
      <vt:lpstr>Kết quả đạt được</vt:lpstr>
      <vt:lpstr>Hạn chế</vt:lpstr>
      <vt:lpstr>Hướng phát triển</vt:lpstr>
      <vt:lpstr>DEMO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337</cp:revision>
  <dcterms:created xsi:type="dcterms:W3CDTF">2008-08-06T06:37:20Z</dcterms:created>
  <dcterms:modified xsi:type="dcterms:W3CDTF">2017-11-29T09:17:07Z</dcterms:modified>
</cp:coreProperties>
</file>