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7" r:id="rId11"/>
    <p:sldId id="290" r:id="rId12"/>
    <p:sldId id="291" r:id="rId13"/>
    <p:sldId id="292" r:id="rId14"/>
    <p:sldId id="262" r:id="rId15"/>
    <p:sldId id="29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23-11-17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732782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79A3-D402-41A2-B736-E4BCE5D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Kêt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600"/>
              <a:t>Kết quả đạt được</a:t>
            </a:r>
            <a:endParaRPr lang="vi-VN" sz="2600"/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tản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HẠN CHẾ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Thực hiện qua nhiều bước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Nhiều thao tác phức tạp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Thao tác nhập thủ công có thể còn sai sót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Cơ sở dữ liệu chưa chính xác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Host hạn chế băng thông, tốc độ (miễn phí)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HƯỚNG PHÁT TRIỂN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Sử dụng công nghệ Bootstrap lên trang nhân viên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Xây dựng chức năng import thông tin từ dữ liệu có sẵn (excel, sql…)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Tìm hiểu thực tế hoạt động của ngân hang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Sử dụng các gói host cải thiện chất lượng, khắc phục các lỗi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tại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rfid cho phép định danh đối tượng đơn giản, nhanh chóng.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tản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Ghi nhận điểm danh, tính toán kết quả cho mỗi lượt điểm danh khi quét thẻ.</a:t>
            </a:r>
          </a:p>
          <a:p>
            <a:r>
              <a:rPr lang="en-US" sz="2000"/>
              <a:t>Tổng hợp kết quả điểm danh, hiển thị biểu đồ thống kê.</a:t>
            </a:r>
          </a:p>
          <a:p>
            <a:r>
              <a:rPr lang="en-US" sz="2000"/>
              <a:t>Quản lý dữ liệu các sự kiện cần điểm, đã điểm danh, xem lại kết quả sự kiện cũ.</a:t>
            </a:r>
          </a:p>
          <a:p>
            <a:r>
              <a:rPr lang="en-US" sz="2000"/>
              <a:t>Quản lý dữ liệu sinh viên, cán bộ và kết quả đăng ký thẻ cho cho cán bộ, sinh viên để sử dụng cho việc điểm danh.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853</Words>
  <Application>Microsoft Office PowerPoint</Application>
  <PresentationFormat>On-screen Show (4:3)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DEMO</vt:lpstr>
      <vt:lpstr>Kêt quả đạt được</vt:lpstr>
      <vt:lpstr>Hạn chế</vt:lpstr>
      <vt:lpstr>Hướng phát triển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287</cp:revision>
  <dcterms:created xsi:type="dcterms:W3CDTF">2008-08-06T06:37:20Z</dcterms:created>
  <dcterms:modified xsi:type="dcterms:W3CDTF">2017-11-23T11:58:01Z</dcterms:modified>
</cp:coreProperties>
</file>