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7" r:id="rId11"/>
    <p:sldId id="298" r:id="rId12"/>
    <p:sldId id="290" r:id="rId13"/>
    <p:sldId id="291" r:id="rId14"/>
    <p:sldId id="292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24-11-17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Các chức năng hoạt động đúng sau khi đã qua kiểm thử.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rfid cho phép định danh đối tượng đơn giản, nhanh chóng.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907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DEMO</vt:lpstr>
      <vt:lpstr>Phần 3: Tổng kết</vt:lpstr>
      <vt:lpstr>Kết quả đạt được</vt:lpstr>
      <vt:lpstr>Hạn chế</vt:lpstr>
      <vt:lpstr>Hướng phát triển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332</cp:revision>
  <dcterms:created xsi:type="dcterms:W3CDTF">2008-08-06T06:37:20Z</dcterms:created>
  <dcterms:modified xsi:type="dcterms:W3CDTF">2017-11-24T14:21:44Z</dcterms:modified>
</cp:coreProperties>
</file>