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300" r:id="rId5"/>
    <p:sldId id="296" r:id="rId6"/>
    <p:sldId id="295" r:id="rId7"/>
    <p:sldId id="273" r:id="rId8"/>
    <p:sldId id="274" r:id="rId9"/>
    <p:sldId id="275" r:id="rId10"/>
    <p:sldId id="276" r:id="rId11"/>
    <p:sldId id="301" r:id="rId12"/>
    <p:sldId id="298" r:id="rId13"/>
    <p:sldId id="290" r:id="rId14"/>
    <p:sldId id="291" r:id="rId15"/>
    <p:sldId id="292" r:id="rId16"/>
    <p:sldId id="297" r:id="rId17"/>
    <p:sldId id="262" r:id="rId18"/>
    <p:sldId id="29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571" autoAdjust="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7A23F-DBCB-4509-B7F5-F4304D85EF5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E1EDB-0C3B-4128-BB74-3D8B41EE999F}">
      <dgm:prSet phldrT="[Text]" custT="1"/>
      <dgm:spPr/>
      <dgm:t>
        <a:bodyPr/>
        <a:lstStyle/>
        <a:p>
          <a:r>
            <a:rPr lang="en-US" sz="1800" b="1"/>
            <a:t>Web điểm danh sự kiện khoa</a:t>
          </a:r>
        </a:p>
      </dgm:t>
    </dgm:pt>
    <dgm:pt modelId="{DDF682AB-CC6D-4AAB-B4EC-78D360A277D0}" type="parTrans" cxnId="{63FE9BD4-8568-4048-A638-CC1B00FDC8B4}">
      <dgm:prSet/>
      <dgm:spPr/>
      <dgm:t>
        <a:bodyPr/>
        <a:lstStyle/>
        <a:p>
          <a:endParaRPr lang="en-US"/>
        </a:p>
      </dgm:t>
    </dgm:pt>
    <dgm:pt modelId="{E2A62DA0-E4A0-432B-9476-94DCD73F46B5}" type="sibTrans" cxnId="{63FE9BD4-8568-4048-A638-CC1B00FDC8B4}">
      <dgm:prSet/>
      <dgm:spPr/>
      <dgm:t>
        <a:bodyPr/>
        <a:lstStyle/>
        <a:p>
          <a:endParaRPr lang="en-US"/>
        </a:p>
      </dgm:t>
    </dgm:pt>
    <dgm:pt modelId="{C6E150F5-B8F4-4896-BD57-E5D17445B2CB}">
      <dgm:prSet phldrT="[Text]"/>
      <dgm:spPr/>
      <dgm:t>
        <a:bodyPr/>
        <a:lstStyle/>
        <a:p>
          <a:r>
            <a:rPr lang="en-US"/>
            <a:t>Quản lý sự kiện</a:t>
          </a:r>
        </a:p>
      </dgm:t>
    </dgm:pt>
    <dgm:pt modelId="{1D223088-3F3A-42DC-BD47-E5A352B9B9EA}" type="parTrans" cxnId="{A69A7C1D-2896-4028-8EAE-A8DA9FE1CAB4}">
      <dgm:prSet/>
      <dgm:spPr/>
      <dgm:t>
        <a:bodyPr/>
        <a:lstStyle/>
        <a:p>
          <a:endParaRPr lang="en-US"/>
        </a:p>
      </dgm:t>
    </dgm:pt>
    <dgm:pt modelId="{D4FD1C77-AB76-49B4-81D5-04BE9E163888}" type="sibTrans" cxnId="{A69A7C1D-2896-4028-8EAE-A8DA9FE1CAB4}">
      <dgm:prSet/>
      <dgm:spPr/>
      <dgm:t>
        <a:bodyPr/>
        <a:lstStyle/>
        <a:p>
          <a:endParaRPr lang="en-US"/>
        </a:p>
      </dgm:t>
    </dgm:pt>
    <dgm:pt modelId="{C67898CA-CB04-47A9-8E40-00A4FCEB7866}">
      <dgm:prSet phldrT="[Text]"/>
      <dgm:spPr/>
      <dgm:t>
        <a:bodyPr/>
        <a:lstStyle/>
        <a:p>
          <a:r>
            <a:rPr lang="en-US"/>
            <a:t>Xử lý điểm danh</a:t>
          </a:r>
        </a:p>
      </dgm:t>
    </dgm:pt>
    <dgm:pt modelId="{CEF92184-EEDF-4A36-B1D3-E50C962FA7CD}" type="parTrans" cxnId="{2A3558BD-4FF2-4136-A882-4FAEBA10A4AD}">
      <dgm:prSet/>
      <dgm:spPr/>
      <dgm:t>
        <a:bodyPr/>
        <a:lstStyle/>
        <a:p>
          <a:endParaRPr lang="en-US"/>
        </a:p>
      </dgm:t>
    </dgm:pt>
    <dgm:pt modelId="{0717A9F1-D6B9-4B8F-AC0E-4289CB8A9DB9}" type="sibTrans" cxnId="{2A3558BD-4FF2-4136-A882-4FAEBA10A4AD}">
      <dgm:prSet/>
      <dgm:spPr/>
      <dgm:t>
        <a:bodyPr/>
        <a:lstStyle/>
        <a:p>
          <a:endParaRPr lang="en-US"/>
        </a:p>
      </dgm:t>
    </dgm:pt>
    <dgm:pt modelId="{0AF7B123-0C44-4B3D-840C-7A73CC562E81}">
      <dgm:prSet phldrT="[Text]"/>
      <dgm:spPr/>
      <dgm:t>
        <a:bodyPr/>
        <a:lstStyle/>
        <a:p>
          <a:r>
            <a:rPr lang="en-US"/>
            <a:t>Thống kê điểm danh</a:t>
          </a:r>
        </a:p>
      </dgm:t>
    </dgm:pt>
    <dgm:pt modelId="{9F17DFDB-F37E-45DB-9622-D08B1543415E}" type="parTrans" cxnId="{BF9B3EF1-32F5-495B-8221-54FAAC1C4F3B}">
      <dgm:prSet/>
      <dgm:spPr/>
      <dgm:t>
        <a:bodyPr/>
        <a:lstStyle/>
        <a:p>
          <a:endParaRPr lang="en-US"/>
        </a:p>
      </dgm:t>
    </dgm:pt>
    <dgm:pt modelId="{20333175-F14C-4BCB-8482-1AB177D2C7F1}" type="sibTrans" cxnId="{BF9B3EF1-32F5-495B-8221-54FAAC1C4F3B}">
      <dgm:prSet/>
      <dgm:spPr/>
      <dgm:t>
        <a:bodyPr/>
        <a:lstStyle/>
        <a:p>
          <a:endParaRPr lang="en-US"/>
        </a:p>
      </dgm:t>
    </dgm:pt>
    <dgm:pt modelId="{6773A608-2A73-497F-823C-B5B38474C03A}">
      <dgm:prSet phldrT="[Text]"/>
      <dgm:spPr/>
      <dgm:t>
        <a:bodyPr/>
        <a:lstStyle/>
        <a:p>
          <a:r>
            <a:rPr lang="en-US"/>
            <a:t>Đăng ký </a:t>
          </a:r>
        </a:p>
        <a:p>
          <a:r>
            <a:rPr lang="en-US"/>
            <a:t>danh sách tham dự</a:t>
          </a:r>
        </a:p>
      </dgm:t>
    </dgm:pt>
    <dgm:pt modelId="{14222529-69AF-489B-B274-862E61C54638}" type="parTrans" cxnId="{565E03D5-CE2C-403E-9C8B-3D989EE8DC7B}">
      <dgm:prSet/>
      <dgm:spPr/>
      <dgm:t>
        <a:bodyPr/>
        <a:lstStyle/>
        <a:p>
          <a:endParaRPr lang="en-US"/>
        </a:p>
      </dgm:t>
    </dgm:pt>
    <dgm:pt modelId="{9F36DADF-6276-4704-BF96-A7CD84E49A59}" type="sibTrans" cxnId="{565E03D5-CE2C-403E-9C8B-3D989EE8DC7B}">
      <dgm:prSet/>
      <dgm:spPr/>
      <dgm:t>
        <a:bodyPr/>
        <a:lstStyle/>
        <a:p>
          <a:endParaRPr lang="en-US"/>
        </a:p>
      </dgm:t>
    </dgm:pt>
    <dgm:pt modelId="{CC6C949D-CA06-4810-9035-93CA64E2F92E}">
      <dgm:prSet phldrT="[Text]"/>
      <dgm:spPr/>
      <dgm:t>
        <a:bodyPr/>
        <a:lstStyle/>
        <a:p>
          <a:r>
            <a:rPr lang="en-US"/>
            <a:t>Xem kết quả điểm danh</a:t>
          </a:r>
        </a:p>
      </dgm:t>
    </dgm:pt>
    <dgm:pt modelId="{FA158ECF-A283-4C53-8642-E633170A9EB4}" type="parTrans" cxnId="{0D5E048F-5063-49C5-885C-41603566D785}">
      <dgm:prSet/>
      <dgm:spPr/>
      <dgm:t>
        <a:bodyPr/>
        <a:lstStyle/>
        <a:p>
          <a:endParaRPr lang="en-US"/>
        </a:p>
      </dgm:t>
    </dgm:pt>
    <dgm:pt modelId="{F6F52A6A-06BC-43A6-99A4-2416EE10D4E7}" type="sibTrans" cxnId="{0D5E048F-5063-49C5-885C-41603566D785}">
      <dgm:prSet/>
      <dgm:spPr/>
      <dgm:t>
        <a:bodyPr/>
        <a:lstStyle/>
        <a:p>
          <a:endParaRPr lang="en-US"/>
        </a:p>
      </dgm:t>
    </dgm:pt>
    <dgm:pt modelId="{8420F77C-26B7-4CED-A046-32B3830B53FD}">
      <dgm:prSet phldrT="[Text]"/>
      <dgm:spPr/>
      <dgm:t>
        <a:bodyPr/>
        <a:lstStyle/>
        <a:p>
          <a:r>
            <a:rPr lang="en-US"/>
            <a:t>Tính kết quả điểm danh vào</a:t>
          </a:r>
        </a:p>
      </dgm:t>
    </dgm:pt>
    <dgm:pt modelId="{C4B28FF5-EB61-406B-AE55-1DF49CF23C91}" type="parTrans" cxnId="{A67F4FC1-E9D8-45E3-BBB0-8BDF7101BD8D}">
      <dgm:prSet/>
      <dgm:spPr/>
      <dgm:t>
        <a:bodyPr/>
        <a:lstStyle/>
        <a:p>
          <a:endParaRPr lang="en-US"/>
        </a:p>
      </dgm:t>
    </dgm:pt>
    <dgm:pt modelId="{E1F8FA2D-34FC-4470-8E60-E3507EB846E7}" type="sibTrans" cxnId="{A67F4FC1-E9D8-45E3-BBB0-8BDF7101BD8D}">
      <dgm:prSet/>
      <dgm:spPr/>
      <dgm:t>
        <a:bodyPr/>
        <a:lstStyle/>
        <a:p>
          <a:endParaRPr lang="en-US"/>
        </a:p>
      </dgm:t>
    </dgm:pt>
    <dgm:pt modelId="{0F6C14FB-29F1-4D92-920F-AD4695642076}">
      <dgm:prSet phldrT="[Text]"/>
      <dgm:spPr/>
      <dgm:t>
        <a:bodyPr/>
        <a:lstStyle/>
        <a:p>
          <a:r>
            <a:rPr lang="en-US"/>
            <a:t>Tính kết quả điểm danh ra</a:t>
          </a:r>
        </a:p>
      </dgm:t>
    </dgm:pt>
    <dgm:pt modelId="{FA91A8E5-5EF6-4993-AB8A-21D0FD1DC905}" type="parTrans" cxnId="{25366D29-5F58-429B-966D-7B5AD892D305}">
      <dgm:prSet/>
      <dgm:spPr/>
      <dgm:t>
        <a:bodyPr/>
        <a:lstStyle/>
        <a:p>
          <a:endParaRPr lang="en-US"/>
        </a:p>
      </dgm:t>
    </dgm:pt>
    <dgm:pt modelId="{8708CB11-4015-482C-8168-E4A7B8794346}" type="sibTrans" cxnId="{25366D29-5F58-429B-966D-7B5AD892D305}">
      <dgm:prSet/>
      <dgm:spPr/>
      <dgm:t>
        <a:bodyPr/>
        <a:lstStyle/>
        <a:p>
          <a:endParaRPr lang="en-US"/>
        </a:p>
      </dgm:t>
    </dgm:pt>
    <dgm:pt modelId="{7BCC1B47-BC3A-4345-882A-820E5FE08FDC}">
      <dgm:prSet phldrT="[Text]"/>
      <dgm:spPr/>
      <dgm:t>
        <a:bodyPr/>
        <a:lstStyle/>
        <a:p>
          <a:r>
            <a:rPr lang="en-US"/>
            <a:t>Đăng ký thẻ mới</a:t>
          </a:r>
        </a:p>
      </dgm:t>
    </dgm:pt>
    <dgm:pt modelId="{6B3AAB91-5010-4747-9951-825923A3E508}" type="parTrans" cxnId="{101C2DD1-2A03-4ED0-8459-46990C9504EE}">
      <dgm:prSet/>
      <dgm:spPr/>
      <dgm:t>
        <a:bodyPr/>
        <a:lstStyle/>
        <a:p>
          <a:endParaRPr lang="en-US"/>
        </a:p>
      </dgm:t>
    </dgm:pt>
    <dgm:pt modelId="{A46B2AB1-9551-43A6-970D-554AD4AAE98F}" type="sibTrans" cxnId="{101C2DD1-2A03-4ED0-8459-46990C9504EE}">
      <dgm:prSet/>
      <dgm:spPr/>
      <dgm:t>
        <a:bodyPr/>
        <a:lstStyle/>
        <a:p>
          <a:endParaRPr lang="en-US"/>
        </a:p>
      </dgm:t>
    </dgm:pt>
    <dgm:pt modelId="{223C8E2F-FF5D-4536-8262-C76ABF4FB1D5}">
      <dgm:prSet phldrT="[Text]"/>
      <dgm:spPr/>
      <dgm:t>
        <a:bodyPr/>
        <a:lstStyle/>
        <a:p>
          <a:r>
            <a:rPr lang="en-US"/>
            <a:t>Điểm danh nặc danh</a:t>
          </a:r>
        </a:p>
      </dgm:t>
    </dgm:pt>
    <dgm:pt modelId="{D527658E-8355-4CE6-9908-5789059136B0}" type="parTrans" cxnId="{F1A2B0D7-DFBF-4F36-9736-560C73B9162D}">
      <dgm:prSet/>
      <dgm:spPr/>
      <dgm:t>
        <a:bodyPr/>
        <a:lstStyle/>
        <a:p>
          <a:endParaRPr lang="en-US"/>
        </a:p>
      </dgm:t>
    </dgm:pt>
    <dgm:pt modelId="{E5BEC426-CCDA-49BD-A865-9741A6D3F09C}" type="sibTrans" cxnId="{F1A2B0D7-DFBF-4F36-9736-560C73B9162D}">
      <dgm:prSet/>
      <dgm:spPr/>
      <dgm:t>
        <a:bodyPr/>
        <a:lstStyle/>
        <a:p>
          <a:endParaRPr lang="en-US"/>
        </a:p>
      </dgm:t>
    </dgm:pt>
    <dgm:pt modelId="{A433D235-E366-4DC8-BE1C-2C778454C1E2}">
      <dgm:prSet phldrT="[Text]"/>
      <dgm:spPr/>
      <dgm:t>
        <a:bodyPr/>
        <a:lstStyle/>
        <a:p>
          <a:r>
            <a:rPr lang="en-US"/>
            <a:t>Tạo danh sách CB, SV có mặt</a:t>
          </a:r>
        </a:p>
      </dgm:t>
    </dgm:pt>
    <dgm:pt modelId="{64C6223E-FB3B-456A-9DBF-DC794AE5A44D}" type="parTrans" cxnId="{E682123A-7ED9-4CD7-9768-0280F73D1C6F}">
      <dgm:prSet/>
      <dgm:spPr/>
      <dgm:t>
        <a:bodyPr/>
        <a:lstStyle/>
        <a:p>
          <a:endParaRPr lang="en-US"/>
        </a:p>
      </dgm:t>
    </dgm:pt>
    <dgm:pt modelId="{9EE4D56D-2CFD-4E64-9B48-FE4A9E020D45}" type="sibTrans" cxnId="{E682123A-7ED9-4CD7-9768-0280F73D1C6F}">
      <dgm:prSet/>
      <dgm:spPr/>
      <dgm:t>
        <a:bodyPr/>
        <a:lstStyle/>
        <a:p>
          <a:endParaRPr lang="en-US"/>
        </a:p>
      </dgm:t>
    </dgm:pt>
    <dgm:pt modelId="{254E1E42-B1C2-4F52-BEFD-EA8DCC1F8005}">
      <dgm:prSet phldrT="[Text]"/>
      <dgm:spPr/>
      <dgm:t>
        <a:bodyPr/>
        <a:lstStyle/>
        <a:p>
          <a:r>
            <a:rPr lang="en-US"/>
            <a:t>Tạo danh sách CB, SV có vào không ra</a:t>
          </a:r>
        </a:p>
      </dgm:t>
    </dgm:pt>
    <dgm:pt modelId="{9165EDCA-347B-462A-BBB1-A8B756161FAF}" type="parTrans" cxnId="{783781F0-0A56-4CDE-B448-F06DE2AB8F06}">
      <dgm:prSet/>
      <dgm:spPr/>
      <dgm:t>
        <a:bodyPr/>
        <a:lstStyle/>
        <a:p>
          <a:endParaRPr lang="en-US"/>
        </a:p>
      </dgm:t>
    </dgm:pt>
    <dgm:pt modelId="{B163C1DF-8EE1-4AB9-BA4F-4FA56D95BC56}" type="sibTrans" cxnId="{783781F0-0A56-4CDE-B448-F06DE2AB8F06}">
      <dgm:prSet/>
      <dgm:spPr/>
      <dgm:t>
        <a:bodyPr/>
        <a:lstStyle/>
        <a:p>
          <a:endParaRPr lang="en-US"/>
        </a:p>
      </dgm:t>
    </dgm:pt>
    <dgm:pt modelId="{DCB748B3-A16B-4CBD-8AAE-442AD0291B46}">
      <dgm:prSet phldrT="[Text]"/>
      <dgm:spPr/>
      <dgm:t>
        <a:bodyPr/>
        <a:lstStyle/>
        <a:p>
          <a:r>
            <a:rPr lang="en-US"/>
            <a:t>Tạo danh sách CB, SV có ra không vào</a:t>
          </a:r>
        </a:p>
      </dgm:t>
    </dgm:pt>
    <dgm:pt modelId="{BCE809D6-B8DD-408D-85BF-417F3C37A563}" type="parTrans" cxnId="{E30B4F0F-8B83-48CD-B176-14E506E709B3}">
      <dgm:prSet/>
      <dgm:spPr/>
      <dgm:t>
        <a:bodyPr/>
        <a:lstStyle/>
        <a:p>
          <a:endParaRPr lang="en-US"/>
        </a:p>
      </dgm:t>
    </dgm:pt>
    <dgm:pt modelId="{841C754D-5AD9-45FC-8068-BA57C4CEDFB1}" type="sibTrans" cxnId="{E30B4F0F-8B83-48CD-B176-14E506E709B3}">
      <dgm:prSet/>
      <dgm:spPr/>
      <dgm:t>
        <a:bodyPr/>
        <a:lstStyle/>
        <a:p>
          <a:endParaRPr lang="en-US"/>
        </a:p>
      </dgm:t>
    </dgm:pt>
    <dgm:pt modelId="{68089A26-989F-4547-974A-0B1FCA9F3EAC}">
      <dgm:prSet phldrT="[Text]"/>
      <dgm:spPr/>
      <dgm:t>
        <a:bodyPr/>
        <a:lstStyle/>
        <a:p>
          <a:r>
            <a:rPr lang="en-US"/>
            <a:t>Tạo danh sách CB, SV chưa bổ sung thông tin</a:t>
          </a:r>
        </a:p>
      </dgm:t>
    </dgm:pt>
    <dgm:pt modelId="{97DA6BCC-F5AB-4AEA-BF75-F174241F7945}" type="parTrans" cxnId="{BBF633E3-021B-48F3-B257-CB457DBE1C55}">
      <dgm:prSet/>
      <dgm:spPr/>
      <dgm:t>
        <a:bodyPr/>
        <a:lstStyle/>
        <a:p>
          <a:endParaRPr lang="en-US"/>
        </a:p>
      </dgm:t>
    </dgm:pt>
    <dgm:pt modelId="{5C85D978-4EA6-45FA-9A29-25D7A63CAB8B}" type="sibTrans" cxnId="{BBF633E3-021B-48F3-B257-CB457DBE1C55}">
      <dgm:prSet/>
      <dgm:spPr/>
      <dgm:t>
        <a:bodyPr/>
        <a:lstStyle/>
        <a:p>
          <a:endParaRPr lang="en-US"/>
        </a:p>
      </dgm:t>
    </dgm:pt>
    <dgm:pt modelId="{7DD6D79B-8CE5-431A-8E7A-1C827841A25D}">
      <dgm:prSet phldrT="[Text]"/>
      <dgm:spPr/>
      <dgm:t>
        <a:bodyPr/>
        <a:lstStyle/>
        <a:p>
          <a:r>
            <a:rPr lang="en-US"/>
            <a:t>Cập nhật </a:t>
          </a:r>
        </a:p>
        <a:p>
          <a:r>
            <a:rPr lang="en-US"/>
            <a:t>thông tin sự kiện</a:t>
          </a:r>
        </a:p>
      </dgm:t>
    </dgm:pt>
    <dgm:pt modelId="{69F0F0FA-C396-4525-94B9-829E8C162CD6}" type="parTrans" cxnId="{D78C9919-90D9-4E19-B1BF-7643FF2C9888}">
      <dgm:prSet/>
      <dgm:spPr/>
      <dgm:t>
        <a:bodyPr/>
        <a:lstStyle/>
        <a:p>
          <a:endParaRPr lang="en-US"/>
        </a:p>
      </dgm:t>
    </dgm:pt>
    <dgm:pt modelId="{E4D0BEE6-01EC-40FF-A925-CA119EDA3A05}" type="sibTrans" cxnId="{D78C9919-90D9-4E19-B1BF-7643FF2C9888}">
      <dgm:prSet/>
      <dgm:spPr/>
      <dgm:t>
        <a:bodyPr/>
        <a:lstStyle/>
        <a:p>
          <a:endParaRPr lang="en-US"/>
        </a:p>
      </dgm:t>
    </dgm:pt>
    <dgm:pt modelId="{9746F720-5274-4BF2-AEBA-39692CF48816}">
      <dgm:prSet phldrT="[Text]"/>
      <dgm:spPr/>
      <dgm:t>
        <a:bodyPr/>
        <a:lstStyle/>
        <a:p>
          <a:r>
            <a:rPr lang="en-US"/>
            <a:t>Xác thực máy trạm </a:t>
          </a:r>
        </a:p>
        <a:p>
          <a:r>
            <a:rPr lang="en-US"/>
            <a:t>điểm danh qua email</a:t>
          </a:r>
        </a:p>
      </dgm:t>
    </dgm:pt>
    <dgm:pt modelId="{0F538A93-C4D8-485D-87C1-205D51C33C5C}" type="parTrans" cxnId="{75E1F178-A123-4EAF-80CA-54BDE436313E}">
      <dgm:prSet/>
      <dgm:spPr/>
      <dgm:t>
        <a:bodyPr/>
        <a:lstStyle/>
        <a:p>
          <a:endParaRPr lang="en-US"/>
        </a:p>
      </dgm:t>
    </dgm:pt>
    <dgm:pt modelId="{279BF126-0B8A-4631-81E2-A547FBF03B7A}" type="sibTrans" cxnId="{75E1F178-A123-4EAF-80CA-54BDE436313E}">
      <dgm:prSet/>
      <dgm:spPr/>
      <dgm:t>
        <a:bodyPr/>
        <a:lstStyle/>
        <a:p>
          <a:endParaRPr lang="en-US"/>
        </a:p>
      </dgm:t>
    </dgm:pt>
    <dgm:pt modelId="{245F194A-2712-4F1B-9FAF-73E802E74CC3}">
      <dgm:prSet phldrT="[Text]"/>
      <dgm:spPr/>
      <dgm:t>
        <a:bodyPr/>
        <a:lstStyle/>
        <a:p>
          <a:r>
            <a:rPr lang="en-US"/>
            <a:t>Tạo danh sách CB, SV vắng mặt</a:t>
          </a:r>
        </a:p>
      </dgm:t>
    </dgm:pt>
    <dgm:pt modelId="{F233F691-5B5D-4249-BBBA-BA23338B0305}" type="parTrans" cxnId="{30DC2EC8-70FD-46CC-BEFC-2D69F23045BC}">
      <dgm:prSet/>
      <dgm:spPr/>
      <dgm:t>
        <a:bodyPr/>
        <a:lstStyle/>
        <a:p>
          <a:endParaRPr lang="en-US"/>
        </a:p>
      </dgm:t>
    </dgm:pt>
    <dgm:pt modelId="{B9C4A459-0C96-43A7-92E9-A827E592A658}" type="sibTrans" cxnId="{30DC2EC8-70FD-46CC-BEFC-2D69F23045BC}">
      <dgm:prSet/>
      <dgm:spPr/>
      <dgm:t>
        <a:bodyPr/>
        <a:lstStyle/>
        <a:p>
          <a:endParaRPr lang="en-US"/>
        </a:p>
      </dgm:t>
    </dgm:pt>
    <dgm:pt modelId="{2C5FF4F4-76B3-4F75-812F-66DC4DE61B31}">
      <dgm:prSet phldrT="[Text]"/>
      <dgm:spPr/>
      <dgm:t>
        <a:bodyPr/>
        <a:lstStyle/>
        <a:p>
          <a:r>
            <a:rPr lang="en-US"/>
            <a:t>Quản lý cán bộ, sinh viên, thẻ đăng ký</a:t>
          </a:r>
        </a:p>
      </dgm:t>
    </dgm:pt>
    <dgm:pt modelId="{265F35ED-ADA7-46DA-90FF-4B9423A42210}" type="parTrans" cxnId="{2F00B165-7648-4C1D-B4A3-D97459F810E1}">
      <dgm:prSet/>
      <dgm:spPr/>
      <dgm:t>
        <a:bodyPr/>
        <a:lstStyle/>
        <a:p>
          <a:endParaRPr lang="en-US"/>
        </a:p>
      </dgm:t>
    </dgm:pt>
    <dgm:pt modelId="{5DD6AAEA-8EEB-4064-8D90-4F7A216A4A59}" type="sibTrans" cxnId="{2F00B165-7648-4C1D-B4A3-D97459F810E1}">
      <dgm:prSet/>
      <dgm:spPr/>
      <dgm:t>
        <a:bodyPr/>
        <a:lstStyle/>
        <a:p>
          <a:endParaRPr lang="en-US"/>
        </a:p>
      </dgm:t>
    </dgm:pt>
    <dgm:pt modelId="{64DF42AE-838A-44D7-B955-A673CB3AEAF6}">
      <dgm:prSet phldrT="[Text]"/>
      <dgm:spPr/>
      <dgm:t>
        <a:bodyPr/>
        <a:lstStyle/>
        <a:p>
          <a:r>
            <a:rPr lang="en-US"/>
            <a:t>Cập nhật thông tin CB, SV</a:t>
          </a:r>
        </a:p>
      </dgm:t>
    </dgm:pt>
    <dgm:pt modelId="{D26C88CF-2DEC-4519-AD13-B8338296FE06}" type="parTrans" cxnId="{EB9E4700-E280-4621-A654-C1B4DE6C85DE}">
      <dgm:prSet/>
      <dgm:spPr/>
      <dgm:t>
        <a:bodyPr/>
        <a:lstStyle/>
        <a:p>
          <a:endParaRPr lang="en-US"/>
        </a:p>
      </dgm:t>
    </dgm:pt>
    <dgm:pt modelId="{9CBCD731-1ED4-4E05-BC4D-49349224FD87}" type="sibTrans" cxnId="{EB9E4700-E280-4621-A654-C1B4DE6C85DE}">
      <dgm:prSet/>
      <dgm:spPr/>
      <dgm:t>
        <a:bodyPr/>
        <a:lstStyle/>
        <a:p>
          <a:endParaRPr lang="en-US"/>
        </a:p>
      </dgm:t>
    </dgm:pt>
    <dgm:pt modelId="{FBE31E0D-5D09-475D-A0C8-795D884F5147}">
      <dgm:prSet phldrT="[Text]"/>
      <dgm:spPr/>
      <dgm:t>
        <a:bodyPr/>
        <a:lstStyle/>
        <a:p>
          <a:r>
            <a:rPr lang="en-US"/>
            <a:t>Cập nhật và đăng ký thẻ cho CB, SV</a:t>
          </a:r>
        </a:p>
      </dgm:t>
    </dgm:pt>
    <dgm:pt modelId="{D823E225-A0F4-45A5-9D43-48118EA9DD15}" type="parTrans" cxnId="{E5192193-44FE-4762-9231-A80CB2921709}">
      <dgm:prSet/>
      <dgm:spPr/>
      <dgm:t>
        <a:bodyPr/>
        <a:lstStyle/>
        <a:p>
          <a:endParaRPr lang="en-US"/>
        </a:p>
      </dgm:t>
    </dgm:pt>
    <dgm:pt modelId="{02A6F432-D86E-41E6-B5FC-C52FEF6482B8}" type="sibTrans" cxnId="{E5192193-44FE-4762-9231-A80CB2921709}">
      <dgm:prSet/>
      <dgm:spPr/>
      <dgm:t>
        <a:bodyPr/>
        <a:lstStyle/>
        <a:p>
          <a:endParaRPr lang="en-US"/>
        </a:p>
      </dgm:t>
    </dgm:pt>
    <dgm:pt modelId="{B98FD73F-494E-4FC4-ACD5-6ADDEF588044}" type="pres">
      <dgm:prSet presAssocID="{E217A23F-DBCB-4509-B7F5-F4304D85EF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17EADE-8977-40B8-9830-349018BAB7E3}" type="pres">
      <dgm:prSet presAssocID="{73BE1EDB-0C3B-4128-BB74-3D8B41EE999F}" presName="hierRoot1" presStyleCnt="0">
        <dgm:presLayoutVars>
          <dgm:hierBranch val="init"/>
        </dgm:presLayoutVars>
      </dgm:prSet>
      <dgm:spPr/>
    </dgm:pt>
    <dgm:pt modelId="{060C0C0C-5675-40E6-918E-AC59696D5E78}" type="pres">
      <dgm:prSet presAssocID="{73BE1EDB-0C3B-4128-BB74-3D8B41EE999F}" presName="rootComposite1" presStyleCnt="0"/>
      <dgm:spPr/>
    </dgm:pt>
    <dgm:pt modelId="{EBBCAFEB-62B2-4205-B0FA-8B0B428AB721}" type="pres">
      <dgm:prSet presAssocID="{73BE1EDB-0C3B-4128-BB74-3D8B41EE999F}" presName="rootText1" presStyleLbl="node0" presStyleIdx="0" presStyleCnt="1" custScaleX="338949" custScaleY="40114">
        <dgm:presLayoutVars>
          <dgm:chPref val="3"/>
        </dgm:presLayoutVars>
      </dgm:prSet>
      <dgm:spPr/>
    </dgm:pt>
    <dgm:pt modelId="{19EB4407-DABA-41C8-B9CE-8ADD66E5CDB6}" type="pres">
      <dgm:prSet presAssocID="{73BE1EDB-0C3B-4128-BB74-3D8B41EE999F}" presName="rootConnector1" presStyleLbl="node1" presStyleIdx="0" presStyleCnt="0"/>
      <dgm:spPr/>
    </dgm:pt>
    <dgm:pt modelId="{5A4BAEBF-0BA3-4E44-B4B7-08CA350E8FB6}" type="pres">
      <dgm:prSet presAssocID="{73BE1EDB-0C3B-4128-BB74-3D8B41EE999F}" presName="hierChild2" presStyleCnt="0"/>
      <dgm:spPr/>
    </dgm:pt>
    <dgm:pt modelId="{201B1BA9-2C90-4361-AFA5-0B4D2C1FE2EE}" type="pres">
      <dgm:prSet presAssocID="{265F35ED-ADA7-46DA-90FF-4B9423A42210}" presName="Name37" presStyleLbl="parChTrans1D2" presStyleIdx="0" presStyleCnt="4"/>
      <dgm:spPr/>
    </dgm:pt>
    <dgm:pt modelId="{8FAF8825-07EC-40C6-8DC0-AA5A1AB18696}" type="pres">
      <dgm:prSet presAssocID="{2C5FF4F4-76B3-4F75-812F-66DC4DE61B31}" presName="hierRoot2" presStyleCnt="0">
        <dgm:presLayoutVars>
          <dgm:hierBranch val="init"/>
        </dgm:presLayoutVars>
      </dgm:prSet>
      <dgm:spPr/>
    </dgm:pt>
    <dgm:pt modelId="{5D76DFF3-F009-4888-9B90-5993CD6AE061}" type="pres">
      <dgm:prSet presAssocID="{2C5FF4F4-76B3-4F75-812F-66DC4DE61B31}" presName="rootComposite" presStyleCnt="0"/>
      <dgm:spPr/>
    </dgm:pt>
    <dgm:pt modelId="{28B64264-2815-4820-8005-C55F332C26AA}" type="pres">
      <dgm:prSet presAssocID="{2C5FF4F4-76B3-4F75-812F-66DC4DE61B31}" presName="rootText" presStyleLbl="node2" presStyleIdx="0" presStyleCnt="4" custScaleX="137146" custLinFactNeighborX="-33548" custLinFactNeighborY="10516">
        <dgm:presLayoutVars>
          <dgm:chPref val="3"/>
        </dgm:presLayoutVars>
      </dgm:prSet>
      <dgm:spPr/>
    </dgm:pt>
    <dgm:pt modelId="{756DF64C-43E2-4EB6-95CC-D3E65020399A}" type="pres">
      <dgm:prSet presAssocID="{2C5FF4F4-76B3-4F75-812F-66DC4DE61B31}" presName="rootConnector" presStyleLbl="node2" presStyleIdx="0" presStyleCnt="4"/>
      <dgm:spPr/>
    </dgm:pt>
    <dgm:pt modelId="{5BEB3B8E-9A94-43D9-81BA-91B22A3FAC40}" type="pres">
      <dgm:prSet presAssocID="{2C5FF4F4-76B3-4F75-812F-66DC4DE61B31}" presName="hierChild4" presStyleCnt="0"/>
      <dgm:spPr/>
    </dgm:pt>
    <dgm:pt modelId="{457C8BE7-1D4C-457B-8BF0-65255A4DFD39}" type="pres">
      <dgm:prSet presAssocID="{D26C88CF-2DEC-4519-AD13-B8338296FE06}" presName="Name37" presStyleLbl="parChTrans1D3" presStyleIdx="0" presStyleCnt="15"/>
      <dgm:spPr/>
    </dgm:pt>
    <dgm:pt modelId="{1C7BCD5E-6C25-4260-A32B-9740BA8BCCBF}" type="pres">
      <dgm:prSet presAssocID="{64DF42AE-838A-44D7-B955-A673CB3AEAF6}" presName="hierRoot2" presStyleCnt="0">
        <dgm:presLayoutVars>
          <dgm:hierBranch val="init"/>
        </dgm:presLayoutVars>
      </dgm:prSet>
      <dgm:spPr/>
    </dgm:pt>
    <dgm:pt modelId="{DC6A8F92-24C0-4E67-9C41-71FAC9588A09}" type="pres">
      <dgm:prSet presAssocID="{64DF42AE-838A-44D7-B955-A673CB3AEAF6}" presName="rootComposite" presStyleCnt="0"/>
      <dgm:spPr/>
    </dgm:pt>
    <dgm:pt modelId="{C89E85E5-C839-4243-9CA4-9E3F18B0779D}" type="pres">
      <dgm:prSet presAssocID="{64DF42AE-838A-44D7-B955-A673CB3AEAF6}" presName="rootText" presStyleLbl="node3" presStyleIdx="0" presStyleCnt="15" custScaleX="169749" custLinFactNeighborX="-40377" custLinFactNeighborY="-5508">
        <dgm:presLayoutVars>
          <dgm:chPref val="3"/>
        </dgm:presLayoutVars>
      </dgm:prSet>
      <dgm:spPr/>
    </dgm:pt>
    <dgm:pt modelId="{B289DFBE-4291-406B-A62F-02D4C2B594A7}" type="pres">
      <dgm:prSet presAssocID="{64DF42AE-838A-44D7-B955-A673CB3AEAF6}" presName="rootConnector" presStyleLbl="node3" presStyleIdx="0" presStyleCnt="15"/>
      <dgm:spPr/>
    </dgm:pt>
    <dgm:pt modelId="{E274F80C-364C-4164-81B4-907E03DF7756}" type="pres">
      <dgm:prSet presAssocID="{64DF42AE-838A-44D7-B955-A673CB3AEAF6}" presName="hierChild4" presStyleCnt="0"/>
      <dgm:spPr/>
    </dgm:pt>
    <dgm:pt modelId="{06F6D460-EDA4-4C01-B4AD-0BA30B95024B}" type="pres">
      <dgm:prSet presAssocID="{64DF42AE-838A-44D7-B955-A673CB3AEAF6}" presName="hierChild5" presStyleCnt="0"/>
      <dgm:spPr/>
    </dgm:pt>
    <dgm:pt modelId="{6C7E5B52-4244-492C-9531-35154153B06B}" type="pres">
      <dgm:prSet presAssocID="{D823E225-A0F4-45A5-9D43-48118EA9DD15}" presName="Name37" presStyleLbl="parChTrans1D3" presStyleIdx="1" presStyleCnt="15"/>
      <dgm:spPr/>
    </dgm:pt>
    <dgm:pt modelId="{F81346C8-CAFB-4DEF-97F1-6111A09472A8}" type="pres">
      <dgm:prSet presAssocID="{FBE31E0D-5D09-475D-A0C8-795D884F5147}" presName="hierRoot2" presStyleCnt="0">
        <dgm:presLayoutVars>
          <dgm:hierBranch val="init"/>
        </dgm:presLayoutVars>
      </dgm:prSet>
      <dgm:spPr/>
    </dgm:pt>
    <dgm:pt modelId="{C22E9691-CE51-4BD2-B028-7C1BE995E6D8}" type="pres">
      <dgm:prSet presAssocID="{FBE31E0D-5D09-475D-A0C8-795D884F5147}" presName="rootComposite" presStyleCnt="0"/>
      <dgm:spPr/>
    </dgm:pt>
    <dgm:pt modelId="{8ED84DD9-B871-4576-A018-72796302FC26}" type="pres">
      <dgm:prSet presAssocID="{FBE31E0D-5D09-475D-A0C8-795D884F5147}" presName="rootText" presStyleLbl="node3" presStyleIdx="1" presStyleCnt="15" custScaleX="169749" custLinFactNeighborX="-40377" custLinFactNeighborY="-5508">
        <dgm:presLayoutVars>
          <dgm:chPref val="3"/>
        </dgm:presLayoutVars>
      </dgm:prSet>
      <dgm:spPr/>
    </dgm:pt>
    <dgm:pt modelId="{C623042A-CFB0-4C32-8F83-EA5271F8BDD4}" type="pres">
      <dgm:prSet presAssocID="{FBE31E0D-5D09-475D-A0C8-795D884F5147}" presName="rootConnector" presStyleLbl="node3" presStyleIdx="1" presStyleCnt="15"/>
      <dgm:spPr/>
    </dgm:pt>
    <dgm:pt modelId="{192A44EA-2E92-4AEE-A2FB-F3890E3EB344}" type="pres">
      <dgm:prSet presAssocID="{FBE31E0D-5D09-475D-A0C8-795D884F5147}" presName="hierChild4" presStyleCnt="0"/>
      <dgm:spPr/>
    </dgm:pt>
    <dgm:pt modelId="{D8C561E5-B6A3-42D9-B286-6CA324FFF98F}" type="pres">
      <dgm:prSet presAssocID="{FBE31E0D-5D09-475D-A0C8-795D884F5147}" presName="hierChild5" presStyleCnt="0"/>
      <dgm:spPr/>
    </dgm:pt>
    <dgm:pt modelId="{D9FA78F1-8829-4320-AE4D-2E9161021369}" type="pres">
      <dgm:prSet presAssocID="{2C5FF4F4-76B3-4F75-812F-66DC4DE61B31}" presName="hierChild5" presStyleCnt="0"/>
      <dgm:spPr/>
    </dgm:pt>
    <dgm:pt modelId="{5E61AFA4-4863-4CCA-94C4-AB572DCD5B6C}" type="pres">
      <dgm:prSet presAssocID="{1D223088-3F3A-42DC-BD47-E5A352B9B9EA}" presName="Name37" presStyleLbl="parChTrans1D2" presStyleIdx="1" presStyleCnt="4"/>
      <dgm:spPr/>
    </dgm:pt>
    <dgm:pt modelId="{79629497-0C5C-49DF-9E3F-BB6B72EFB5A1}" type="pres">
      <dgm:prSet presAssocID="{C6E150F5-B8F4-4896-BD57-E5D17445B2CB}" presName="hierRoot2" presStyleCnt="0">
        <dgm:presLayoutVars>
          <dgm:hierBranch val="init"/>
        </dgm:presLayoutVars>
      </dgm:prSet>
      <dgm:spPr/>
    </dgm:pt>
    <dgm:pt modelId="{9DCB8EAF-4D43-49A9-BF32-9FA27C71562D}" type="pres">
      <dgm:prSet presAssocID="{C6E150F5-B8F4-4896-BD57-E5D17445B2CB}" presName="rootComposite" presStyleCnt="0"/>
      <dgm:spPr/>
    </dgm:pt>
    <dgm:pt modelId="{E024E1C2-CFE2-485F-9B60-01BE21F376A3}" type="pres">
      <dgm:prSet presAssocID="{C6E150F5-B8F4-4896-BD57-E5D17445B2CB}" presName="rootText" presStyleLbl="node2" presStyleIdx="1" presStyleCnt="4" custScaleX="113950" custLinFactNeighborX="-28282" custLinFactNeighborY="10515">
        <dgm:presLayoutVars>
          <dgm:chPref val="3"/>
        </dgm:presLayoutVars>
      </dgm:prSet>
      <dgm:spPr/>
    </dgm:pt>
    <dgm:pt modelId="{C3F97088-A947-474F-881C-597CA49B874F}" type="pres">
      <dgm:prSet presAssocID="{C6E150F5-B8F4-4896-BD57-E5D17445B2CB}" presName="rootConnector" presStyleLbl="node2" presStyleIdx="1" presStyleCnt="4"/>
      <dgm:spPr/>
    </dgm:pt>
    <dgm:pt modelId="{80D0304F-1A03-43D1-A801-8573EDD7B989}" type="pres">
      <dgm:prSet presAssocID="{C6E150F5-B8F4-4896-BD57-E5D17445B2CB}" presName="hierChild4" presStyleCnt="0"/>
      <dgm:spPr/>
    </dgm:pt>
    <dgm:pt modelId="{A691C846-0CEC-4F7E-9B02-1D784A782017}" type="pres">
      <dgm:prSet presAssocID="{69F0F0FA-C396-4525-94B9-829E8C162CD6}" presName="Name37" presStyleLbl="parChTrans1D3" presStyleIdx="2" presStyleCnt="15"/>
      <dgm:spPr/>
    </dgm:pt>
    <dgm:pt modelId="{EC7693CF-D24E-4C70-84D7-F8E38C97A2D4}" type="pres">
      <dgm:prSet presAssocID="{7DD6D79B-8CE5-431A-8E7A-1C827841A25D}" presName="hierRoot2" presStyleCnt="0">
        <dgm:presLayoutVars>
          <dgm:hierBranch val="init"/>
        </dgm:presLayoutVars>
      </dgm:prSet>
      <dgm:spPr/>
    </dgm:pt>
    <dgm:pt modelId="{5F9E5618-6079-4C7B-9B99-A956810F08BC}" type="pres">
      <dgm:prSet presAssocID="{7DD6D79B-8CE5-431A-8E7A-1C827841A25D}" presName="rootComposite" presStyleCnt="0"/>
      <dgm:spPr/>
    </dgm:pt>
    <dgm:pt modelId="{271E571D-79E0-4061-8845-490119024399}" type="pres">
      <dgm:prSet presAssocID="{7DD6D79B-8CE5-431A-8E7A-1C827841A25D}" presName="rootText" presStyleLbl="node3" presStyleIdx="2" presStyleCnt="15" custScaleX="118635" custLinFactNeighborX="-28441" custLinFactNeighborY="-1253">
        <dgm:presLayoutVars>
          <dgm:chPref val="3"/>
        </dgm:presLayoutVars>
      </dgm:prSet>
      <dgm:spPr/>
    </dgm:pt>
    <dgm:pt modelId="{98F217FC-97D1-4023-8D71-67B959D378C6}" type="pres">
      <dgm:prSet presAssocID="{7DD6D79B-8CE5-431A-8E7A-1C827841A25D}" presName="rootConnector" presStyleLbl="node3" presStyleIdx="2" presStyleCnt="15"/>
      <dgm:spPr/>
    </dgm:pt>
    <dgm:pt modelId="{F89EE663-55FA-4AC2-BDC4-2B5696EA3155}" type="pres">
      <dgm:prSet presAssocID="{7DD6D79B-8CE5-431A-8E7A-1C827841A25D}" presName="hierChild4" presStyleCnt="0"/>
      <dgm:spPr/>
    </dgm:pt>
    <dgm:pt modelId="{BA2CDA97-3AF6-48F6-AD71-B9C6AC052970}" type="pres">
      <dgm:prSet presAssocID="{7DD6D79B-8CE5-431A-8E7A-1C827841A25D}" presName="hierChild5" presStyleCnt="0"/>
      <dgm:spPr/>
    </dgm:pt>
    <dgm:pt modelId="{F7817151-1D87-44F5-A61D-34EDFC6A1DA4}" type="pres">
      <dgm:prSet presAssocID="{14222529-69AF-489B-B274-862E61C54638}" presName="Name37" presStyleLbl="parChTrans1D3" presStyleIdx="3" presStyleCnt="15"/>
      <dgm:spPr/>
    </dgm:pt>
    <dgm:pt modelId="{FDBFBD3C-96F4-4440-ACED-1678982DEE1A}" type="pres">
      <dgm:prSet presAssocID="{6773A608-2A73-497F-823C-B5B38474C03A}" presName="hierRoot2" presStyleCnt="0">
        <dgm:presLayoutVars>
          <dgm:hierBranch val="init"/>
        </dgm:presLayoutVars>
      </dgm:prSet>
      <dgm:spPr/>
    </dgm:pt>
    <dgm:pt modelId="{B06963F6-1164-4B10-A684-EA8E5C6E2DCF}" type="pres">
      <dgm:prSet presAssocID="{6773A608-2A73-497F-823C-B5B38474C03A}" presName="rootComposite" presStyleCnt="0"/>
      <dgm:spPr/>
    </dgm:pt>
    <dgm:pt modelId="{BC31528C-EDB5-4153-B085-5C0C62B4FB70}" type="pres">
      <dgm:prSet presAssocID="{6773A608-2A73-497F-823C-B5B38474C03A}" presName="rootText" presStyleLbl="node3" presStyleIdx="3" presStyleCnt="15" custScaleX="126808" custLinFactNeighborX="-28441" custLinFactNeighborY="-1253">
        <dgm:presLayoutVars>
          <dgm:chPref val="3"/>
        </dgm:presLayoutVars>
      </dgm:prSet>
      <dgm:spPr/>
    </dgm:pt>
    <dgm:pt modelId="{D82B9E9A-26DA-4934-BEDC-8F94F2C46F89}" type="pres">
      <dgm:prSet presAssocID="{6773A608-2A73-497F-823C-B5B38474C03A}" presName="rootConnector" presStyleLbl="node3" presStyleIdx="3" presStyleCnt="15"/>
      <dgm:spPr/>
    </dgm:pt>
    <dgm:pt modelId="{8DFE1EDA-3C2A-4858-9662-FADCBBBDB46B}" type="pres">
      <dgm:prSet presAssocID="{6773A608-2A73-497F-823C-B5B38474C03A}" presName="hierChild4" presStyleCnt="0"/>
      <dgm:spPr/>
    </dgm:pt>
    <dgm:pt modelId="{BE6EECCD-D9C2-4803-A3F5-F74B2ACEF5EC}" type="pres">
      <dgm:prSet presAssocID="{6773A608-2A73-497F-823C-B5B38474C03A}" presName="hierChild5" presStyleCnt="0"/>
      <dgm:spPr/>
    </dgm:pt>
    <dgm:pt modelId="{DE2F15AB-2A61-4CEC-9717-11690C4B8683}" type="pres">
      <dgm:prSet presAssocID="{FA158ECF-A283-4C53-8642-E633170A9EB4}" presName="Name37" presStyleLbl="parChTrans1D3" presStyleIdx="4" presStyleCnt="15"/>
      <dgm:spPr/>
    </dgm:pt>
    <dgm:pt modelId="{19C10D77-502F-4103-95AF-B8334AFA7B78}" type="pres">
      <dgm:prSet presAssocID="{CC6C949D-CA06-4810-9035-93CA64E2F92E}" presName="hierRoot2" presStyleCnt="0">
        <dgm:presLayoutVars>
          <dgm:hierBranch val="init"/>
        </dgm:presLayoutVars>
      </dgm:prSet>
      <dgm:spPr/>
    </dgm:pt>
    <dgm:pt modelId="{5E542D37-6075-4D0D-B2C3-9000EE9E2CD8}" type="pres">
      <dgm:prSet presAssocID="{CC6C949D-CA06-4810-9035-93CA64E2F92E}" presName="rootComposite" presStyleCnt="0"/>
      <dgm:spPr/>
    </dgm:pt>
    <dgm:pt modelId="{9ED6F9F7-13F7-474B-B959-C28027EB72C1}" type="pres">
      <dgm:prSet presAssocID="{CC6C949D-CA06-4810-9035-93CA64E2F92E}" presName="rootText" presStyleLbl="node3" presStyleIdx="4" presStyleCnt="15" custLinFactNeighborX="-28441" custLinFactNeighborY="-1253">
        <dgm:presLayoutVars>
          <dgm:chPref val="3"/>
        </dgm:presLayoutVars>
      </dgm:prSet>
      <dgm:spPr/>
    </dgm:pt>
    <dgm:pt modelId="{DA5E7B07-1A00-4E59-8E1D-7B1EBEBEEB49}" type="pres">
      <dgm:prSet presAssocID="{CC6C949D-CA06-4810-9035-93CA64E2F92E}" presName="rootConnector" presStyleLbl="node3" presStyleIdx="4" presStyleCnt="15"/>
      <dgm:spPr/>
    </dgm:pt>
    <dgm:pt modelId="{AF6B5DF1-4BF8-4D09-B877-9FA0E1EE1FBB}" type="pres">
      <dgm:prSet presAssocID="{CC6C949D-CA06-4810-9035-93CA64E2F92E}" presName="hierChild4" presStyleCnt="0"/>
      <dgm:spPr/>
    </dgm:pt>
    <dgm:pt modelId="{5AAA76F4-1EB3-478C-BB99-08C82E40824F}" type="pres">
      <dgm:prSet presAssocID="{CC6C949D-CA06-4810-9035-93CA64E2F92E}" presName="hierChild5" presStyleCnt="0"/>
      <dgm:spPr/>
    </dgm:pt>
    <dgm:pt modelId="{129D0B68-8C37-4D70-91E7-800A98815203}" type="pres">
      <dgm:prSet presAssocID="{C6E150F5-B8F4-4896-BD57-E5D17445B2CB}" presName="hierChild5" presStyleCnt="0"/>
      <dgm:spPr/>
    </dgm:pt>
    <dgm:pt modelId="{4E9473E8-DDAF-4627-81D5-97B3BA35CEBB}" type="pres">
      <dgm:prSet presAssocID="{CEF92184-EEDF-4A36-B1D3-E50C962FA7CD}" presName="Name37" presStyleLbl="parChTrans1D2" presStyleIdx="2" presStyleCnt="4"/>
      <dgm:spPr/>
    </dgm:pt>
    <dgm:pt modelId="{B279FD5D-0108-4EF9-8474-EAD1EA3E087E}" type="pres">
      <dgm:prSet presAssocID="{C67898CA-CB04-47A9-8E40-00A4FCEB7866}" presName="hierRoot2" presStyleCnt="0">
        <dgm:presLayoutVars>
          <dgm:hierBranch val="init"/>
        </dgm:presLayoutVars>
      </dgm:prSet>
      <dgm:spPr/>
    </dgm:pt>
    <dgm:pt modelId="{4C725204-1BC3-4218-83AB-3173A5508940}" type="pres">
      <dgm:prSet presAssocID="{C67898CA-CB04-47A9-8E40-00A4FCEB7866}" presName="rootComposite" presStyleCnt="0"/>
      <dgm:spPr/>
    </dgm:pt>
    <dgm:pt modelId="{03A43FA6-DECD-44E4-9749-2028CEC7AD30}" type="pres">
      <dgm:prSet presAssocID="{C67898CA-CB04-47A9-8E40-00A4FCEB7866}" presName="rootText" presStyleLbl="node2" presStyleIdx="2" presStyleCnt="4" custScaleX="125504" custLinFactNeighborX="-9867" custLinFactNeighborY="10515">
        <dgm:presLayoutVars>
          <dgm:chPref val="3"/>
        </dgm:presLayoutVars>
      </dgm:prSet>
      <dgm:spPr/>
    </dgm:pt>
    <dgm:pt modelId="{22AE9ECA-BF14-46E1-9E8A-4CA7728FF116}" type="pres">
      <dgm:prSet presAssocID="{C67898CA-CB04-47A9-8E40-00A4FCEB7866}" presName="rootConnector" presStyleLbl="node2" presStyleIdx="2" presStyleCnt="4"/>
      <dgm:spPr/>
    </dgm:pt>
    <dgm:pt modelId="{D681CC95-197C-4E83-934E-EB3925A5E154}" type="pres">
      <dgm:prSet presAssocID="{C67898CA-CB04-47A9-8E40-00A4FCEB7866}" presName="hierChild4" presStyleCnt="0"/>
      <dgm:spPr/>
    </dgm:pt>
    <dgm:pt modelId="{769719FB-683D-4AD4-B2B7-0E14FA690DB9}" type="pres">
      <dgm:prSet presAssocID="{0F538A93-C4D8-485D-87C1-205D51C33C5C}" presName="Name37" presStyleLbl="parChTrans1D3" presStyleIdx="5" presStyleCnt="15"/>
      <dgm:spPr/>
    </dgm:pt>
    <dgm:pt modelId="{C0E9F690-8A67-45F9-859F-9A58BD7DAB64}" type="pres">
      <dgm:prSet presAssocID="{9746F720-5274-4BF2-AEBA-39692CF48816}" presName="hierRoot2" presStyleCnt="0">
        <dgm:presLayoutVars>
          <dgm:hierBranch val="init"/>
        </dgm:presLayoutVars>
      </dgm:prSet>
      <dgm:spPr/>
    </dgm:pt>
    <dgm:pt modelId="{9EE1BC27-F991-4F63-9E10-03BA366F501D}" type="pres">
      <dgm:prSet presAssocID="{9746F720-5274-4BF2-AEBA-39692CF48816}" presName="rootComposite" presStyleCnt="0"/>
      <dgm:spPr/>
    </dgm:pt>
    <dgm:pt modelId="{BA2F2484-4F02-49F1-AF21-7DF85413388F}" type="pres">
      <dgm:prSet presAssocID="{9746F720-5274-4BF2-AEBA-39692CF48816}" presName="rootText" presStyleLbl="node3" presStyleIdx="5" presStyleCnt="15" custScaleX="181064" custLinFactNeighborX="-9126">
        <dgm:presLayoutVars>
          <dgm:chPref val="3"/>
        </dgm:presLayoutVars>
      </dgm:prSet>
      <dgm:spPr/>
    </dgm:pt>
    <dgm:pt modelId="{F59E831D-D949-480E-9EF9-C10EB78301E0}" type="pres">
      <dgm:prSet presAssocID="{9746F720-5274-4BF2-AEBA-39692CF48816}" presName="rootConnector" presStyleLbl="node3" presStyleIdx="5" presStyleCnt="15"/>
      <dgm:spPr/>
    </dgm:pt>
    <dgm:pt modelId="{0AC0CAA7-842E-406F-A12B-E1226BE31441}" type="pres">
      <dgm:prSet presAssocID="{9746F720-5274-4BF2-AEBA-39692CF48816}" presName="hierChild4" presStyleCnt="0"/>
      <dgm:spPr/>
    </dgm:pt>
    <dgm:pt modelId="{B993EAEC-C12B-4733-AA6B-9D8D2F28073B}" type="pres">
      <dgm:prSet presAssocID="{9746F720-5274-4BF2-AEBA-39692CF48816}" presName="hierChild5" presStyleCnt="0"/>
      <dgm:spPr/>
    </dgm:pt>
    <dgm:pt modelId="{E0408EB9-CBC8-4E70-B637-A705ED7BE5BC}" type="pres">
      <dgm:prSet presAssocID="{C4B28FF5-EB61-406B-AE55-1DF49CF23C91}" presName="Name37" presStyleLbl="parChTrans1D3" presStyleIdx="6" presStyleCnt="15"/>
      <dgm:spPr/>
    </dgm:pt>
    <dgm:pt modelId="{E347219E-3AF8-49D0-9FC8-C98B29B153B0}" type="pres">
      <dgm:prSet presAssocID="{8420F77C-26B7-4CED-A046-32B3830B53FD}" presName="hierRoot2" presStyleCnt="0">
        <dgm:presLayoutVars>
          <dgm:hierBranch val="init"/>
        </dgm:presLayoutVars>
      </dgm:prSet>
      <dgm:spPr/>
    </dgm:pt>
    <dgm:pt modelId="{E8770C66-D497-4B4D-9B7E-737CB2ACD8B4}" type="pres">
      <dgm:prSet presAssocID="{8420F77C-26B7-4CED-A046-32B3830B53FD}" presName="rootComposite" presStyleCnt="0"/>
      <dgm:spPr/>
    </dgm:pt>
    <dgm:pt modelId="{A43417E9-0B68-4633-9930-76284D353BFD}" type="pres">
      <dgm:prSet presAssocID="{8420F77C-26B7-4CED-A046-32B3830B53FD}" presName="rootText" presStyleLbl="node3" presStyleIdx="6" presStyleCnt="15" custScaleX="183461" custLinFactNeighborX="-9126">
        <dgm:presLayoutVars>
          <dgm:chPref val="3"/>
        </dgm:presLayoutVars>
      </dgm:prSet>
      <dgm:spPr/>
    </dgm:pt>
    <dgm:pt modelId="{7E6F1D9D-1FB3-4A3B-9CB2-FD22C5C7CFA7}" type="pres">
      <dgm:prSet presAssocID="{8420F77C-26B7-4CED-A046-32B3830B53FD}" presName="rootConnector" presStyleLbl="node3" presStyleIdx="6" presStyleCnt="15"/>
      <dgm:spPr/>
    </dgm:pt>
    <dgm:pt modelId="{FE30A0CB-93DD-437A-BCA6-0340A5EE818C}" type="pres">
      <dgm:prSet presAssocID="{8420F77C-26B7-4CED-A046-32B3830B53FD}" presName="hierChild4" presStyleCnt="0"/>
      <dgm:spPr/>
    </dgm:pt>
    <dgm:pt modelId="{AAAC23EE-E88F-4B32-97A1-A6A9A30001B8}" type="pres">
      <dgm:prSet presAssocID="{8420F77C-26B7-4CED-A046-32B3830B53FD}" presName="hierChild5" presStyleCnt="0"/>
      <dgm:spPr/>
    </dgm:pt>
    <dgm:pt modelId="{7DD320B8-E37A-4479-8DA7-4A7FBABB960E}" type="pres">
      <dgm:prSet presAssocID="{FA91A8E5-5EF6-4993-AB8A-21D0FD1DC905}" presName="Name37" presStyleLbl="parChTrans1D3" presStyleIdx="7" presStyleCnt="15"/>
      <dgm:spPr/>
    </dgm:pt>
    <dgm:pt modelId="{DBA57B55-EA9B-463D-8791-328BB25876AE}" type="pres">
      <dgm:prSet presAssocID="{0F6C14FB-29F1-4D92-920F-AD4695642076}" presName="hierRoot2" presStyleCnt="0">
        <dgm:presLayoutVars>
          <dgm:hierBranch val="init"/>
        </dgm:presLayoutVars>
      </dgm:prSet>
      <dgm:spPr/>
    </dgm:pt>
    <dgm:pt modelId="{A8DC581E-9901-467E-B50A-46B517C5A5F1}" type="pres">
      <dgm:prSet presAssocID="{0F6C14FB-29F1-4D92-920F-AD4695642076}" presName="rootComposite" presStyleCnt="0"/>
      <dgm:spPr/>
    </dgm:pt>
    <dgm:pt modelId="{17B159A0-9F18-4E78-8213-38DF2DD8057A}" type="pres">
      <dgm:prSet presAssocID="{0F6C14FB-29F1-4D92-920F-AD4695642076}" presName="rootText" presStyleLbl="node3" presStyleIdx="7" presStyleCnt="15" custScaleX="181064" custLinFactNeighborX="-9126">
        <dgm:presLayoutVars>
          <dgm:chPref val="3"/>
        </dgm:presLayoutVars>
      </dgm:prSet>
      <dgm:spPr/>
    </dgm:pt>
    <dgm:pt modelId="{1E03C268-B551-4E15-8204-E09687BE416B}" type="pres">
      <dgm:prSet presAssocID="{0F6C14FB-29F1-4D92-920F-AD4695642076}" presName="rootConnector" presStyleLbl="node3" presStyleIdx="7" presStyleCnt="15"/>
      <dgm:spPr/>
    </dgm:pt>
    <dgm:pt modelId="{1C172400-FB64-48B5-97E5-7938A75EA514}" type="pres">
      <dgm:prSet presAssocID="{0F6C14FB-29F1-4D92-920F-AD4695642076}" presName="hierChild4" presStyleCnt="0"/>
      <dgm:spPr/>
    </dgm:pt>
    <dgm:pt modelId="{BBD2E44D-03DC-48F3-8899-A1399C9818D5}" type="pres">
      <dgm:prSet presAssocID="{0F6C14FB-29F1-4D92-920F-AD4695642076}" presName="hierChild5" presStyleCnt="0"/>
      <dgm:spPr/>
    </dgm:pt>
    <dgm:pt modelId="{D95809CC-A60F-4079-9684-B9657EE336BF}" type="pres">
      <dgm:prSet presAssocID="{6B3AAB91-5010-4747-9951-825923A3E508}" presName="Name37" presStyleLbl="parChTrans1D3" presStyleIdx="8" presStyleCnt="15"/>
      <dgm:spPr/>
    </dgm:pt>
    <dgm:pt modelId="{4E567F2F-C5C3-48C2-AC8C-7BD1BFA90425}" type="pres">
      <dgm:prSet presAssocID="{7BCC1B47-BC3A-4345-882A-820E5FE08FDC}" presName="hierRoot2" presStyleCnt="0">
        <dgm:presLayoutVars>
          <dgm:hierBranch val="init"/>
        </dgm:presLayoutVars>
      </dgm:prSet>
      <dgm:spPr/>
    </dgm:pt>
    <dgm:pt modelId="{10B36B26-8747-483B-8809-F616ACA3AB32}" type="pres">
      <dgm:prSet presAssocID="{7BCC1B47-BC3A-4345-882A-820E5FE08FDC}" presName="rootComposite" presStyleCnt="0"/>
      <dgm:spPr/>
    </dgm:pt>
    <dgm:pt modelId="{7BFA39FE-916E-401E-A919-545F3EDD0AA0}" type="pres">
      <dgm:prSet presAssocID="{7BCC1B47-BC3A-4345-882A-820E5FE08FDC}" presName="rootText" presStyleLbl="node3" presStyleIdx="8" presStyleCnt="15" custScaleX="157958" custLinFactNeighborX="-9126">
        <dgm:presLayoutVars>
          <dgm:chPref val="3"/>
        </dgm:presLayoutVars>
      </dgm:prSet>
      <dgm:spPr/>
    </dgm:pt>
    <dgm:pt modelId="{D4EC4F9C-FB9A-4A9D-A823-2B15E450F882}" type="pres">
      <dgm:prSet presAssocID="{7BCC1B47-BC3A-4345-882A-820E5FE08FDC}" presName="rootConnector" presStyleLbl="node3" presStyleIdx="8" presStyleCnt="15"/>
      <dgm:spPr/>
    </dgm:pt>
    <dgm:pt modelId="{D920DE31-5FB5-4A83-AAF3-476EC1453C23}" type="pres">
      <dgm:prSet presAssocID="{7BCC1B47-BC3A-4345-882A-820E5FE08FDC}" presName="hierChild4" presStyleCnt="0"/>
      <dgm:spPr/>
    </dgm:pt>
    <dgm:pt modelId="{0989EAC2-367B-4028-A727-ABD9508C9E3D}" type="pres">
      <dgm:prSet presAssocID="{7BCC1B47-BC3A-4345-882A-820E5FE08FDC}" presName="hierChild5" presStyleCnt="0"/>
      <dgm:spPr/>
    </dgm:pt>
    <dgm:pt modelId="{EE4067BC-B0F7-490B-8315-0788D4D667E0}" type="pres">
      <dgm:prSet presAssocID="{D527658E-8355-4CE6-9908-5789059136B0}" presName="Name37" presStyleLbl="parChTrans1D3" presStyleIdx="9" presStyleCnt="15"/>
      <dgm:spPr/>
    </dgm:pt>
    <dgm:pt modelId="{EFD88AF7-65C3-4C07-AAE1-97FCC3F60A8D}" type="pres">
      <dgm:prSet presAssocID="{223C8E2F-FF5D-4536-8262-C76ABF4FB1D5}" presName="hierRoot2" presStyleCnt="0">
        <dgm:presLayoutVars>
          <dgm:hierBranch val="init"/>
        </dgm:presLayoutVars>
      </dgm:prSet>
      <dgm:spPr/>
    </dgm:pt>
    <dgm:pt modelId="{8F93C6CA-E525-4F74-A6AE-2CC9B5F9AFA6}" type="pres">
      <dgm:prSet presAssocID="{223C8E2F-FF5D-4536-8262-C76ABF4FB1D5}" presName="rootComposite" presStyleCnt="0"/>
      <dgm:spPr/>
    </dgm:pt>
    <dgm:pt modelId="{E0EA693B-D01E-492F-ADDA-4D620767E2ED}" type="pres">
      <dgm:prSet presAssocID="{223C8E2F-FF5D-4536-8262-C76ABF4FB1D5}" presName="rootText" presStyleLbl="node3" presStyleIdx="9" presStyleCnt="15" custScaleX="157958" custLinFactNeighborX="-9126">
        <dgm:presLayoutVars>
          <dgm:chPref val="3"/>
        </dgm:presLayoutVars>
      </dgm:prSet>
      <dgm:spPr/>
    </dgm:pt>
    <dgm:pt modelId="{8F80C62C-C95F-40EF-9D34-7791A193BF28}" type="pres">
      <dgm:prSet presAssocID="{223C8E2F-FF5D-4536-8262-C76ABF4FB1D5}" presName="rootConnector" presStyleLbl="node3" presStyleIdx="9" presStyleCnt="15"/>
      <dgm:spPr/>
    </dgm:pt>
    <dgm:pt modelId="{518705AE-3E77-4B97-AF59-7CEA49879BA3}" type="pres">
      <dgm:prSet presAssocID="{223C8E2F-FF5D-4536-8262-C76ABF4FB1D5}" presName="hierChild4" presStyleCnt="0"/>
      <dgm:spPr/>
    </dgm:pt>
    <dgm:pt modelId="{CAFCB348-1BD4-4652-B4E5-72751E6A391E}" type="pres">
      <dgm:prSet presAssocID="{223C8E2F-FF5D-4536-8262-C76ABF4FB1D5}" presName="hierChild5" presStyleCnt="0"/>
      <dgm:spPr/>
    </dgm:pt>
    <dgm:pt modelId="{AAA88F21-21FE-4701-B50E-24FEA0F874C4}" type="pres">
      <dgm:prSet presAssocID="{C67898CA-CB04-47A9-8E40-00A4FCEB7866}" presName="hierChild5" presStyleCnt="0"/>
      <dgm:spPr/>
    </dgm:pt>
    <dgm:pt modelId="{1895F641-6C82-4FDC-A0E7-660B0824626E}" type="pres">
      <dgm:prSet presAssocID="{9F17DFDB-F37E-45DB-9622-D08B1543415E}" presName="Name37" presStyleLbl="parChTrans1D2" presStyleIdx="3" presStyleCnt="4"/>
      <dgm:spPr/>
    </dgm:pt>
    <dgm:pt modelId="{F28E5462-B3A7-410A-951B-DDA3014D4AC3}" type="pres">
      <dgm:prSet presAssocID="{0AF7B123-0C44-4B3D-840C-7A73CC562E81}" presName="hierRoot2" presStyleCnt="0">
        <dgm:presLayoutVars>
          <dgm:hierBranch val="init"/>
        </dgm:presLayoutVars>
      </dgm:prSet>
      <dgm:spPr/>
    </dgm:pt>
    <dgm:pt modelId="{7F8AA508-2654-46DC-A197-24A5B50DC7BE}" type="pres">
      <dgm:prSet presAssocID="{0AF7B123-0C44-4B3D-840C-7A73CC562E81}" presName="rootComposite" presStyleCnt="0"/>
      <dgm:spPr/>
    </dgm:pt>
    <dgm:pt modelId="{E5F9F191-D443-44BD-8ADF-E591DFFF127B}" type="pres">
      <dgm:prSet presAssocID="{0AF7B123-0C44-4B3D-840C-7A73CC562E81}" presName="rootText" presStyleLbl="node2" presStyleIdx="3" presStyleCnt="4" custScaleX="131969" custLinFactNeighborX="21153" custLinFactNeighborY="10515">
        <dgm:presLayoutVars>
          <dgm:chPref val="3"/>
        </dgm:presLayoutVars>
      </dgm:prSet>
      <dgm:spPr/>
    </dgm:pt>
    <dgm:pt modelId="{377F94D5-7324-4021-8944-7280400DAEE9}" type="pres">
      <dgm:prSet presAssocID="{0AF7B123-0C44-4B3D-840C-7A73CC562E81}" presName="rootConnector" presStyleLbl="node2" presStyleIdx="3" presStyleCnt="4"/>
      <dgm:spPr/>
    </dgm:pt>
    <dgm:pt modelId="{6A406A99-A76B-4373-B666-23C6A21A45BE}" type="pres">
      <dgm:prSet presAssocID="{0AF7B123-0C44-4B3D-840C-7A73CC562E81}" presName="hierChild4" presStyleCnt="0"/>
      <dgm:spPr/>
    </dgm:pt>
    <dgm:pt modelId="{019A1CF8-CC35-459B-90BC-3D09731F41E5}" type="pres">
      <dgm:prSet presAssocID="{64C6223E-FB3B-456A-9DBF-DC794AE5A44D}" presName="Name37" presStyleLbl="parChTrans1D3" presStyleIdx="10" presStyleCnt="15"/>
      <dgm:spPr/>
    </dgm:pt>
    <dgm:pt modelId="{512224F9-EBDC-47AC-B500-57505539576F}" type="pres">
      <dgm:prSet presAssocID="{A433D235-E366-4DC8-BE1C-2C778454C1E2}" presName="hierRoot2" presStyleCnt="0">
        <dgm:presLayoutVars>
          <dgm:hierBranch val="init"/>
        </dgm:presLayoutVars>
      </dgm:prSet>
      <dgm:spPr/>
    </dgm:pt>
    <dgm:pt modelId="{2417E60F-16FD-487E-A3FC-B038739938B7}" type="pres">
      <dgm:prSet presAssocID="{A433D235-E366-4DC8-BE1C-2C778454C1E2}" presName="rootComposite" presStyleCnt="0"/>
      <dgm:spPr/>
    </dgm:pt>
    <dgm:pt modelId="{CAF191E0-4384-4E8C-AAD5-6308B7FCFD0B}" type="pres">
      <dgm:prSet presAssocID="{A433D235-E366-4DC8-BE1C-2C778454C1E2}" presName="rootText" presStyleLbl="node3" presStyleIdx="10" presStyleCnt="15" custScaleX="141849" custLinFactNeighborX="21153">
        <dgm:presLayoutVars>
          <dgm:chPref val="3"/>
        </dgm:presLayoutVars>
      </dgm:prSet>
      <dgm:spPr/>
    </dgm:pt>
    <dgm:pt modelId="{70160F46-E941-4A55-AD39-253D1CF49EC3}" type="pres">
      <dgm:prSet presAssocID="{A433D235-E366-4DC8-BE1C-2C778454C1E2}" presName="rootConnector" presStyleLbl="node3" presStyleIdx="10" presStyleCnt="15"/>
      <dgm:spPr/>
    </dgm:pt>
    <dgm:pt modelId="{51D2BC19-CB1E-4185-8447-A6FE8566D47B}" type="pres">
      <dgm:prSet presAssocID="{A433D235-E366-4DC8-BE1C-2C778454C1E2}" presName="hierChild4" presStyleCnt="0"/>
      <dgm:spPr/>
    </dgm:pt>
    <dgm:pt modelId="{466FC8E8-0352-4D3F-8F43-7EF8EFAE2EED}" type="pres">
      <dgm:prSet presAssocID="{A433D235-E366-4DC8-BE1C-2C778454C1E2}" presName="hierChild5" presStyleCnt="0"/>
      <dgm:spPr/>
    </dgm:pt>
    <dgm:pt modelId="{704F2E84-7F4C-483F-AA91-BFEFD639544C}" type="pres">
      <dgm:prSet presAssocID="{F233F691-5B5D-4249-BBBA-BA23338B0305}" presName="Name37" presStyleLbl="parChTrans1D3" presStyleIdx="11" presStyleCnt="15"/>
      <dgm:spPr/>
    </dgm:pt>
    <dgm:pt modelId="{4F083910-C2B0-4296-88DC-EC96C61BA9B6}" type="pres">
      <dgm:prSet presAssocID="{245F194A-2712-4F1B-9FAF-73E802E74CC3}" presName="hierRoot2" presStyleCnt="0">
        <dgm:presLayoutVars>
          <dgm:hierBranch val="init"/>
        </dgm:presLayoutVars>
      </dgm:prSet>
      <dgm:spPr/>
    </dgm:pt>
    <dgm:pt modelId="{19BA4E9B-FC60-459A-BD23-FF5E5D2EC39B}" type="pres">
      <dgm:prSet presAssocID="{245F194A-2712-4F1B-9FAF-73E802E74CC3}" presName="rootComposite" presStyleCnt="0"/>
      <dgm:spPr/>
    </dgm:pt>
    <dgm:pt modelId="{2C43D928-4511-4644-851E-40841B8A245E}" type="pres">
      <dgm:prSet presAssocID="{245F194A-2712-4F1B-9FAF-73E802E74CC3}" presName="rootText" presStyleLbl="node3" presStyleIdx="11" presStyleCnt="15" custScaleX="147119" custLinFactNeighborX="20540" custLinFactNeighborY="650">
        <dgm:presLayoutVars>
          <dgm:chPref val="3"/>
        </dgm:presLayoutVars>
      </dgm:prSet>
      <dgm:spPr/>
    </dgm:pt>
    <dgm:pt modelId="{2C974075-FE7B-4838-B193-E54BAA6F1888}" type="pres">
      <dgm:prSet presAssocID="{245F194A-2712-4F1B-9FAF-73E802E74CC3}" presName="rootConnector" presStyleLbl="node3" presStyleIdx="11" presStyleCnt="15"/>
      <dgm:spPr/>
    </dgm:pt>
    <dgm:pt modelId="{0CAA4271-1FFC-42B9-B686-91C42A0507C5}" type="pres">
      <dgm:prSet presAssocID="{245F194A-2712-4F1B-9FAF-73E802E74CC3}" presName="hierChild4" presStyleCnt="0"/>
      <dgm:spPr/>
    </dgm:pt>
    <dgm:pt modelId="{43E75051-34F0-45BC-AD2E-9454B434C584}" type="pres">
      <dgm:prSet presAssocID="{245F194A-2712-4F1B-9FAF-73E802E74CC3}" presName="hierChild5" presStyleCnt="0"/>
      <dgm:spPr/>
    </dgm:pt>
    <dgm:pt modelId="{E5741E6F-6C42-45E0-87B2-B7B3A9663960}" type="pres">
      <dgm:prSet presAssocID="{9165EDCA-347B-462A-BBB1-A8B756161FAF}" presName="Name37" presStyleLbl="parChTrans1D3" presStyleIdx="12" presStyleCnt="15"/>
      <dgm:spPr/>
    </dgm:pt>
    <dgm:pt modelId="{F5690103-F265-44C1-8102-B5C2CB287BB8}" type="pres">
      <dgm:prSet presAssocID="{254E1E42-B1C2-4F52-BEFD-EA8DCC1F8005}" presName="hierRoot2" presStyleCnt="0">
        <dgm:presLayoutVars>
          <dgm:hierBranch val="init"/>
        </dgm:presLayoutVars>
      </dgm:prSet>
      <dgm:spPr/>
    </dgm:pt>
    <dgm:pt modelId="{900C73A3-EE45-40D2-935D-D6E7273178EA}" type="pres">
      <dgm:prSet presAssocID="{254E1E42-B1C2-4F52-BEFD-EA8DCC1F8005}" presName="rootComposite" presStyleCnt="0"/>
      <dgm:spPr/>
    </dgm:pt>
    <dgm:pt modelId="{BD966D72-81EA-4BB5-82C7-0E14E3BE75F3}" type="pres">
      <dgm:prSet presAssocID="{254E1E42-B1C2-4F52-BEFD-EA8DCC1F8005}" presName="rootText" presStyleLbl="node3" presStyleIdx="12" presStyleCnt="15" custScaleX="144787" custLinFactNeighborX="21153">
        <dgm:presLayoutVars>
          <dgm:chPref val="3"/>
        </dgm:presLayoutVars>
      </dgm:prSet>
      <dgm:spPr/>
    </dgm:pt>
    <dgm:pt modelId="{1FB2927A-2908-4188-8606-FCAD25B21115}" type="pres">
      <dgm:prSet presAssocID="{254E1E42-B1C2-4F52-BEFD-EA8DCC1F8005}" presName="rootConnector" presStyleLbl="node3" presStyleIdx="12" presStyleCnt="15"/>
      <dgm:spPr/>
    </dgm:pt>
    <dgm:pt modelId="{A11052F3-F70B-4E13-8EBA-DBA824AEDD75}" type="pres">
      <dgm:prSet presAssocID="{254E1E42-B1C2-4F52-BEFD-EA8DCC1F8005}" presName="hierChild4" presStyleCnt="0"/>
      <dgm:spPr/>
    </dgm:pt>
    <dgm:pt modelId="{7305F40F-26F9-4DCC-ADC0-08D91D5F0FA0}" type="pres">
      <dgm:prSet presAssocID="{254E1E42-B1C2-4F52-BEFD-EA8DCC1F8005}" presName="hierChild5" presStyleCnt="0"/>
      <dgm:spPr/>
    </dgm:pt>
    <dgm:pt modelId="{76505F09-0EEA-4CFA-91E7-D0CE9C79A1C1}" type="pres">
      <dgm:prSet presAssocID="{BCE809D6-B8DD-408D-85BF-417F3C37A563}" presName="Name37" presStyleLbl="parChTrans1D3" presStyleIdx="13" presStyleCnt="15"/>
      <dgm:spPr/>
    </dgm:pt>
    <dgm:pt modelId="{78338AF1-BD01-4826-AF87-E9AFEDDA855D}" type="pres">
      <dgm:prSet presAssocID="{DCB748B3-A16B-4CBD-8AAE-442AD0291B46}" presName="hierRoot2" presStyleCnt="0">
        <dgm:presLayoutVars>
          <dgm:hierBranch val="init"/>
        </dgm:presLayoutVars>
      </dgm:prSet>
      <dgm:spPr/>
    </dgm:pt>
    <dgm:pt modelId="{197F77AE-1783-47D7-8EDF-73A0815CFF25}" type="pres">
      <dgm:prSet presAssocID="{DCB748B3-A16B-4CBD-8AAE-442AD0291B46}" presName="rootComposite" presStyleCnt="0"/>
      <dgm:spPr/>
    </dgm:pt>
    <dgm:pt modelId="{E5D3CA61-FE8E-4AB9-BF0A-00A75AB2761E}" type="pres">
      <dgm:prSet presAssocID="{DCB748B3-A16B-4CBD-8AAE-442AD0291B46}" presName="rootText" presStyleLbl="node3" presStyleIdx="13" presStyleCnt="15" custScaleX="155799" custLinFactNeighborX="21153">
        <dgm:presLayoutVars>
          <dgm:chPref val="3"/>
        </dgm:presLayoutVars>
      </dgm:prSet>
      <dgm:spPr/>
    </dgm:pt>
    <dgm:pt modelId="{A4C02C4C-8F12-438C-BBDD-730D2F13D22A}" type="pres">
      <dgm:prSet presAssocID="{DCB748B3-A16B-4CBD-8AAE-442AD0291B46}" presName="rootConnector" presStyleLbl="node3" presStyleIdx="13" presStyleCnt="15"/>
      <dgm:spPr/>
    </dgm:pt>
    <dgm:pt modelId="{0E97BE02-0A5A-4EFD-8F93-1D37CA7D5D4C}" type="pres">
      <dgm:prSet presAssocID="{DCB748B3-A16B-4CBD-8AAE-442AD0291B46}" presName="hierChild4" presStyleCnt="0"/>
      <dgm:spPr/>
    </dgm:pt>
    <dgm:pt modelId="{9521A26F-9732-4A7E-9520-02742F88A58A}" type="pres">
      <dgm:prSet presAssocID="{DCB748B3-A16B-4CBD-8AAE-442AD0291B46}" presName="hierChild5" presStyleCnt="0"/>
      <dgm:spPr/>
    </dgm:pt>
    <dgm:pt modelId="{09E01252-F68F-4B67-853A-E1111596DEAB}" type="pres">
      <dgm:prSet presAssocID="{97DA6BCC-F5AB-4AEA-BF75-F174241F7945}" presName="Name37" presStyleLbl="parChTrans1D3" presStyleIdx="14" presStyleCnt="15"/>
      <dgm:spPr/>
    </dgm:pt>
    <dgm:pt modelId="{0578862D-A3BF-4F1C-A8A1-FFC7B8FD478E}" type="pres">
      <dgm:prSet presAssocID="{68089A26-989F-4547-974A-0B1FCA9F3EAC}" presName="hierRoot2" presStyleCnt="0">
        <dgm:presLayoutVars>
          <dgm:hierBranch val="init"/>
        </dgm:presLayoutVars>
      </dgm:prSet>
      <dgm:spPr/>
    </dgm:pt>
    <dgm:pt modelId="{E1EC70B1-41F8-4D5D-838A-02E9F04DD39B}" type="pres">
      <dgm:prSet presAssocID="{68089A26-989F-4547-974A-0B1FCA9F3EAC}" presName="rootComposite" presStyleCnt="0"/>
      <dgm:spPr/>
    </dgm:pt>
    <dgm:pt modelId="{FE5ABAE1-ABB7-43B3-84C7-D239A0C8550F}" type="pres">
      <dgm:prSet presAssocID="{68089A26-989F-4547-974A-0B1FCA9F3EAC}" presName="rootText" presStyleLbl="node3" presStyleIdx="14" presStyleCnt="15" custScaleX="158737" custLinFactNeighborX="21153">
        <dgm:presLayoutVars>
          <dgm:chPref val="3"/>
        </dgm:presLayoutVars>
      </dgm:prSet>
      <dgm:spPr/>
    </dgm:pt>
    <dgm:pt modelId="{690224EA-E7D0-48D2-A2E5-84D976A31DF6}" type="pres">
      <dgm:prSet presAssocID="{68089A26-989F-4547-974A-0B1FCA9F3EAC}" presName="rootConnector" presStyleLbl="node3" presStyleIdx="14" presStyleCnt="15"/>
      <dgm:spPr/>
    </dgm:pt>
    <dgm:pt modelId="{C1C7B297-1E29-4485-B194-801103875CA8}" type="pres">
      <dgm:prSet presAssocID="{68089A26-989F-4547-974A-0B1FCA9F3EAC}" presName="hierChild4" presStyleCnt="0"/>
      <dgm:spPr/>
    </dgm:pt>
    <dgm:pt modelId="{86A42C1A-CDBE-45E0-A03B-66EBE17EA587}" type="pres">
      <dgm:prSet presAssocID="{68089A26-989F-4547-974A-0B1FCA9F3EAC}" presName="hierChild5" presStyleCnt="0"/>
      <dgm:spPr/>
    </dgm:pt>
    <dgm:pt modelId="{1CEEE10A-7A86-4446-A353-C4BC5850C9BE}" type="pres">
      <dgm:prSet presAssocID="{0AF7B123-0C44-4B3D-840C-7A73CC562E81}" presName="hierChild5" presStyleCnt="0"/>
      <dgm:spPr/>
    </dgm:pt>
    <dgm:pt modelId="{B6CC948A-76C3-42D6-BE9E-F6628B77F42C}" type="pres">
      <dgm:prSet presAssocID="{73BE1EDB-0C3B-4128-BB74-3D8B41EE999F}" presName="hierChild3" presStyleCnt="0"/>
      <dgm:spPr/>
    </dgm:pt>
  </dgm:ptLst>
  <dgm:cxnLst>
    <dgm:cxn modelId="{EB9E4700-E280-4621-A654-C1B4DE6C85DE}" srcId="{2C5FF4F4-76B3-4F75-812F-66DC4DE61B31}" destId="{64DF42AE-838A-44D7-B955-A673CB3AEAF6}" srcOrd="0" destOrd="0" parTransId="{D26C88CF-2DEC-4519-AD13-B8338296FE06}" sibTransId="{9CBCD731-1ED4-4E05-BC4D-49349224FD87}"/>
    <dgm:cxn modelId="{77B3D303-DBC1-497E-8842-BE7F4529AAC0}" type="presOf" srcId="{223C8E2F-FF5D-4536-8262-C76ABF4FB1D5}" destId="{8F80C62C-C95F-40EF-9D34-7791A193BF28}" srcOrd="1" destOrd="0" presId="urn:microsoft.com/office/officeart/2005/8/layout/orgChart1"/>
    <dgm:cxn modelId="{07B86B06-17DB-4277-8D85-C21CB2341F9C}" type="presOf" srcId="{0AF7B123-0C44-4B3D-840C-7A73CC562E81}" destId="{E5F9F191-D443-44BD-8ADF-E591DFFF127B}" srcOrd="0" destOrd="0" presId="urn:microsoft.com/office/officeart/2005/8/layout/orgChart1"/>
    <dgm:cxn modelId="{C2A3810B-54A8-4FCC-A569-4D842866CFF1}" type="presOf" srcId="{68089A26-989F-4547-974A-0B1FCA9F3EAC}" destId="{690224EA-E7D0-48D2-A2E5-84D976A31DF6}" srcOrd="1" destOrd="0" presId="urn:microsoft.com/office/officeart/2005/8/layout/orgChart1"/>
    <dgm:cxn modelId="{E30B4F0F-8B83-48CD-B176-14E506E709B3}" srcId="{0AF7B123-0C44-4B3D-840C-7A73CC562E81}" destId="{DCB748B3-A16B-4CBD-8AAE-442AD0291B46}" srcOrd="3" destOrd="0" parTransId="{BCE809D6-B8DD-408D-85BF-417F3C37A563}" sibTransId="{841C754D-5AD9-45FC-8068-BA57C4CEDFB1}"/>
    <dgm:cxn modelId="{70E1D30F-ABB9-4662-85C6-5272C02AD82A}" type="presOf" srcId="{FA158ECF-A283-4C53-8642-E633170A9EB4}" destId="{DE2F15AB-2A61-4CEC-9717-11690C4B8683}" srcOrd="0" destOrd="0" presId="urn:microsoft.com/office/officeart/2005/8/layout/orgChart1"/>
    <dgm:cxn modelId="{E680AC12-2F76-4098-9E4A-BC67236AE56D}" type="presOf" srcId="{223C8E2F-FF5D-4536-8262-C76ABF4FB1D5}" destId="{E0EA693B-D01E-492F-ADDA-4D620767E2ED}" srcOrd="0" destOrd="0" presId="urn:microsoft.com/office/officeart/2005/8/layout/orgChart1"/>
    <dgm:cxn modelId="{34FADB14-1EAE-4B06-8285-87784E58A82E}" type="presOf" srcId="{73BE1EDB-0C3B-4128-BB74-3D8B41EE999F}" destId="{19EB4407-DABA-41C8-B9CE-8ADD66E5CDB6}" srcOrd="1" destOrd="0" presId="urn:microsoft.com/office/officeart/2005/8/layout/orgChart1"/>
    <dgm:cxn modelId="{D78C9919-90D9-4E19-B1BF-7643FF2C9888}" srcId="{C6E150F5-B8F4-4896-BD57-E5D17445B2CB}" destId="{7DD6D79B-8CE5-431A-8E7A-1C827841A25D}" srcOrd="0" destOrd="0" parTransId="{69F0F0FA-C396-4525-94B9-829E8C162CD6}" sibTransId="{E4D0BEE6-01EC-40FF-A925-CA119EDA3A05}"/>
    <dgm:cxn modelId="{A69A7C1D-2896-4028-8EAE-A8DA9FE1CAB4}" srcId="{73BE1EDB-0C3B-4128-BB74-3D8B41EE999F}" destId="{C6E150F5-B8F4-4896-BD57-E5D17445B2CB}" srcOrd="1" destOrd="0" parTransId="{1D223088-3F3A-42DC-BD47-E5A352B9B9EA}" sibTransId="{D4FD1C77-AB76-49B4-81D5-04BE9E163888}"/>
    <dgm:cxn modelId="{332FD81D-6BF1-4AB5-86D9-426B49B4938D}" type="presOf" srcId="{69F0F0FA-C396-4525-94B9-829E8C162CD6}" destId="{A691C846-0CEC-4F7E-9B02-1D784A782017}" srcOrd="0" destOrd="0" presId="urn:microsoft.com/office/officeart/2005/8/layout/orgChart1"/>
    <dgm:cxn modelId="{C6E67E23-6FA6-4259-BF02-2BA6E9BDBF07}" type="presOf" srcId="{7DD6D79B-8CE5-431A-8E7A-1C827841A25D}" destId="{271E571D-79E0-4061-8845-490119024399}" srcOrd="0" destOrd="0" presId="urn:microsoft.com/office/officeart/2005/8/layout/orgChart1"/>
    <dgm:cxn modelId="{7B57FA23-0EFE-4BC3-9DC2-15DFC89E1BEA}" type="presOf" srcId="{D823E225-A0F4-45A5-9D43-48118EA9DD15}" destId="{6C7E5B52-4244-492C-9531-35154153B06B}" srcOrd="0" destOrd="0" presId="urn:microsoft.com/office/officeart/2005/8/layout/orgChart1"/>
    <dgm:cxn modelId="{5BE5DF24-ED09-4ECB-8BE5-F42EB9FAE0C1}" type="presOf" srcId="{E217A23F-DBCB-4509-B7F5-F4304D85EF5A}" destId="{B98FD73F-494E-4FC4-ACD5-6ADDEF588044}" srcOrd="0" destOrd="0" presId="urn:microsoft.com/office/officeart/2005/8/layout/orgChart1"/>
    <dgm:cxn modelId="{25366D29-5F58-429B-966D-7B5AD892D305}" srcId="{C67898CA-CB04-47A9-8E40-00A4FCEB7866}" destId="{0F6C14FB-29F1-4D92-920F-AD4695642076}" srcOrd="2" destOrd="0" parTransId="{FA91A8E5-5EF6-4993-AB8A-21D0FD1DC905}" sibTransId="{8708CB11-4015-482C-8168-E4A7B8794346}"/>
    <dgm:cxn modelId="{F3D50133-9C54-4E97-9369-CFB542B73CC3}" type="presOf" srcId="{9746F720-5274-4BF2-AEBA-39692CF48816}" destId="{BA2F2484-4F02-49F1-AF21-7DF85413388F}" srcOrd="0" destOrd="0" presId="urn:microsoft.com/office/officeart/2005/8/layout/orgChart1"/>
    <dgm:cxn modelId="{98461D33-9301-43CB-8B8B-8706361551B0}" type="presOf" srcId="{0F538A93-C4D8-485D-87C1-205D51C33C5C}" destId="{769719FB-683D-4AD4-B2B7-0E14FA690DB9}" srcOrd="0" destOrd="0" presId="urn:microsoft.com/office/officeart/2005/8/layout/orgChart1"/>
    <dgm:cxn modelId="{E682123A-7ED9-4CD7-9768-0280F73D1C6F}" srcId="{0AF7B123-0C44-4B3D-840C-7A73CC562E81}" destId="{A433D235-E366-4DC8-BE1C-2C778454C1E2}" srcOrd="0" destOrd="0" parTransId="{64C6223E-FB3B-456A-9DBF-DC794AE5A44D}" sibTransId="{9EE4D56D-2CFD-4E64-9B48-FE4A9E020D45}"/>
    <dgm:cxn modelId="{A02A8A3B-AA7E-4F61-850B-9DF933EB231D}" type="presOf" srcId="{CC6C949D-CA06-4810-9035-93CA64E2F92E}" destId="{DA5E7B07-1A00-4E59-8E1D-7B1EBEBEEB49}" srcOrd="1" destOrd="0" presId="urn:microsoft.com/office/officeart/2005/8/layout/orgChart1"/>
    <dgm:cxn modelId="{6D8A1060-FC6D-4CC3-A92F-826053CE19A8}" type="presOf" srcId="{64C6223E-FB3B-456A-9DBF-DC794AE5A44D}" destId="{019A1CF8-CC35-459B-90BC-3D09731F41E5}" srcOrd="0" destOrd="0" presId="urn:microsoft.com/office/officeart/2005/8/layout/orgChart1"/>
    <dgm:cxn modelId="{686DC661-0B74-4AB6-8A4A-D1FC530657BC}" type="presOf" srcId="{BCE809D6-B8DD-408D-85BF-417F3C37A563}" destId="{76505F09-0EEA-4CFA-91E7-D0CE9C79A1C1}" srcOrd="0" destOrd="0" presId="urn:microsoft.com/office/officeart/2005/8/layout/orgChart1"/>
    <dgm:cxn modelId="{0379C543-1B9B-48F6-A79E-1F5D516900A7}" type="presOf" srcId="{6773A608-2A73-497F-823C-B5B38474C03A}" destId="{BC31528C-EDB5-4153-B085-5C0C62B4FB70}" srcOrd="0" destOrd="0" presId="urn:microsoft.com/office/officeart/2005/8/layout/orgChart1"/>
    <dgm:cxn modelId="{2F00B165-7648-4C1D-B4A3-D97459F810E1}" srcId="{73BE1EDB-0C3B-4128-BB74-3D8B41EE999F}" destId="{2C5FF4F4-76B3-4F75-812F-66DC4DE61B31}" srcOrd="0" destOrd="0" parTransId="{265F35ED-ADA7-46DA-90FF-4B9423A42210}" sibTransId="{5DD6AAEA-8EEB-4064-8D90-4F7A216A4A59}"/>
    <dgm:cxn modelId="{F9183967-BE52-40C5-9A6C-F1F700D0512E}" type="presOf" srcId="{73BE1EDB-0C3B-4128-BB74-3D8B41EE999F}" destId="{EBBCAFEB-62B2-4205-B0FA-8B0B428AB721}" srcOrd="0" destOrd="0" presId="urn:microsoft.com/office/officeart/2005/8/layout/orgChart1"/>
    <dgm:cxn modelId="{8860534A-A25D-48C4-97D9-DF530DC6A3FD}" type="presOf" srcId="{8420F77C-26B7-4CED-A046-32B3830B53FD}" destId="{A43417E9-0B68-4633-9930-76284D353BFD}" srcOrd="0" destOrd="0" presId="urn:microsoft.com/office/officeart/2005/8/layout/orgChart1"/>
    <dgm:cxn modelId="{7EBD1B4B-E5BB-4E90-B182-175259423507}" type="presOf" srcId="{FBE31E0D-5D09-475D-A0C8-795D884F5147}" destId="{8ED84DD9-B871-4576-A018-72796302FC26}" srcOrd="0" destOrd="0" presId="urn:microsoft.com/office/officeart/2005/8/layout/orgChart1"/>
    <dgm:cxn modelId="{E00D264D-6C77-4181-9EDE-3C0430AA22F5}" type="presOf" srcId="{0AF7B123-0C44-4B3D-840C-7A73CC562E81}" destId="{377F94D5-7324-4021-8944-7280400DAEE9}" srcOrd="1" destOrd="0" presId="urn:microsoft.com/office/officeart/2005/8/layout/orgChart1"/>
    <dgm:cxn modelId="{4ABC5870-960F-4315-9B95-122F48BFF8FD}" type="presOf" srcId="{0F6C14FB-29F1-4D92-920F-AD4695642076}" destId="{17B159A0-9F18-4E78-8213-38DF2DD8057A}" srcOrd="0" destOrd="0" presId="urn:microsoft.com/office/officeart/2005/8/layout/orgChart1"/>
    <dgm:cxn modelId="{F4C89D53-128C-4012-AEF7-7A72974EE6C6}" type="presOf" srcId="{265F35ED-ADA7-46DA-90FF-4B9423A42210}" destId="{201B1BA9-2C90-4361-AFA5-0B4D2C1FE2EE}" srcOrd="0" destOrd="0" presId="urn:microsoft.com/office/officeart/2005/8/layout/orgChart1"/>
    <dgm:cxn modelId="{9B590976-A350-4FBE-A6A8-2E0D7E2F8FEF}" type="presOf" srcId="{CC6C949D-CA06-4810-9035-93CA64E2F92E}" destId="{9ED6F9F7-13F7-474B-B959-C28027EB72C1}" srcOrd="0" destOrd="0" presId="urn:microsoft.com/office/officeart/2005/8/layout/orgChart1"/>
    <dgm:cxn modelId="{98E3F057-DF70-4212-9E82-7F74152FD5A2}" type="presOf" srcId="{9746F720-5274-4BF2-AEBA-39692CF48816}" destId="{F59E831D-D949-480E-9EF9-C10EB78301E0}" srcOrd="1" destOrd="0" presId="urn:microsoft.com/office/officeart/2005/8/layout/orgChart1"/>
    <dgm:cxn modelId="{75E1F178-A123-4EAF-80CA-54BDE436313E}" srcId="{C67898CA-CB04-47A9-8E40-00A4FCEB7866}" destId="{9746F720-5274-4BF2-AEBA-39692CF48816}" srcOrd="0" destOrd="0" parTransId="{0F538A93-C4D8-485D-87C1-205D51C33C5C}" sibTransId="{279BF126-0B8A-4631-81E2-A547FBF03B7A}"/>
    <dgm:cxn modelId="{D5715C79-342E-45D8-BCDD-D8214D0285DD}" type="presOf" srcId="{245F194A-2712-4F1B-9FAF-73E802E74CC3}" destId="{2C43D928-4511-4644-851E-40841B8A245E}" srcOrd="0" destOrd="0" presId="urn:microsoft.com/office/officeart/2005/8/layout/orgChart1"/>
    <dgm:cxn modelId="{67F4925A-750E-479D-B286-8A4370ADDA00}" type="presOf" srcId="{245F194A-2712-4F1B-9FAF-73E802E74CC3}" destId="{2C974075-FE7B-4838-B193-E54BAA6F1888}" srcOrd="1" destOrd="0" presId="urn:microsoft.com/office/officeart/2005/8/layout/orgChart1"/>
    <dgm:cxn modelId="{A3D8427B-C3CD-45FC-89F4-F3AC629381AE}" type="presOf" srcId="{254E1E42-B1C2-4F52-BEFD-EA8DCC1F8005}" destId="{BD966D72-81EA-4BB5-82C7-0E14E3BE75F3}" srcOrd="0" destOrd="0" presId="urn:microsoft.com/office/officeart/2005/8/layout/orgChart1"/>
    <dgm:cxn modelId="{EE87A87C-3BE0-41BF-B34D-4DA2DDB482CA}" type="presOf" srcId="{6773A608-2A73-497F-823C-B5B38474C03A}" destId="{D82B9E9A-26DA-4934-BEDC-8F94F2C46F89}" srcOrd="1" destOrd="0" presId="urn:microsoft.com/office/officeart/2005/8/layout/orgChart1"/>
    <dgm:cxn modelId="{B750987F-FE52-4403-8598-37BCC744D9AE}" type="presOf" srcId="{D26C88CF-2DEC-4519-AD13-B8338296FE06}" destId="{457C8BE7-1D4C-457B-8BF0-65255A4DFD39}" srcOrd="0" destOrd="0" presId="urn:microsoft.com/office/officeart/2005/8/layout/orgChart1"/>
    <dgm:cxn modelId="{71ABC280-2FC4-418A-8D48-BC924B981417}" type="presOf" srcId="{C67898CA-CB04-47A9-8E40-00A4FCEB7866}" destId="{22AE9ECA-BF14-46E1-9E8A-4CA7728FF116}" srcOrd="1" destOrd="0" presId="urn:microsoft.com/office/officeart/2005/8/layout/orgChart1"/>
    <dgm:cxn modelId="{F7BEF480-1FC9-4083-AE85-249838B7BB2D}" type="presOf" srcId="{CEF92184-EEDF-4A36-B1D3-E50C962FA7CD}" destId="{4E9473E8-DDAF-4627-81D5-97B3BA35CEBB}" srcOrd="0" destOrd="0" presId="urn:microsoft.com/office/officeart/2005/8/layout/orgChart1"/>
    <dgm:cxn modelId="{40346E84-D11A-43D6-B9F0-0932F8BC04F1}" type="presOf" srcId="{C6E150F5-B8F4-4896-BD57-E5D17445B2CB}" destId="{E024E1C2-CFE2-485F-9B60-01BE21F376A3}" srcOrd="0" destOrd="0" presId="urn:microsoft.com/office/officeart/2005/8/layout/orgChart1"/>
    <dgm:cxn modelId="{EC536385-3434-4C8D-91CB-AEF12DEB3C23}" type="presOf" srcId="{D527658E-8355-4CE6-9908-5789059136B0}" destId="{EE4067BC-B0F7-490B-8315-0788D4D667E0}" srcOrd="0" destOrd="0" presId="urn:microsoft.com/office/officeart/2005/8/layout/orgChart1"/>
    <dgm:cxn modelId="{83E81787-7083-4BD1-992B-BCFAF1B3B839}" type="presOf" srcId="{64DF42AE-838A-44D7-B955-A673CB3AEAF6}" destId="{B289DFBE-4291-406B-A62F-02D4C2B594A7}" srcOrd="1" destOrd="0" presId="urn:microsoft.com/office/officeart/2005/8/layout/orgChart1"/>
    <dgm:cxn modelId="{0D5E048F-5063-49C5-885C-41603566D785}" srcId="{C6E150F5-B8F4-4896-BD57-E5D17445B2CB}" destId="{CC6C949D-CA06-4810-9035-93CA64E2F92E}" srcOrd="2" destOrd="0" parTransId="{FA158ECF-A283-4C53-8642-E633170A9EB4}" sibTransId="{F6F52A6A-06BC-43A6-99A4-2416EE10D4E7}"/>
    <dgm:cxn modelId="{5B67618F-FA45-4F14-B167-769AFD014BC4}" type="presOf" srcId="{C6E150F5-B8F4-4896-BD57-E5D17445B2CB}" destId="{C3F97088-A947-474F-881C-597CA49B874F}" srcOrd="1" destOrd="0" presId="urn:microsoft.com/office/officeart/2005/8/layout/orgChart1"/>
    <dgm:cxn modelId="{6A452F91-1A23-4E11-97E5-CD65D2F4DF1C}" type="presOf" srcId="{14222529-69AF-489B-B274-862E61C54638}" destId="{F7817151-1D87-44F5-A61D-34EDFC6A1DA4}" srcOrd="0" destOrd="0" presId="urn:microsoft.com/office/officeart/2005/8/layout/orgChart1"/>
    <dgm:cxn modelId="{E5192193-44FE-4762-9231-A80CB2921709}" srcId="{2C5FF4F4-76B3-4F75-812F-66DC4DE61B31}" destId="{FBE31E0D-5D09-475D-A0C8-795D884F5147}" srcOrd="1" destOrd="0" parTransId="{D823E225-A0F4-45A5-9D43-48118EA9DD15}" sibTransId="{02A6F432-D86E-41E6-B5FC-C52FEF6482B8}"/>
    <dgm:cxn modelId="{DF442593-A402-47D9-8B73-6C92B1050C22}" type="presOf" srcId="{DCB748B3-A16B-4CBD-8AAE-442AD0291B46}" destId="{A4C02C4C-8F12-438C-BBDD-730D2F13D22A}" srcOrd="1" destOrd="0" presId="urn:microsoft.com/office/officeart/2005/8/layout/orgChart1"/>
    <dgm:cxn modelId="{6BA0A29A-6F19-468F-A7A0-63543CE85FE9}" type="presOf" srcId="{9F17DFDB-F37E-45DB-9622-D08B1543415E}" destId="{1895F641-6C82-4FDC-A0E7-660B0824626E}" srcOrd="0" destOrd="0" presId="urn:microsoft.com/office/officeart/2005/8/layout/orgChart1"/>
    <dgm:cxn modelId="{C7B13AA4-973A-4F96-A4CC-C6E8379ED5B1}" type="presOf" srcId="{FA91A8E5-5EF6-4993-AB8A-21D0FD1DC905}" destId="{7DD320B8-E37A-4479-8DA7-4A7FBABB960E}" srcOrd="0" destOrd="0" presId="urn:microsoft.com/office/officeart/2005/8/layout/orgChart1"/>
    <dgm:cxn modelId="{898437A6-467F-435F-90BD-3E38B7239145}" type="presOf" srcId="{A433D235-E366-4DC8-BE1C-2C778454C1E2}" destId="{CAF191E0-4384-4E8C-AAD5-6308B7FCFD0B}" srcOrd="0" destOrd="0" presId="urn:microsoft.com/office/officeart/2005/8/layout/orgChart1"/>
    <dgm:cxn modelId="{5F1B62A6-861C-49B4-9752-3CC403BE9E51}" type="presOf" srcId="{C67898CA-CB04-47A9-8E40-00A4FCEB7866}" destId="{03A43FA6-DECD-44E4-9749-2028CEC7AD30}" srcOrd="0" destOrd="0" presId="urn:microsoft.com/office/officeart/2005/8/layout/orgChart1"/>
    <dgm:cxn modelId="{66B577A7-9F95-4F29-A361-A59766E46E62}" type="presOf" srcId="{6B3AAB91-5010-4747-9951-825923A3E508}" destId="{D95809CC-A60F-4079-9684-B9657EE336BF}" srcOrd="0" destOrd="0" presId="urn:microsoft.com/office/officeart/2005/8/layout/orgChart1"/>
    <dgm:cxn modelId="{CFC218B7-4D3E-4F72-B710-37F05A8F751B}" type="presOf" srcId="{1D223088-3F3A-42DC-BD47-E5A352B9B9EA}" destId="{5E61AFA4-4863-4CCA-94C4-AB572DCD5B6C}" srcOrd="0" destOrd="0" presId="urn:microsoft.com/office/officeart/2005/8/layout/orgChart1"/>
    <dgm:cxn modelId="{D2FDD2B8-65E8-4B0E-9DD8-004C14AB46EF}" type="presOf" srcId="{68089A26-989F-4547-974A-0B1FCA9F3EAC}" destId="{FE5ABAE1-ABB7-43B3-84C7-D239A0C8550F}" srcOrd="0" destOrd="0" presId="urn:microsoft.com/office/officeart/2005/8/layout/orgChart1"/>
    <dgm:cxn modelId="{041AC0BB-3061-4F54-873B-A23C4B7F21DA}" type="presOf" srcId="{A433D235-E366-4DC8-BE1C-2C778454C1E2}" destId="{70160F46-E941-4A55-AD39-253D1CF49EC3}" srcOrd="1" destOrd="0" presId="urn:microsoft.com/office/officeart/2005/8/layout/orgChart1"/>
    <dgm:cxn modelId="{A3A4FCBB-A042-4F05-8EAB-D7EBEF6C8782}" type="presOf" srcId="{2C5FF4F4-76B3-4F75-812F-66DC4DE61B31}" destId="{28B64264-2815-4820-8005-C55F332C26AA}" srcOrd="0" destOrd="0" presId="urn:microsoft.com/office/officeart/2005/8/layout/orgChart1"/>
    <dgm:cxn modelId="{2A3558BD-4FF2-4136-A882-4FAEBA10A4AD}" srcId="{73BE1EDB-0C3B-4128-BB74-3D8B41EE999F}" destId="{C67898CA-CB04-47A9-8E40-00A4FCEB7866}" srcOrd="2" destOrd="0" parTransId="{CEF92184-EEDF-4A36-B1D3-E50C962FA7CD}" sibTransId="{0717A9F1-D6B9-4B8F-AC0E-4289CB8A9DB9}"/>
    <dgm:cxn modelId="{88EC5EBF-65D8-48EE-B3CF-70AC0895A1AA}" type="presOf" srcId="{254E1E42-B1C2-4F52-BEFD-EA8DCC1F8005}" destId="{1FB2927A-2908-4188-8606-FCAD25B21115}" srcOrd="1" destOrd="0" presId="urn:microsoft.com/office/officeart/2005/8/layout/orgChart1"/>
    <dgm:cxn modelId="{AFE795BF-9A7C-41EF-BA80-FA2890C43A5A}" type="presOf" srcId="{7BCC1B47-BC3A-4345-882A-820E5FE08FDC}" destId="{7BFA39FE-916E-401E-A919-545F3EDD0AA0}" srcOrd="0" destOrd="0" presId="urn:microsoft.com/office/officeart/2005/8/layout/orgChart1"/>
    <dgm:cxn modelId="{A67F4FC1-E9D8-45E3-BBB0-8BDF7101BD8D}" srcId="{C67898CA-CB04-47A9-8E40-00A4FCEB7866}" destId="{8420F77C-26B7-4CED-A046-32B3830B53FD}" srcOrd="1" destOrd="0" parTransId="{C4B28FF5-EB61-406B-AE55-1DF49CF23C91}" sibTransId="{E1F8FA2D-34FC-4470-8E60-E3507EB846E7}"/>
    <dgm:cxn modelId="{DABAE3C2-4904-48CD-BDAE-B31259CEDF36}" type="presOf" srcId="{F233F691-5B5D-4249-BBBA-BA23338B0305}" destId="{704F2E84-7F4C-483F-AA91-BFEFD639544C}" srcOrd="0" destOrd="0" presId="urn:microsoft.com/office/officeart/2005/8/layout/orgChart1"/>
    <dgm:cxn modelId="{30DC2EC8-70FD-46CC-BEFC-2D69F23045BC}" srcId="{0AF7B123-0C44-4B3D-840C-7A73CC562E81}" destId="{245F194A-2712-4F1B-9FAF-73E802E74CC3}" srcOrd="1" destOrd="0" parTransId="{F233F691-5B5D-4249-BBBA-BA23338B0305}" sibTransId="{B9C4A459-0C96-43A7-92E9-A827E592A658}"/>
    <dgm:cxn modelId="{BBCB99CC-3079-4054-87D2-03B3C204E7BD}" type="presOf" srcId="{7BCC1B47-BC3A-4345-882A-820E5FE08FDC}" destId="{D4EC4F9C-FB9A-4A9D-A823-2B15E450F882}" srcOrd="1" destOrd="0" presId="urn:microsoft.com/office/officeart/2005/8/layout/orgChart1"/>
    <dgm:cxn modelId="{101C2DD1-2A03-4ED0-8459-46990C9504EE}" srcId="{C67898CA-CB04-47A9-8E40-00A4FCEB7866}" destId="{7BCC1B47-BC3A-4345-882A-820E5FE08FDC}" srcOrd="3" destOrd="0" parTransId="{6B3AAB91-5010-4747-9951-825923A3E508}" sibTransId="{A46B2AB1-9551-43A6-970D-554AD4AAE98F}"/>
    <dgm:cxn modelId="{63FE9BD4-8568-4048-A638-CC1B00FDC8B4}" srcId="{E217A23F-DBCB-4509-B7F5-F4304D85EF5A}" destId="{73BE1EDB-0C3B-4128-BB74-3D8B41EE999F}" srcOrd="0" destOrd="0" parTransId="{DDF682AB-CC6D-4AAB-B4EC-78D360A277D0}" sibTransId="{E2A62DA0-E4A0-432B-9476-94DCD73F46B5}"/>
    <dgm:cxn modelId="{565E03D5-CE2C-403E-9C8B-3D989EE8DC7B}" srcId="{C6E150F5-B8F4-4896-BD57-E5D17445B2CB}" destId="{6773A608-2A73-497F-823C-B5B38474C03A}" srcOrd="1" destOrd="0" parTransId="{14222529-69AF-489B-B274-862E61C54638}" sibTransId="{9F36DADF-6276-4704-BF96-A7CD84E49A59}"/>
    <dgm:cxn modelId="{F1A2B0D7-DFBF-4F36-9736-560C73B9162D}" srcId="{C67898CA-CB04-47A9-8E40-00A4FCEB7866}" destId="{223C8E2F-FF5D-4536-8262-C76ABF4FB1D5}" srcOrd="4" destOrd="0" parTransId="{D527658E-8355-4CE6-9908-5789059136B0}" sibTransId="{E5BEC426-CCDA-49BD-A865-9741A6D3F09C}"/>
    <dgm:cxn modelId="{5ACA35E2-2121-4886-BE72-73F2E75ABB61}" type="presOf" srcId="{FBE31E0D-5D09-475D-A0C8-795D884F5147}" destId="{C623042A-CFB0-4C32-8F83-EA5271F8BDD4}" srcOrd="1" destOrd="0" presId="urn:microsoft.com/office/officeart/2005/8/layout/orgChart1"/>
    <dgm:cxn modelId="{8A237FE2-DEA4-43F8-AACC-5B866F79DA19}" type="presOf" srcId="{9165EDCA-347B-462A-BBB1-A8B756161FAF}" destId="{E5741E6F-6C42-45E0-87B2-B7B3A9663960}" srcOrd="0" destOrd="0" presId="urn:microsoft.com/office/officeart/2005/8/layout/orgChart1"/>
    <dgm:cxn modelId="{7CE1ABE2-1F93-4039-B76A-8F9D23D257D5}" type="presOf" srcId="{C4B28FF5-EB61-406B-AE55-1DF49CF23C91}" destId="{E0408EB9-CBC8-4E70-B637-A705ED7BE5BC}" srcOrd="0" destOrd="0" presId="urn:microsoft.com/office/officeart/2005/8/layout/orgChart1"/>
    <dgm:cxn modelId="{BBF633E3-021B-48F3-B257-CB457DBE1C55}" srcId="{0AF7B123-0C44-4B3D-840C-7A73CC562E81}" destId="{68089A26-989F-4547-974A-0B1FCA9F3EAC}" srcOrd="4" destOrd="0" parTransId="{97DA6BCC-F5AB-4AEA-BF75-F174241F7945}" sibTransId="{5C85D978-4EA6-45FA-9A29-25D7A63CAB8B}"/>
    <dgm:cxn modelId="{7F7585E4-6A51-44A3-8B7D-0B87E4184260}" type="presOf" srcId="{DCB748B3-A16B-4CBD-8AAE-442AD0291B46}" destId="{E5D3CA61-FE8E-4AB9-BF0A-00A75AB2761E}" srcOrd="0" destOrd="0" presId="urn:microsoft.com/office/officeart/2005/8/layout/orgChart1"/>
    <dgm:cxn modelId="{7069CEE4-FACE-4BCC-84AD-4C85E77F6A1F}" type="presOf" srcId="{0F6C14FB-29F1-4D92-920F-AD4695642076}" destId="{1E03C268-B551-4E15-8204-E09687BE416B}" srcOrd="1" destOrd="0" presId="urn:microsoft.com/office/officeart/2005/8/layout/orgChart1"/>
    <dgm:cxn modelId="{80A412E5-42B1-4982-82D1-42AFE332F4D6}" type="presOf" srcId="{2C5FF4F4-76B3-4F75-812F-66DC4DE61B31}" destId="{756DF64C-43E2-4EB6-95CC-D3E65020399A}" srcOrd="1" destOrd="0" presId="urn:microsoft.com/office/officeart/2005/8/layout/orgChart1"/>
    <dgm:cxn modelId="{0B99E2E7-5A23-4875-9782-86065037F2E8}" type="presOf" srcId="{7DD6D79B-8CE5-431A-8E7A-1C827841A25D}" destId="{98F217FC-97D1-4023-8D71-67B959D378C6}" srcOrd="1" destOrd="0" presId="urn:microsoft.com/office/officeart/2005/8/layout/orgChart1"/>
    <dgm:cxn modelId="{783781F0-0A56-4CDE-B448-F06DE2AB8F06}" srcId="{0AF7B123-0C44-4B3D-840C-7A73CC562E81}" destId="{254E1E42-B1C2-4F52-BEFD-EA8DCC1F8005}" srcOrd="2" destOrd="0" parTransId="{9165EDCA-347B-462A-BBB1-A8B756161FAF}" sibTransId="{B163C1DF-8EE1-4AB9-BA4F-4FA56D95BC56}"/>
    <dgm:cxn modelId="{BF9B3EF1-32F5-495B-8221-54FAAC1C4F3B}" srcId="{73BE1EDB-0C3B-4128-BB74-3D8B41EE999F}" destId="{0AF7B123-0C44-4B3D-840C-7A73CC562E81}" srcOrd="3" destOrd="0" parTransId="{9F17DFDB-F37E-45DB-9622-D08B1543415E}" sibTransId="{20333175-F14C-4BCB-8482-1AB177D2C7F1}"/>
    <dgm:cxn modelId="{484B00F2-E485-4788-A11B-5B2A2B82EF5C}" type="presOf" srcId="{8420F77C-26B7-4CED-A046-32B3830B53FD}" destId="{7E6F1D9D-1FB3-4A3B-9CB2-FD22C5C7CFA7}" srcOrd="1" destOrd="0" presId="urn:microsoft.com/office/officeart/2005/8/layout/orgChart1"/>
    <dgm:cxn modelId="{D5FCF3F9-210B-4A2F-BFCE-269197D5FCAD}" type="presOf" srcId="{97DA6BCC-F5AB-4AEA-BF75-F174241F7945}" destId="{09E01252-F68F-4B67-853A-E1111596DEAB}" srcOrd="0" destOrd="0" presId="urn:microsoft.com/office/officeart/2005/8/layout/orgChart1"/>
    <dgm:cxn modelId="{EB2784FF-4B02-4725-974B-D495207AB972}" type="presOf" srcId="{64DF42AE-838A-44D7-B955-A673CB3AEAF6}" destId="{C89E85E5-C839-4243-9CA4-9E3F18B0779D}" srcOrd="0" destOrd="0" presId="urn:microsoft.com/office/officeart/2005/8/layout/orgChart1"/>
    <dgm:cxn modelId="{20C5E1A7-5909-464E-91C9-B11FD1059BF3}" type="presParOf" srcId="{B98FD73F-494E-4FC4-ACD5-6ADDEF588044}" destId="{EB17EADE-8977-40B8-9830-349018BAB7E3}" srcOrd="0" destOrd="0" presId="urn:microsoft.com/office/officeart/2005/8/layout/orgChart1"/>
    <dgm:cxn modelId="{0B1533E0-D48B-454F-82D8-3042C595543D}" type="presParOf" srcId="{EB17EADE-8977-40B8-9830-349018BAB7E3}" destId="{060C0C0C-5675-40E6-918E-AC59696D5E78}" srcOrd="0" destOrd="0" presId="urn:microsoft.com/office/officeart/2005/8/layout/orgChart1"/>
    <dgm:cxn modelId="{0F84F43B-1A13-41CD-8452-DBDE4DF1AE64}" type="presParOf" srcId="{060C0C0C-5675-40E6-918E-AC59696D5E78}" destId="{EBBCAFEB-62B2-4205-B0FA-8B0B428AB721}" srcOrd="0" destOrd="0" presId="urn:microsoft.com/office/officeart/2005/8/layout/orgChart1"/>
    <dgm:cxn modelId="{359E137B-B11D-412F-9788-C339956E6150}" type="presParOf" srcId="{060C0C0C-5675-40E6-918E-AC59696D5E78}" destId="{19EB4407-DABA-41C8-B9CE-8ADD66E5CDB6}" srcOrd="1" destOrd="0" presId="urn:microsoft.com/office/officeart/2005/8/layout/orgChart1"/>
    <dgm:cxn modelId="{55BD5D4B-CF8D-4EE3-99C1-9B4A28C58F7D}" type="presParOf" srcId="{EB17EADE-8977-40B8-9830-349018BAB7E3}" destId="{5A4BAEBF-0BA3-4E44-B4B7-08CA350E8FB6}" srcOrd="1" destOrd="0" presId="urn:microsoft.com/office/officeart/2005/8/layout/orgChart1"/>
    <dgm:cxn modelId="{5BD83D24-C307-4FC3-8EB2-FE453A0145B0}" type="presParOf" srcId="{5A4BAEBF-0BA3-4E44-B4B7-08CA350E8FB6}" destId="{201B1BA9-2C90-4361-AFA5-0B4D2C1FE2EE}" srcOrd="0" destOrd="0" presId="urn:microsoft.com/office/officeart/2005/8/layout/orgChart1"/>
    <dgm:cxn modelId="{DED63065-4C3F-4B6B-9F07-B4C9729A820E}" type="presParOf" srcId="{5A4BAEBF-0BA3-4E44-B4B7-08CA350E8FB6}" destId="{8FAF8825-07EC-40C6-8DC0-AA5A1AB18696}" srcOrd="1" destOrd="0" presId="urn:microsoft.com/office/officeart/2005/8/layout/orgChart1"/>
    <dgm:cxn modelId="{7716E63B-C168-4283-8ADA-89CD4C337B3F}" type="presParOf" srcId="{8FAF8825-07EC-40C6-8DC0-AA5A1AB18696}" destId="{5D76DFF3-F009-4888-9B90-5993CD6AE061}" srcOrd="0" destOrd="0" presId="urn:microsoft.com/office/officeart/2005/8/layout/orgChart1"/>
    <dgm:cxn modelId="{E1A593A1-1F9C-4471-AE8A-B644EB3F2393}" type="presParOf" srcId="{5D76DFF3-F009-4888-9B90-5993CD6AE061}" destId="{28B64264-2815-4820-8005-C55F332C26AA}" srcOrd="0" destOrd="0" presId="urn:microsoft.com/office/officeart/2005/8/layout/orgChart1"/>
    <dgm:cxn modelId="{444827C6-CB1D-4952-BF06-122FAC8A8F51}" type="presParOf" srcId="{5D76DFF3-F009-4888-9B90-5993CD6AE061}" destId="{756DF64C-43E2-4EB6-95CC-D3E65020399A}" srcOrd="1" destOrd="0" presId="urn:microsoft.com/office/officeart/2005/8/layout/orgChart1"/>
    <dgm:cxn modelId="{9709B65B-5BDB-4ECE-B962-47A6BA73FBD0}" type="presParOf" srcId="{8FAF8825-07EC-40C6-8DC0-AA5A1AB18696}" destId="{5BEB3B8E-9A94-43D9-81BA-91B22A3FAC40}" srcOrd="1" destOrd="0" presId="urn:microsoft.com/office/officeart/2005/8/layout/orgChart1"/>
    <dgm:cxn modelId="{D5E46AD0-DEEA-45A2-8D86-F861234E03EA}" type="presParOf" srcId="{5BEB3B8E-9A94-43D9-81BA-91B22A3FAC40}" destId="{457C8BE7-1D4C-457B-8BF0-65255A4DFD39}" srcOrd="0" destOrd="0" presId="urn:microsoft.com/office/officeart/2005/8/layout/orgChart1"/>
    <dgm:cxn modelId="{6DB97070-0253-48BF-BCD9-325E94F6ED94}" type="presParOf" srcId="{5BEB3B8E-9A94-43D9-81BA-91B22A3FAC40}" destId="{1C7BCD5E-6C25-4260-A32B-9740BA8BCCBF}" srcOrd="1" destOrd="0" presId="urn:microsoft.com/office/officeart/2005/8/layout/orgChart1"/>
    <dgm:cxn modelId="{F9971D8B-E567-4326-B506-320F1E397781}" type="presParOf" srcId="{1C7BCD5E-6C25-4260-A32B-9740BA8BCCBF}" destId="{DC6A8F92-24C0-4E67-9C41-71FAC9588A09}" srcOrd="0" destOrd="0" presId="urn:microsoft.com/office/officeart/2005/8/layout/orgChart1"/>
    <dgm:cxn modelId="{8085052D-6FCF-40ED-AD9F-68488CDB50E0}" type="presParOf" srcId="{DC6A8F92-24C0-4E67-9C41-71FAC9588A09}" destId="{C89E85E5-C839-4243-9CA4-9E3F18B0779D}" srcOrd="0" destOrd="0" presId="urn:microsoft.com/office/officeart/2005/8/layout/orgChart1"/>
    <dgm:cxn modelId="{B2C9EB68-652A-4F1F-BA61-C1D7962B9698}" type="presParOf" srcId="{DC6A8F92-24C0-4E67-9C41-71FAC9588A09}" destId="{B289DFBE-4291-406B-A62F-02D4C2B594A7}" srcOrd="1" destOrd="0" presId="urn:microsoft.com/office/officeart/2005/8/layout/orgChart1"/>
    <dgm:cxn modelId="{4E71003D-A935-4225-94B7-E88005AADEAA}" type="presParOf" srcId="{1C7BCD5E-6C25-4260-A32B-9740BA8BCCBF}" destId="{E274F80C-364C-4164-81B4-907E03DF7756}" srcOrd="1" destOrd="0" presId="urn:microsoft.com/office/officeart/2005/8/layout/orgChart1"/>
    <dgm:cxn modelId="{3C7159F5-813A-49A7-9C12-6FDB31220629}" type="presParOf" srcId="{1C7BCD5E-6C25-4260-A32B-9740BA8BCCBF}" destId="{06F6D460-EDA4-4C01-B4AD-0BA30B95024B}" srcOrd="2" destOrd="0" presId="urn:microsoft.com/office/officeart/2005/8/layout/orgChart1"/>
    <dgm:cxn modelId="{0A6B8A35-0389-4E5D-8B52-013A6582BF33}" type="presParOf" srcId="{5BEB3B8E-9A94-43D9-81BA-91B22A3FAC40}" destId="{6C7E5B52-4244-492C-9531-35154153B06B}" srcOrd="2" destOrd="0" presId="urn:microsoft.com/office/officeart/2005/8/layout/orgChart1"/>
    <dgm:cxn modelId="{DF10FE05-3006-44D8-A63B-E37C8F9BACB0}" type="presParOf" srcId="{5BEB3B8E-9A94-43D9-81BA-91B22A3FAC40}" destId="{F81346C8-CAFB-4DEF-97F1-6111A09472A8}" srcOrd="3" destOrd="0" presId="urn:microsoft.com/office/officeart/2005/8/layout/orgChart1"/>
    <dgm:cxn modelId="{5C7D59B7-F977-4ABC-A2DB-246085B990A5}" type="presParOf" srcId="{F81346C8-CAFB-4DEF-97F1-6111A09472A8}" destId="{C22E9691-CE51-4BD2-B028-7C1BE995E6D8}" srcOrd="0" destOrd="0" presId="urn:microsoft.com/office/officeart/2005/8/layout/orgChart1"/>
    <dgm:cxn modelId="{D5E340D2-B24C-436E-B0F2-964218F672EA}" type="presParOf" srcId="{C22E9691-CE51-4BD2-B028-7C1BE995E6D8}" destId="{8ED84DD9-B871-4576-A018-72796302FC26}" srcOrd="0" destOrd="0" presId="urn:microsoft.com/office/officeart/2005/8/layout/orgChart1"/>
    <dgm:cxn modelId="{31FCFC87-918D-42CD-9526-4127A252B1A0}" type="presParOf" srcId="{C22E9691-CE51-4BD2-B028-7C1BE995E6D8}" destId="{C623042A-CFB0-4C32-8F83-EA5271F8BDD4}" srcOrd="1" destOrd="0" presId="urn:microsoft.com/office/officeart/2005/8/layout/orgChart1"/>
    <dgm:cxn modelId="{5ED148F7-4A22-4406-BBFB-94BFA6CE2A5B}" type="presParOf" srcId="{F81346C8-CAFB-4DEF-97F1-6111A09472A8}" destId="{192A44EA-2E92-4AEE-A2FB-F3890E3EB344}" srcOrd="1" destOrd="0" presId="urn:microsoft.com/office/officeart/2005/8/layout/orgChart1"/>
    <dgm:cxn modelId="{A3787937-4D93-48CC-8ED3-B23C3660CBB1}" type="presParOf" srcId="{F81346C8-CAFB-4DEF-97F1-6111A09472A8}" destId="{D8C561E5-B6A3-42D9-B286-6CA324FFF98F}" srcOrd="2" destOrd="0" presId="urn:microsoft.com/office/officeart/2005/8/layout/orgChart1"/>
    <dgm:cxn modelId="{A0849683-70BA-49D9-85A9-DE6E2C1B8521}" type="presParOf" srcId="{8FAF8825-07EC-40C6-8DC0-AA5A1AB18696}" destId="{D9FA78F1-8829-4320-AE4D-2E9161021369}" srcOrd="2" destOrd="0" presId="urn:microsoft.com/office/officeart/2005/8/layout/orgChart1"/>
    <dgm:cxn modelId="{0014B6DC-B7FA-48BB-A86F-D4BCC9A4F740}" type="presParOf" srcId="{5A4BAEBF-0BA3-4E44-B4B7-08CA350E8FB6}" destId="{5E61AFA4-4863-4CCA-94C4-AB572DCD5B6C}" srcOrd="2" destOrd="0" presId="urn:microsoft.com/office/officeart/2005/8/layout/orgChart1"/>
    <dgm:cxn modelId="{34F546C1-6B51-4B9E-8C17-A85CE4C7C9F7}" type="presParOf" srcId="{5A4BAEBF-0BA3-4E44-B4B7-08CA350E8FB6}" destId="{79629497-0C5C-49DF-9E3F-BB6B72EFB5A1}" srcOrd="3" destOrd="0" presId="urn:microsoft.com/office/officeart/2005/8/layout/orgChart1"/>
    <dgm:cxn modelId="{5671F559-286A-43AD-99BC-0E27897AC8BA}" type="presParOf" srcId="{79629497-0C5C-49DF-9E3F-BB6B72EFB5A1}" destId="{9DCB8EAF-4D43-49A9-BF32-9FA27C71562D}" srcOrd="0" destOrd="0" presId="urn:microsoft.com/office/officeart/2005/8/layout/orgChart1"/>
    <dgm:cxn modelId="{11B1C827-910E-4395-87D0-93709B967339}" type="presParOf" srcId="{9DCB8EAF-4D43-49A9-BF32-9FA27C71562D}" destId="{E024E1C2-CFE2-485F-9B60-01BE21F376A3}" srcOrd="0" destOrd="0" presId="urn:microsoft.com/office/officeart/2005/8/layout/orgChart1"/>
    <dgm:cxn modelId="{BB0DE278-4382-4452-AE20-8005FF8F3F00}" type="presParOf" srcId="{9DCB8EAF-4D43-49A9-BF32-9FA27C71562D}" destId="{C3F97088-A947-474F-881C-597CA49B874F}" srcOrd="1" destOrd="0" presId="urn:microsoft.com/office/officeart/2005/8/layout/orgChart1"/>
    <dgm:cxn modelId="{CD86B499-71C9-4BA5-B1F7-D6531DF42358}" type="presParOf" srcId="{79629497-0C5C-49DF-9E3F-BB6B72EFB5A1}" destId="{80D0304F-1A03-43D1-A801-8573EDD7B989}" srcOrd="1" destOrd="0" presId="urn:microsoft.com/office/officeart/2005/8/layout/orgChart1"/>
    <dgm:cxn modelId="{42577309-AF1C-4C7A-B9CF-B032A9DE615E}" type="presParOf" srcId="{80D0304F-1A03-43D1-A801-8573EDD7B989}" destId="{A691C846-0CEC-4F7E-9B02-1D784A782017}" srcOrd="0" destOrd="0" presId="urn:microsoft.com/office/officeart/2005/8/layout/orgChart1"/>
    <dgm:cxn modelId="{F39BEBF5-626C-4D8A-B989-324E57DF1E4D}" type="presParOf" srcId="{80D0304F-1A03-43D1-A801-8573EDD7B989}" destId="{EC7693CF-D24E-4C70-84D7-F8E38C97A2D4}" srcOrd="1" destOrd="0" presId="urn:microsoft.com/office/officeart/2005/8/layout/orgChart1"/>
    <dgm:cxn modelId="{23A0E554-257D-466E-AAD0-52606A3D9F0C}" type="presParOf" srcId="{EC7693CF-D24E-4C70-84D7-F8E38C97A2D4}" destId="{5F9E5618-6079-4C7B-9B99-A956810F08BC}" srcOrd="0" destOrd="0" presId="urn:microsoft.com/office/officeart/2005/8/layout/orgChart1"/>
    <dgm:cxn modelId="{7BB61A9F-539F-46AE-805B-0CA1C51BC6CA}" type="presParOf" srcId="{5F9E5618-6079-4C7B-9B99-A956810F08BC}" destId="{271E571D-79E0-4061-8845-490119024399}" srcOrd="0" destOrd="0" presId="urn:microsoft.com/office/officeart/2005/8/layout/orgChart1"/>
    <dgm:cxn modelId="{FFF7F701-F9EA-4544-9483-F8C02A59573A}" type="presParOf" srcId="{5F9E5618-6079-4C7B-9B99-A956810F08BC}" destId="{98F217FC-97D1-4023-8D71-67B959D378C6}" srcOrd="1" destOrd="0" presId="urn:microsoft.com/office/officeart/2005/8/layout/orgChart1"/>
    <dgm:cxn modelId="{686A18BA-8435-4DE0-BC09-C8BA7BE16637}" type="presParOf" srcId="{EC7693CF-D24E-4C70-84D7-F8E38C97A2D4}" destId="{F89EE663-55FA-4AC2-BDC4-2B5696EA3155}" srcOrd="1" destOrd="0" presId="urn:microsoft.com/office/officeart/2005/8/layout/orgChart1"/>
    <dgm:cxn modelId="{C2967384-5DE6-41B9-93A0-E0237A58E87F}" type="presParOf" srcId="{EC7693CF-D24E-4C70-84D7-F8E38C97A2D4}" destId="{BA2CDA97-3AF6-48F6-AD71-B9C6AC052970}" srcOrd="2" destOrd="0" presId="urn:microsoft.com/office/officeart/2005/8/layout/orgChart1"/>
    <dgm:cxn modelId="{0446289F-93D2-4614-B3B7-DEEDC21332FB}" type="presParOf" srcId="{80D0304F-1A03-43D1-A801-8573EDD7B989}" destId="{F7817151-1D87-44F5-A61D-34EDFC6A1DA4}" srcOrd="2" destOrd="0" presId="urn:microsoft.com/office/officeart/2005/8/layout/orgChart1"/>
    <dgm:cxn modelId="{CA826BA6-CD69-47F3-8766-9A7D2C94AC96}" type="presParOf" srcId="{80D0304F-1A03-43D1-A801-8573EDD7B989}" destId="{FDBFBD3C-96F4-4440-ACED-1678982DEE1A}" srcOrd="3" destOrd="0" presId="urn:microsoft.com/office/officeart/2005/8/layout/orgChart1"/>
    <dgm:cxn modelId="{9DC066E6-D7B9-4604-A9C0-C05A7FADCA3D}" type="presParOf" srcId="{FDBFBD3C-96F4-4440-ACED-1678982DEE1A}" destId="{B06963F6-1164-4B10-A684-EA8E5C6E2DCF}" srcOrd="0" destOrd="0" presId="urn:microsoft.com/office/officeart/2005/8/layout/orgChart1"/>
    <dgm:cxn modelId="{B315F7D0-DD8C-484B-8C3F-29296C688234}" type="presParOf" srcId="{B06963F6-1164-4B10-A684-EA8E5C6E2DCF}" destId="{BC31528C-EDB5-4153-B085-5C0C62B4FB70}" srcOrd="0" destOrd="0" presId="urn:microsoft.com/office/officeart/2005/8/layout/orgChart1"/>
    <dgm:cxn modelId="{57945BE3-6D6D-4751-8507-E9C74C970204}" type="presParOf" srcId="{B06963F6-1164-4B10-A684-EA8E5C6E2DCF}" destId="{D82B9E9A-26DA-4934-BEDC-8F94F2C46F89}" srcOrd="1" destOrd="0" presId="urn:microsoft.com/office/officeart/2005/8/layout/orgChart1"/>
    <dgm:cxn modelId="{5E7D45FC-B4BF-4C8C-92CD-7E3189FC3EAD}" type="presParOf" srcId="{FDBFBD3C-96F4-4440-ACED-1678982DEE1A}" destId="{8DFE1EDA-3C2A-4858-9662-FADCBBBDB46B}" srcOrd="1" destOrd="0" presId="urn:microsoft.com/office/officeart/2005/8/layout/orgChart1"/>
    <dgm:cxn modelId="{AEF93487-508F-4574-A978-9C19BFA910E4}" type="presParOf" srcId="{FDBFBD3C-96F4-4440-ACED-1678982DEE1A}" destId="{BE6EECCD-D9C2-4803-A3F5-F74B2ACEF5EC}" srcOrd="2" destOrd="0" presId="urn:microsoft.com/office/officeart/2005/8/layout/orgChart1"/>
    <dgm:cxn modelId="{DE8514E3-A8A5-4A1F-8215-27DC0EB8CE76}" type="presParOf" srcId="{80D0304F-1A03-43D1-A801-8573EDD7B989}" destId="{DE2F15AB-2A61-4CEC-9717-11690C4B8683}" srcOrd="4" destOrd="0" presId="urn:microsoft.com/office/officeart/2005/8/layout/orgChart1"/>
    <dgm:cxn modelId="{41D022D6-801E-4F0B-823A-459DD3E8F984}" type="presParOf" srcId="{80D0304F-1A03-43D1-A801-8573EDD7B989}" destId="{19C10D77-502F-4103-95AF-B8334AFA7B78}" srcOrd="5" destOrd="0" presId="urn:microsoft.com/office/officeart/2005/8/layout/orgChart1"/>
    <dgm:cxn modelId="{A6414186-BA52-450A-AE57-B2AEB672BD90}" type="presParOf" srcId="{19C10D77-502F-4103-95AF-B8334AFA7B78}" destId="{5E542D37-6075-4D0D-B2C3-9000EE9E2CD8}" srcOrd="0" destOrd="0" presId="urn:microsoft.com/office/officeart/2005/8/layout/orgChart1"/>
    <dgm:cxn modelId="{58DAC72E-0D37-4340-9F93-3225A7B2E230}" type="presParOf" srcId="{5E542D37-6075-4D0D-B2C3-9000EE9E2CD8}" destId="{9ED6F9F7-13F7-474B-B959-C28027EB72C1}" srcOrd="0" destOrd="0" presId="urn:microsoft.com/office/officeart/2005/8/layout/orgChart1"/>
    <dgm:cxn modelId="{5B5F5E5F-1308-4526-A566-0B4AAF13335C}" type="presParOf" srcId="{5E542D37-6075-4D0D-B2C3-9000EE9E2CD8}" destId="{DA5E7B07-1A00-4E59-8E1D-7B1EBEBEEB49}" srcOrd="1" destOrd="0" presId="urn:microsoft.com/office/officeart/2005/8/layout/orgChart1"/>
    <dgm:cxn modelId="{1FE2F7EB-2B17-416A-96BC-9749987D0063}" type="presParOf" srcId="{19C10D77-502F-4103-95AF-B8334AFA7B78}" destId="{AF6B5DF1-4BF8-4D09-B877-9FA0E1EE1FBB}" srcOrd="1" destOrd="0" presId="urn:microsoft.com/office/officeart/2005/8/layout/orgChart1"/>
    <dgm:cxn modelId="{3F98DF95-CA6E-47DE-85D3-5F8A4DBEB513}" type="presParOf" srcId="{19C10D77-502F-4103-95AF-B8334AFA7B78}" destId="{5AAA76F4-1EB3-478C-BB99-08C82E40824F}" srcOrd="2" destOrd="0" presId="urn:microsoft.com/office/officeart/2005/8/layout/orgChart1"/>
    <dgm:cxn modelId="{C810587B-E8DA-479F-A6BD-C10917636F94}" type="presParOf" srcId="{79629497-0C5C-49DF-9E3F-BB6B72EFB5A1}" destId="{129D0B68-8C37-4D70-91E7-800A98815203}" srcOrd="2" destOrd="0" presId="urn:microsoft.com/office/officeart/2005/8/layout/orgChart1"/>
    <dgm:cxn modelId="{D0BD728F-C3A3-4FBC-9FF3-9665C7231371}" type="presParOf" srcId="{5A4BAEBF-0BA3-4E44-B4B7-08CA350E8FB6}" destId="{4E9473E8-DDAF-4627-81D5-97B3BA35CEBB}" srcOrd="4" destOrd="0" presId="urn:microsoft.com/office/officeart/2005/8/layout/orgChart1"/>
    <dgm:cxn modelId="{337C699B-BF34-44B5-93BA-D932FF1B9CC6}" type="presParOf" srcId="{5A4BAEBF-0BA3-4E44-B4B7-08CA350E8FB6}" destId="{B279FD5D-0108-4EF9-8474-EAD1EA3E087E}" srcOrd="5" destOrd="0" presId="urn:microsoft.com/office/officeart/2005/8/layout/orgChart1"/>
    <dgm:cxn modelId="{9268519A-04A2-4F9C-A422-05523F44D2CC}" type="presParOf" srcId="{B279FD5D-0108-4EF9-8474-EAD1EA3E087E}" destId="{4C725204-1BC3-4218-83AB-3173A5508940}" srcOrd="0" destOrd="0" presId="urn:microsoft.com/office/officeart/2005/8/layout/orgChart1"/>
    <dgm:cxn modelId="{52BC21BA-5739-43E8-86A5-70EC35D69235}" type="presParOf" srcId="{4C725204-1BC3-4218-83AB-3173A5508940}" destId="{03A43FA6-DECD-44E4-9749-2028CEC7AD30}" srcOrd="0" destOrd="0" presId="urn:microsoft.com/office/officeart/2005/8/layout/orgChart1"/>
    <dgm:cxn modelId="{7D3FE5BE-59A5-452A-86DD-2BDC6A6E7CAC}" type="presParOf" srcId="{4C725204-1BC3-4218-83AB-3173A5508940}" destId="{22AE9ECA-BF14-46E1-9E8A-4CA7728FF116}" srcOrd="1" destOrd="0" presId="urn:microsoft.com/office/officeart/2005/8/layout/orgChart1"/>
    <dgm:cxn modelId="{F4A45E56-4BF7-4ACA-9D45-427D9FC95D7B}" type="presParOf" srcId="{B279FD5D-0108-4EF9-8474-EAD1EA3E087E}" destId="{D681CC95-197C-4E83-934E-EB3925A5E154}" srcOrd="1" destOrd="0" presId="urn:microsoft.com/office/officeart/2005/8/layout/orgChart1"/>
    <dgm:cxn modelId="{3459386B-DE04-4F21-AB1D-0C7240FDD563}" type="presParOf" srcId="{D681CC95-197C-4E83-934E-EB3925A5E154}" destId="{769719FB-683D-4AD4-B2B7-0E14FA690DB9}" srcOrd="0" destOrd="0" presId="urn:microsoft.com/office/officeart/2005/8/layout/orgChart1"/>
    <dgm:cxn modelId="{88E1BB8E-C4B3-4A56-92CA-7E07A6BF3E54}" type="presParOf" srcId="{D681CC95-197C-4E83-934E-EB3925A5E154}" destId="{C0E9F690-8A67-45F9-859F-9A58BD7DAB64}" srcOrd="1" destOrd="0" presId="urn:microsoft.com/office/officeart/2005/8/layout/orgChart1"/>
    <dgm:cxn modelId="{85CFA116-8320-45B0-ABFA-1FECA4DEBCEF}" type="presParOf" srcId="{C0E9F690-8A67-45F9-859F-9A58BD7DAB64}" destId="{9EE1BC27-F991-4F63-9E10-03BA366F501D}" srcOrd="0" destOrd="0" presId="urn:microsoft.com/office/officeart/2005/8/layout/orgChart1"/>
    <dgm:cxn modelId="{190A81A4-B2C5-4CD6-9A38-A2331E175AD0}" type="presParOf" srcId="{9EE1BC27-F991-4F63-9E10-03BA366F501D}" destId="{BA2F2484-4F02-49F1-AF21-7DF85413388F}" srcOrd="0" destOrd="0" presId="urn:microsoft.com/office/officeart/2005/8/layout/orgChart1"/>
    <dgm:cxn modelId="{9AD8918F-EED8-41A2-B88D-3C6A33F6A5CE}" type="presParOf" srcId="{9EE1BC27-F991-4F63-9E10-03BA366F501D}" destId="{F59E831D-D949-480E-9EF9-C10EB78301E0}" srcOrd="1" destOrd="0" presId="urn:microsoft.com/office/officeart/2005/8/layout/orgChart1"/>
    <dgm:cxn modelId="{0652EC5F-A53C-4A4D-8A5E-062C4409DA69}" type="presParOf" srcId="{C0E9F690-8A67-45F9-859F-9A58BD7DAB64}" destId="{0AC0CAA7-842E-406F-A12B-E1226BE31441}" srcOrd="1" destOrd="0" presId="urn:microsoft.com/office/officeart/2005/8/layout/orgChart1"/>
    <dgm:cxn modelId="{B4765D26-7E29-45B0-AF9E-6F8F1444102A}" type="presParOf" srcId="{C0E9F690-8A67-45F9-859F-9A58BD7DAB64}" destId="{B993EAEC-C12B-4733-AA6B-9D8D2F28073B}" srcOrd="2" destOrd="0" presId="urn:microsoft.com/office/officeart/2005/8/layout/orgChart1"/>
    <dgm:cxn modelId="{75F12338-7719-4184-AD80-ED06FB54C9F5}" type="presParOf" srcId="{D681CC95-197C-4E83-934E-EB3925A5E154}" destId="{E0408EB9-CBC8-4E70-B637-A705ED7BE5BC}" srcOrd="2" destOrd="0" presId="urn:microsoft.com/office/officeart/2005/8/layout/orgChart1"/>
    <dgm:cxn modelId="{3BDF2B29-4FAD-4FC1-ADE3-854787348777}" type="presParOf" srcId="{D681CC95-197C-4E83-934E-EB3925A5E154}" destId="{E347219E-3AF8-49D0-9FC8-C98B29B153B0}" srcOrd="3" destOrd="0" presId="urn:microsoft.com/office/officeart/2005/8/layout/orgChart1"/>
    <dgm:cxn modelId="{7B5F513C-E2F4-47D6-8A37-6CCE2E5D6386}" type="presParOf" srcId="{E347219E-3AF8-49D0-9FC8-C98B29B153B0}" destId="{E8770C66-D497-4B4D-9B7E-737CB2ACD8B4}" srcOrd="0" destOrd="0" presId="urn:microsoft.com/office/officeart/2005/8/layout/orgChart1"/>
    <dgm:cxn modelId="{2DC24F3B-E591-47D8-9543-2061DC9788FB}" type="presParOf" srcId="{E8770C66-D497-4B4D-9B7E-737CB2ACD8B4}" destId="{A43417E9-0B68-4633-9930-76284D353BFD}" srcOrd="0" destOrd="0" presId="urn:microsoft.com/office/officeart/2005/8/layout/orgChart1"/>
    <dgm:cxn modelId="{F99B010A-09CE-49AF-B29A-F9CF9F5FEB0C}" type="presParOf" srcId="{E8770C66-D497-4B4D-9B7E-737CB2ACD8B4}" destId="{7E6F1D9D-1FB3-4A3B-9CB2-FD22C5C7CFA7}" srcOrd="1" destOrd="0" presId="urn:microsoft.com/office/officeart/2005/8/layout/orgChart1"/>
    <dgm:cxn modelId="{EF5AB224-0A1D-44D6-B49B-42A8A89530FC}" type="presParOf" srcId="{E347219E-3AF8-49D0-9FC8-C98B29B153B0}" destId="{FE30A0CB-93DD-437A-BCA6-0340A5EE818C}" srcOrd="1" destOrd="0" presId="urn:microsoft.com/office/officeart/2005/8/layout/orgChart1"/>
    <dgm:cxn modelId="{054F64D0-8591-44AB-B9E6-D4A74ABAD6A4}" type="presParOf" srcId="{E347219E-3AF8-49D0-9FC8-C98B29B153B0}" destId="{AAAC23EE-E88F-4B32-97A1-A6A9A30001B8}" srcOrd="2" destOrd="0" presId="urn:microsoft.com/office/officeart/2005/8/layout/orgChart1"/>
    <dgm:cxn modelId="{0A81539A-C02C-49F0-A97D-7FF8A27C5631}" type="presParOf" srcId="{D681CC95-197C-4E83-934E-EB3925A5E154}" destId="{7DD320B8-E37A-4479-8DA7-4A7FBABB960E}" srcOrd="4" destOrd="0" presId="urn:microsoft.com/office/officeart/2005/8/layout/orgChart1"/>
    <dgm:cxn modelId="{8AA3A15E-EAED-4241-81C9-5F540E9E3B9E}" type="presParOf" srcId="{D681CC95-197C-4E83-934E-EB3925A5E154}" destId="{DBA57B55-EA9B-463D-8791-328BB25876AE}" srcOrd="5" destOrd="0" presId="urn:microsoft.com/office/officeart/2005/8/layout/orgChart1"/>
    <dgm:cxn modelId="{859CC9C7-6E36-445E-B0FA-BA995D8F1078}" type="presParOf" srcId="{DBA57B55-EA9B-463D-8791-328BB25876AE}" destId="{A8DC581E-9901-467E-B50A-46B517C5A5F1}" srcOrd="0" destOrd="0" presId="urn:microsoft.com/office/officeart/2005/8/layout/orgChart1"/>
    <dgm:cxn modelId="{CB13DA93-D856-490A-9ADF-65F208848B0F}" type="presParOf" srcId="{A8DC581E-9901-467E-B50A-46B517C5A5F1}" destId="{17B159A0-9F18-4E78-8213-38DF2DD8057A}" srcOrd="0" destOrd="0" presId="urn:microsoft.com/office/officeart/2005/8/layout/orgChart1"/>
    <dgm:cxn modelId="{786FA098-09AB-47BB-A802-5E81F7CB0E59}" type="presParOf" srcId="{A8DC581E-9901-467E-B50A-46B517C5A5F1}" destId="{1E03C268-B551-4E15-8204-E09687BE416B}" srcOrd="1" destOrd="0" presId="urn:microsoft.com/office/officeart/2005/8/layout/orgChart1"/>
    <dgm:cxn modelId="{5B9ECBEF-FFED-45CA-ABCA-C9DBC101F619}" type="presParOf" srcId="{DBA57B55-EA9B-463D-8791-328BB25876AE}" destId="{1C172400-FB64-48B5-97E5-7938A75EA514}" srcOrd="1" destOrd="0" presId="urn:microsoft.com/office/officeart/2005/8/layout/orgChart1"/>
    <dgm:cxn modelId="{B3248E7F-3E54-4BA0-9E1D-8A874127337A}" type="presParOf" srcId="{DBA57B55-EA9B-463D-8791-328BB25876AE}" destId="{BBD2E44D-03DC-48F3-8899-A1399C9818D5}" srcOrd="2" destOrd="0" presId="urn:microsoft.com/office/officeart/2005/8/layout/orgChart1"/>
    <dgm:cxn modelId="{EC73E746-5895-4A53-8A73-B912AFFDA9CD}" type="presParOf" srcId="{D681CC95-197C-4E83-934E-EB3925A5E154}" destId="{D95809CC-A60F-4079-9684-B9657EE336BF}" srcOrd="6" destOrd="0" presId="urn:microsoft.com/office/officeart/2005/8/layout/orgChart1"/>
    <dgm:cxn modelId="{A9D4BEFE-5154-40DE-B5D8-2FE38E796CBF}" type="presParOf" srcId="{D681CC95-197C-4E83-934E-EB3925A5E154}" destId="{4E567F2F-C5C3-48C2-AC8C-7BD1BFA90425}" srcOrd="7" destOrd="0" presId="urn:microsoft.com/office/officeart/2005/8/layout/orgChart1"/>
    <dgm:cxn modelId="{8C6290F1-9F9B-4EE2-9EB2-A8449861B413}" type="presParOf" srcId="{4E567F2F-C5C3-48C2-AC8C-7BD1BFA90425}" destId="{10B36B26-8747-483B-8809-F616ACA3AB32}" srcOrd="0" destOrd="0" presId="urn:microsoft.com/office/officeart/2005/8/layout/orgChart1"/>
    <dgm:cxn modelId="{C5B45778-3B02-4338-A9C2-CAC35204E5A1}" type="presParOf" srcId="{10B36B26-8747-483B-8809-F616ACA3AB32}" destId="{7BFA39FE-916E-401E-A919-545F3EDD0AA0}" srcOrd="0" destOrd="0" presId="urn:microsoft.com/office/officeart/2005/8/layout/orgChart1"/>
    <dgm:cxn modelId="{5C0A05A9-ACCA-41A2-B17B-DB3B3BCAB2F1}" type="presParOf" srcId="{10B36B26-8747-483B-8809-F616ACA3AB32}" destId="{D4EC4F9C-FB9A-4A9D-A823-2B15E450F882}" srcOrd="1" destOrd="0" presId="urn:microsoft.com/office/officeart/2005/8/layout/orgChart1"/>
    <dgm:cxn modelId="{56116BFD-7881-4EBA-BEBB-7AC3F7EC7086}" type="presParOf" srcId="{4E567F2F-C5C3-48C2-AC8C-7BD1BFA90425}" destId="{D920DE31-5FB5-4A83-AAF3-476EC1453C23}" srcOrd="1" destOrd="0" presId="urn:microsoft.com/office/officeart/2005/8/layout/orgChart1"/>
    <dgm:cxn modelId="{516EDFA2-1D75-463B-A2BF-2655B9F496A8}" type="presParOf" srcId="{4E567F2F-C5C3-48C2-AC8C-7BD1BFA90425}" destId="{0989EAC2-367B-4028-A727-ABD9508C9E3D}" srcOrd="2" destOrd="0" presId="urn:microsoft.com/office/officeart/2005/8/layout/orgChart1"/>
    <dgm:cxn modelId="{9C68987B-32D0-424B-877E-E9A3666EFB9F}" type="presParOf" srcId="{D681CC95-197C-4E83-934E-EB3925A5E154}" destId="{EE4067BC-B0F7-490B-8315-0788D4D667E0}" srcOrd="8" destOrd="0" presId="urn:microsoft.com/office/officeart/2005/8/layout/orgChart1"/>
    <dgm:cxn modelId="{31EDDA33-4668-4F97-9EEF-8103D4F9B12B}" type="presParOf" srcId="{D681CC95-197C-4E83-934E-EB3925A5E154}" destId="{EFD88AF7-65C3-4C07-AAE1-97FCC3F60A8D}" srcOrd="9" destOrd="0" presId="urn:microsoft.com/office/officeart/2005/8/layout/orgChart1"/>
    <dgm:cxn modelId="{0767080C-9BDD-4ED6-984B-A462EE05AB82}" type="presParOf" srcId="{EFD88AF7-65C3-4C07-AAE1-97FCC3F60A8D}" destId="{8F93C6CA-E525-4F74-A6AE-2CC9B5F9AFA6}" srcOrd="0" destOrd="0" presId="urn:microsoft.com/office/officeart/2005/8/layout/orgChart1"/>
    <dgm:cxn modelId="{86815E58-AAB0-4429-838D-938C26A03631}" type="presParOf" srcId="{8F93C6CA-E525-4F74-A6AE-2CC9B5F9AFA6}" destId="{E0EA693B-D01E-492F-ADDA-4D620767E2ED}" srcOrd="0" destOrd="0" presId="urn:microsoft.com/office/officeart/2005/8/layout/orgChart1"/>
    <dgm:cxn modelId="{8915A05B-59FD-4A5E-90EA-A988C3A9DECF}" type="presParOf" srcId="{8F93C6CA-E525-4F74-A6AE-2CC9B5F9AFA6}" destId="{8F80C62C-C95F-40EF-9D34-7791A193BF28}" srcOrd="1" destOrd="0" presId="urn:microsoft.com/office/officeart/2005/8/layout/orgChart1"/>
    <dgm:cxn modelId="{972EA774-0228-4104-9E70-E3703A92B800}" type="presParOf" srcId="{EFD88AF7-65C3-4C07-AAE1-97FCC3F60A8D}" destId="{518705AE-3E77-4B97-AF59-7CEA49879BA3}" srcOrd="1" destOrd="0" presId="urn:microsoft.com/office/officeart/2005/8/layout/orgChart1"/>
    <dgm:cxn modelId="{65F0D83C-838F-4CC1-A078-11892AB715D8}" type="presParOf" srcId="{EFD88AF7-65C3-4C07-AAE1-97FCC3F60A8D}" destId="{CAFCB348-1BD4-4652-B4E5-72751E6A391E}" srcOrd="2" destOrd="0" presId="urn:microsoft.com/office/officeart/2005/8/layout/orgChart1"/>
    <dgm:cxn modelId="{43D277FE-4EDD-42AC-9563-C91FA60DB889}" type="presParOf" srcId="{B279FD5D-0108-4EF9-8474-EAD1EA3E087E}" destId="{AAA88F21-21FE-4701-B50E-24FEA0F874C4}" srcOrd="2" destOrd="0" presId="urn:microsoft.com/office/officeart/2005/8/layout/orgChart1"/>
    <dgm:cxn modelId="{CC225E05-498C-4C05-A779-7D5628BC1534}" type="presParOf" srcId="{5A4BAEBF-0BA3-4E44-B4B7-08CA350E8FB6}" destId="{1895F641-6C82-4FDC-A0E7-660B0824626E}" srcOrd="6" destOrd="0" presId="urn:microsoft.com/office/officeart/2005/8/layout/orgChart1"/>
    <dgm:cxn modelId="{3B51C9E4-6B88-4759-93BC-A641887CC7E6}" type="presParOf" srcId="{5A4BAEBF-0BA3-4E44-B4B7-08CA350E8FB6}" destId="{F28E5462-B3A7-410A-951B-DDA3014D4AC3}" srcOrd="7" destOrd="0" presId="urn:microsoft.com/office/officeart/2005/8/layout/orgChart1"/>
    <dgm:cxn modelId="{A4D98B69-E3B2-450C-B09B-D912880DF916}" type="presParOf" srcId="{F28E5462-B3A7-410A-951B-DDA3014D4AC3}" destId="{7F8AA508-2654-46DC-A197-24A5B50DC7BE}" srcOrd="0" destOrd="0" presId="urn:microsoft.com/office/officeart/2005/8/layout/orgChart1"/>
    <dgm:cxn modelId="{F50FB4B7-5C51-4C43-93DC-6B4007689ADE}" type="presParOf" srcId="{7F8AA508-2654-46DC-A197-24A5B50DC7BE}" destId="{E5F9F191-D443-44BD-8ADF-E591DFFF127B}" srcOrd="0" destOrd="0" presId="urn:microsoft.com/office/officeart/2005/8/layout/orgChart1"/>
    <dgm:cxn modelId="{10FD78EB-E549-4B2C-87B2-84A682AF0A7A}" type="presParOf" srcId="{7F8AA508-2654-46DC-A197-24A5B50DC7BE}" destId="{377F94D5-7324-4021-8944-7280400DAEE9}" srcOrd="1" destOrd="0" presId="urn:microsoft.com/office/officeart/2005/8/layout/orgChart1"/>
    <dgm:cxn modelId="{AE8CA119-66CD-44E0-AD35-D7A06EA09106}" type="presParOf" srcId="{F28E5462-B3A7-410A-951B-DDA3014D4AC3}" destId="{6A406A99-A76B-4373-B666-23C6A21A45BE}" srcOrd="1" destOrd="0" presId="urn:microsoft.com/office/officeart/2005/8/layout/orgChart1"/>
    <dgm:cxn modelId="{75086513-09A2-4C7C-BF15-47A7AB7DB679}" type="presParOf" srcId="{6A406A99-A76B-4373-B666-23C6A21A45BE}" destId="{019A1CF8-CC35-459B-90BC-3D09731F41E5}" srcOrd="0" destOrd="0" presId="urn:microsoft.com/office/officeart/2005/8/layout/orgChart1"/>
    <dgm:cxn modelId="{BEDB0605-FE49-49D3-A6DE-3454B2701BA6}" type="presParOf" srcId="{6A406A99-A76B-4373-B666-23C6A21A45BE}" destId="{512224F9-EBDC-47AC-B500-57505539576F}" srcOrd="1" destOrd="0" presId="urn:microsoft.com/office/officeart/2005/8/layout/orgChart1"/>
    <dgm:cxn modelId="{9EB58C44-D7CB-4F2E-AF74-CC8BAD95B9BF}" type="presParOf" srcId="{512224F9-EBDC-47AC-B500-57505539576F}" destId="{2417E60F-16FD-487E-A3FC-B038739938B7}" srcOrd="0" destOrd="0" presId="urn:microsoft.com/office/officeart/2005/8/layout/orgChart1"/>
    <dgm:cxn modelId="{38923CBE-3CFF-4734-91D4-F9F64774C53A}" type="presParOf" srcId="{2417E60F-16FD-487E-A3FC-B038739938B7}" destId="{CAF191E0-4384-4E8C-AAD5-6308B7FCFD0B}" srcOrd="0" destOrd="0" presId="urn:microsoft.com/office/officeart/2005/8/layout/orgChart1"/>
    <dgm:cxn modelId="{1F6389E6-2DDB-4861-9E01-81C64050BD41}" type="presParOf" srcId="{2417E60F-16FD-487E-A3FC-B038739938B7}" destId="{70160F46-E941-4A55-AD39-253D1CF49EC3}" srcOrd="1" destOrd="0" presId="urn:microsoft.com/office/officeart/2005/8/layout/orgChart1"/>
    <dgm:cxn modelId="{5C808BBB-81C2-4332-9CB9-3770BB53A288}" type="presParOf" srcId="{512224F9-EBDC-47AC-B500-57505539576F}" destId="{51D2BC19-CB1E-4185-8447-A6FE8566D47B}" srcOrd="1" destOrd="0" presId="urn:microsoft.com/office/officeart/2005/8/layout/orgChart1"/>
    <dgm:cxn modelId="{CBEA5A9F-4C1F-4D98-BEEB-0D34579C864D}" type="presParOf" srcId="{512224F9-EBDC-47AC-B500-57505539576F}" destId="{466FC8E8-0352-4D3F-8F43-7EF8EFAE2EED}" srcOrd="2" destOrd="0" presId="urn:microsoft.com/office/officeart/2005/8/layout/orgChart1"/>
    <dgm:cxn modelId="{EE497062-8D04-442A-B433-7FA9B6E7CF4E}" type="presParOf" srcId="{6A406A99-A76B-4373-B666-23C6A21A45BE}" destId="{704F2E84-7F4C-483F-AA91-BFEFD639544C}" srcOrd="2" destOrd="0" presId="urn:microsoft.com/office/officeart/2005/8/layout/orgChart1"/>
    <dgm:cxn modelId="{73B6758A-FBB2-4233-A2F3-573D6E37E8B1}" type="presParOf" srcId="{6A406A99-A76B-4373-B666-23C6A21A45BE}" destId="{4F083910-C2B0-4296-88DC-EC96C61BA9B6}" srcOrd="3" destOrd="0" presId="urn:microsoft.com/office/officeart/2005/8/layout/orgChart1"/>
    <dgm:cxn modelId="{A9F374EB-4E93-49F0-9085-24F09100A8FB}" type="presParOf" srcId="{4F083910-C2B0-4296-88DC-EC96C61BA9B6}" destId="{19BA4E9B-FC60-459A-BD23-FF5E5D2EC39B}" srcOrd="0" destOrd="0" presId="urn:microsoft.com/office/officeart/2005/8/layout/orgChart1"/>
    <dgm:cxn modelId="{C71E3DBC-B014-46BB-84C6-B5027FDB7B0E}" type="presParOf" srcId="{19BA4E9B-FC60-459A-BD23-FF5E5D2EC39B}" destId="{2C43D928-4511-4644-851E-40841B8A245E}" srcOrd="0" destOrd="0" presId="urn:microsoft.com/office/officeart/2005/8/layout/orgChart1"/>
    <dgm:cxn modelId="{2824A9A1-7406-4331-90ED-9575BECCBCA0}" type="presParOf" srcId="{19BA4E9B-FC60-459A-BD23-FF5E5D2EC39B}" destId="{2C974075-FE7B-4838-B193-E54BAA6F1888}" srcOrd="1" destOrd="0" presId="urn:microsoft.com/office/officeart/2005/8/layout/orgChart1"/>
    <dgm:cxn modelId="{A44679A0-9CE8-4F74-A454-DF78CFBCA901}" type="presParOf" srcId="{4F083910-C2B0-4296-88DC-EC96C61BA9B6}" destId="{0CAA4271-1FFC-42B9-B686-91C42A0507C5}" srcOrd="1" destOrd="0" presId="urn:microsoft.com/office/officeart/2005/8/layout/orgChart1"/>
    <dgm:cxn modelId="{B089C118-29C8-4160-A878-F466FC07F6C2}" type="presParOf" srcId="{4F083910-C2B0-4296-88DC-EC96C61BA9B6}" destId="{43E75051-34F0-45BC-AD2E-9454B434C584}" srcOrd="2" destOrd="0" presId="urn:microsoft.com/office/officeart/2005/8/layout/orgChart1"/>
    <dgm:cxn modelId="{B9E25962-A3FE-445C-8C4E-A67B1C223DCC}" type="presParOf" srcId="{6A406A99-A76B-4373-B666-23C6A21A45BE}" destId="{E5741E6F-6C42-45E0-87B2-B7B3A9663960}" srcOrd="4" destOrd="0" presId="urn:microsoft.com/office/officeart/2005/8/layout/orgChart1"/>
    <dgm:cxn modelId="{BE7F8354-A67D-4361-A943-E3927EBE468A}" type="presParOf" srcId="{6A406A99-A76B-4373-B666-23C6A21A45BE}" destId="{F5690103-F265-44C1-8102-B5C2CB287BB8}" srcOrd="5" destOrd="0" presId="urn:microsoft.com/office/officeart/2005/8/layout/orgChart1"/>
    <dgm:cxn modelId="{0494FD64-BB7C-48CA-B60B-218DF6332257}" type="presParOf" srcId="{F5690103-F265-44C1-8102-B5C2CB287BB8}" destId="{900C73A3-EE45-40D2-935D-D6E7273178EA}" srcOrd="0" destOrd="0" presId="urn:microsoft.com/office/officeart/2005/8/layout/orgChart1"/>
    <dgm:cxn modelId="{AC8F3492-2C38-4A33-94B2-1C98AD3A0B32}" type="presParOf" srcId="{900C73A3-EE45-40D2-935D-D6E7273178EA}" destId="{BD966D72-81EA-4BB5-82C7-0E14E3BE75F3}" srcOrd="0" destOrd="0" presId="urn:microsoft.com/office/officeart/2005/8/layout/orgChart1"/>
    <dgm:cxn modelId="{EE3A6862-0B7A-4F6E-8A9D-81A76BBD36B0}" type="presParOf" srcId="{900C73A3-EE45-40D2-935D-D6E7273178EA}" destId="{1FB2927A-2908-4188-8606-FCAD25B21115}" srcOrd="1" destOrd="0" presId="urn:microsoft.com/office/officeart/2005/8/layout/orgChart1"/>
    <dgm:cxn modelId="{C50B7B2A-102D-4FDA-81F7-8A9FB13695B2}" type="presParOf" srcId="{F5690103-F265-44C1-8102-B5C2CB287BB8}" destId="{A11052F3-F70B-4E13-8EBA-DBA824AEDD75}" srcOrd="1" destOrd="0" presId="urn:microsoft.com/office/officeart/2005/8/layout/orgChart1"/>
    <dgm:cxn modelId="{638DDBB8-AC51-4AF0-88EB-A883271BD477}" type="presParOf" srcId="{F5690103-F265-44C1-8102-B5C2CB287BB8}" destId="{7305F40F-26F9-4DCC-ADC0-08D91D5F0FA0}" srcOrd="2" destOrd="0" presId="urn:microsoft.com/office/officeart/2005/8/layout/orgChart1"/>
    <dgm:cxn modelId="{C3E29828-EBCF-44C8-9739-CA8D41742712}" type="presParOf" srcId="{6A406A99-A76B-4373-B666-23C6A21A45BE}" destId="{76505F09-0EEA-4CFA-91E7-D0CE9C79A1C1}" srcOrd="6" destOrd="0" presId="urn:microsoft.com/office/officeart/2005/8/layout/orgChart1"/>
    <dgm:cxn modelId="{F20F3D54-82F8-4F82-8125-836CC75848E7}" type="presParOf" srcId="{6A406A99-A76B-4373-B666-23C6A21A45BE}" destId="{78338AF1-BD01-4826-AF87-E9AFEDDA855D}" srcOrd="7" destOrd="0" presId="urn:microsoft.com/office/officeart/2005/8/layout/orgChart1"/>
    <dgm:cxn modelId="{467C2871-A0B4-46DD-9A3A-AF00759351BC}" type="presParOf" srcId="{78338AF1-BD01-4826-AF87-E9AFEDDA855D}" destId="{197F77AE-1783-47D7-8EDF-73A0815CFF25}" srcOrd="0" destOrd="0" presId="urn:microsoft.com/office/officeart/2005/8/layout/orgChart1"/>
    <dgm:cxn modelId="{91FBDA4D-E07C-405D-961F-84661099D946}" type="presParOf" srcId="{197F77AE-1783-47D7-8EDF-73A0815CFF25}" destId="{E5D3CA61-FE8E-4AB9-BF0A-00A75AB2761E}" srcOrd="0" destOrd="0" presId="urn:microsoft.com/office/officeart/2005/8/layout/orgChart1"/>
    <dgm:cxn modelId="{C9C9CD34-A71E-454B-A5C7-8B7AB90D5664}" type="presParOf" srcId="{197F77AE-1783-47D7-8EDF-73A0815CFF25}" destId="{A4C02C4C-8F12-438C-BBDD-730D2F13D22A}" srcOrd="1" destOrd="0" presId="urn:microsoft.com/office/officeart/2005/8/layout/orgChart1"/>
    <dgm:cxn modelId="{70AD953F-7710-491E-A9D5-DE2F90384159}" type="presParOf" srcId="{78338AF1-BD01-4826-AF87-E9AFEDDA855D}" destId="{0E97BE02-0A5A-4EFD-8F93-1D37CA7D5D4C}" srcOrd="1" destOrd="0" presId="urn:microsoft.com/office/officeart/2005/8/layout/orgChart1"/>
    <dgm:cxn modelId="{2D537128-A143-4815-BD62-639A620059E0}" type="presParOf" srcId="{78338AF1-BD01-4826-AF87-E9AFEDDA855D}" destId="{9521A26F-9732-4A7E-9520-02742F88A58A}" srcOrd="2" destOrd="0" presId="urn:microsoft.com/office/officeart/2005/8/layout/orgChart1"/>
    <dgm:cxn modelId="{62B4FEA4-1FCE-4489-8F6F-F6A6EC0409F6}" type="presParOf" srcId="{6A406A99-A76B-4373-B666-23C6A21A45BE}" destId="{09E01252-F68F-4B67-853A-E1111596DEAB}" srcOrd="8" destOrd="0" presId="urn:microsoft.com/office/officeart/2005/8/layout/orgChart1"/>
    <dgm:cxn modelId="{0B79E3EB-6211-45E3-AF97-E00C769165BB}" type="presParOf" srcId="{6A406A99-A76B-4373-B666-23C6A21A45BE}" destId="{0578862D-A3BF-4F1C-A8A1-FFC7B8FD478E}" srcOrd="9" destOrd="0" presId="urn:microsoft.com/office/officeart/2005/8/layout/orgChart1"/>
    <dgm:cxn modelId="{E4BBFE94-94E4-4937-8737-02FF352718B8}" type="presParOf" srcId="{0578862D-A3BF-4F1C-A8A1-FFC7B8FD478E}" destId="{E1EC70B1-41F8-4D5D-838A-02E9F04DD39B}" srcOrd="0" destOrd="0" presId="urn:microsoft.com/office/officeart/2005/8/layout/orgChart1"/>
    <dgm:cxn modelId="{5DDC89E3-A6DE-4ED1-974F-322E98DEF69C}" type="presParOf" srcId="{E1EC70B1-41F8-4D5D-838A-02E9F04DD39B}" destId="{FE5ABAE1-ABB7-43B3-84C7-D239A0C8550F}" srcOrd="0" destOrd="0" presId="urn:microsoft.com/office/officeart/2005/8/layout/orgChart1"/>
    <dgm:cxn modelId="{84F1DECE-C87E-4A35-82C1-C1297A14DE1A}" type="presParOf" srcId="{E1EC70B1-41F8-4D5D-838A-02E9F04DD39B}" destId="{690224EA-E7D0-48D2-A2E5-84D976A31DF6}" srcOrd="1" destOrd="0" presId="urn:microsoft.com/office/officeart/2005/8/layout/orgChart1"/>
    <dgm:cxn modelId="{A908EB10-BDD1-452F-8A88-9931E3CC371C}" type="presParOf" srcId="{0578862D-A3BF-4F1C-A8A1-FFC7B8FD478E}" destId="{C1C7B297-1E29-4485-B194-801103875CA8}" srcOrd="1" destOrd="0" presId="urn:microsoft.com/office/officeart/2005/8/layout/orgChart1"/>
    <dgm:cxn modelId="{0A430950-1055-46D8-9DB6-6C586A1F8C87}" type="presParOf" srcId="{0578862D-A3BF-4F1C-A8A1-FFC7B8FD478E}" destId="{86A42C1A-CDBE-45E0-A03B-66EBE17EA587}" srcOrd="2" destOrd="0" presId="urn:microsoft.com/office/officeart/2005/8/layout/orgChart1"/>
    <dgm:cxn modelId="{5A6EBA52-8174-4C50-B255-DCCDE724DAA8}" type="presParOf" srcId="{F28E5462-B3A7-410A-951B-DDA3014D4AC3}" destId="{1CEEE10A-7A86-4446-A353-C4BC5850C9BE}" srcOrd="2" destOrd="0" presId="urn:microsoft.com/office/officeart/2005/8/layout/orgChart1"/>
    <dgm:cxn modelId="{CA0E47C2-CF90-482C-A086-27A639EF5FE0}" type="presParOf" srcId="{EB17EADE-8977-40B8-9830-349018BAB7E3}" destId="{B6CC948A-76C3-42D6-BE9E-F6628B77F4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1252-F68F-4B67-853A-E1111596DEAB}">
      <dsp:nvSpPr>
        <dsp:cNvPr id="0" name=""/>
        <dsp:cNvSpPr/>
      </dsp:nvSpPr>
      <dsp:spPr>
        <a:xfrm>
          <a:off x="6795970" y="1069883"/>
          <a:ext cx="219742" cy="3604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4874"/>
              </a:lnTo>
              <a:lnTo>
                <a:pt x="219742" y="3604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05F09-0EEA-4CFA-91E7-D0CE9C79A1C1}">
      <dsp:nvSpPr>
        <dsp:cNvPr id="0" name=""/>
        <dsp:cNvSpPr/>
      </dsp:nvSpPr>
      <dsp:spPr>
        <a:xfrm>
          <a:off x="6795970" y="1069883"/>
          <a:ext cx="219742" cy="2816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6723"/>
              </a:lnTo>
              <a:lnTo>
                <a:pt x="219742" y="2816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41E6F-6C42-45E0-87B2-B7B3A9663960}">
      <dsp:nvSpPr>
        <dsp:cNvPr id="0" name=""/>
        <dsp:cNvSpPr/>
      </dsp:nvSpPr>
      <dsp:spPr>
        <a:xfrm>
          <a:off x="6795970" y="1069883"/>
          <a:ext cx="219742" cy="202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572"/>
              </a:lnTo>
              <a:lnTo>
                <a:pt x="219742" y="2028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F2E84-7F4C-483F-AA91-BFEFD639544C}">
      <dsp:nvSpPr>
        <dsp:cNvPr id="0" name=""/>
        <dsp:cNvSpPr/>
      </dsp:nvSpPr>
      <dsp:spPr>
        <a:xfrm>
          <a:off x="6795970" y="1069883"/>
          <a:ext cx="212937" cy="124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029"/>
              </a:lnTo>
              <a:lnTo>
                <a:pt x="212937" y="1244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A1CF8-CC35-459B-90BC-3D09731F41E5}">
      <dsp:nvSpPr>
        <dsp:cNvPr id="0" name=""/>
        <dsp:cNvSpPr/>
      </dsp:nvSpPr>
      <dsp:spPr>
        <a:xfrm>
          <a:off x="6795970" y="1069883"/>
          <a:ext cx="219742" cy="45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270"/>
              </a:lnTo>
              <a:lnTo>
                <a:pt x="219742" y="45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5F641-6C82-4FDC-A0E7-660B0824626E}">
      <dsp:nvSpPr>
        <dsp:cNvPr id="0" name=""/>
        <dsp:cNvSpPr/>
      </dsp:nvSpPr>
      <dsp:spPr>
        <a:xfrm>
          <a:off x="4126009" y="223370"/>
          <a:ext cx="3255941" cy="29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19"/>
              </a:lnTo>
              <a:lnTo>
                <a:pt x="3255941" y="174919"/>
              </a:lnTo>
              <a:lnTo>
                <a:pt x="3255941" y="291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67BC-B0F7-490B-8315-0788D4D667E0}">
      <dsp:nvSpPr>
        <dsp:cNvPr id="0" name=""/>
        <dsp:cNvSpPr/>
      </dsp:nvSpPr>
      <dsp:spPr>
        <a:xfrm>
          <a:off x="4192727" y="1069883"/>
          <a:ext cx="217203" cy="3604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4874"/>
              </a:lnTo>
              <a:lnTo>
                <a:pt x="217203" y="3604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809CC-A60F-4079-9684-B9657EE336BF}">
      <dsp:nvSpPr>
        <dsp:cNvPr id="0" name=""/>
        <dsp:cNvSpPr/>
      </dsp:nvSpPr>
      <dsp:spPr>
        <a:xfrm>
          <a:off x="4192727" y="1069883"/>
          <a:ext cx="217203" cy="2816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6723"/>
              </a:lnTo>
              <a:lnTo>
                <a:pt x="217203" y="2816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320B8-E37A-4479-8DA7-4A7FBABB960E}">
      <dsp:nvSpPr>
        <dsp:cNvPr id="0" name=""/>
        <dsp:cNvSpPr/>
      </dsp:nvSpPr>
      <dsp:spPr>
        <a:xfrm>
          <a:off x="4192727" y="1069883"/>
          <a:ext cx="217203" cy="202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572"/>
              </a:lnTo>
              <a:lnTo>
                <a:pt x="217203" y="2028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08EB9-CBC8-4E70-B637-A705ED7BE5BC}">
      <dsp:nvSpPr>
        <dsp:cNvPr id="0" name=""/>
        <dsp:cNvSpPr/>
      </dsp:nvSpPr>
      <dsp:spPr>
        <a:xfrm>
          <a:off x="4192727" y="1069883"/>
          <a:ext cx="217203" cy="124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421"/>
              </a:lnTo>
              <a:lnTo>
                <a:pt x="217203" y="12404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719FB-683D-4AD4-B2B7-0E14FA690DB9}">
      <dsp:nvSpPr>
        <dsp:cNvPr id="0" name=""/>
        <dsp:cNvSpPr/>
      </dsp:nvSpPr>
      <dsp:spPr>
        <a:xfrm>
          <a:off x="4192727" y="1069883"/>
          <a:ext cx="217203" cy="45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270"/>
              </a:lnTo>
              <a:lnTo>
                <a:pt x="217203" y="45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473E8-DDAF-4627-81D5-97B3BA35CEBB}">
      <dsp:nvSpPr>
        <dsp:cNvPr id="0" name=""/>
        <dsp:cNvSpPr/>
      </dsp:nvSpPr>
      <dsp:spPr>
        <a:xfrm>
          <a:off x="4126009" y="223370"/>
          <a:ext cx="623992" cy="29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19"/>
              </a:lnTo>
              <a:lnTo>
                <a:pt x="623992" y="174919"/>
              </a:lnTo>
              <a:lnTo>
                <a:pt x="623992" y="291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F15AB-2A61-4CEC-9717-11690C4B8683}">
      <dsp:nvSpPr>
        <dsp:cNvPr id="0" name=""/>
        <dsp:cNvSpPr/>
      </dsp:nvSpPr>
      <dsp:spPr>
        <a:xfrm>
          <a:off x="2366771" y="1069883"/>
          <a:ext cx="187974" cy="202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618"/>
              </a:lnTo>
              <a:lnTo>
                <a:pt x="187974" y="202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17151-1D87-44F5-A61D-34EDFC6A1DA4}">
      <dsp:nvSpPr>
        <dsp:cNvPr id="0" name=""/>
        <dsp:cNvSpPr/>
      </dsp:nvSpPr>
      <dsp:spPr>
        <a:xfrm>
          <a:off x="2366771" y="1069883"/>
          <a:ext cx="187974" cy="1233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467"/>
              </a:lnTo>
              <a:lnTo>
                <a:pt x="187974" y="1233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C846-0CEC-4F7E-9B02-1D784A782017}">
      <dsp:nvSpPr>
        <dsp:cNvPr id="0" name=""/>
        <dsp:cNvSpPr/>
      </dsp:nvSpPr>
      <dsp:spPr>
        <a:xfrm>
          <a:off x="2366771" y="1069883"/>
          <a:ext cx="187974" cy="44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316"/>
              </a:lnTo>
              <a:lnTo>
                <a:pt x="187974" y="4453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1AFA4-4863-4CCA-94C4-AB572DCD5B6C}">
      <dsp:nvSpPr>
        <dsp:cNvPr id="0" name=""/>
        <dsp:cNvSpPr/>
      </dsp:nvSpPr>
      <dsp:spPr>
        <a:xfrm>
          <a:off x="2872742" y="223370"/>
          <a:ext cx="1253266" cy="291477"/>
        </a:xfrm>
        <a:custGeom>
          <a:avLst/>
          <a:gdLst/>
          <a:ahLst/>
          <a:cxnLst/>
          <a:rect l="0" t="0" r="0" b="0"/>
          <a:pathLst>
            <a:path>
              <a:moveTo>
                <a:pt x="1253266" y="0"/>
              </a:moveTo>
              <a:lnTo>
                <a:pt x="1253266" y="174919"/>
              </a:lnTo>
              <a:lnTo>
                <a:pt x="0" y="174919"/>
              </a:lnTo>
              <a:lnTo>
                <a:pt x="0" y="291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5B52-4244-492C-9531-35154153B06B}">
      <dsp:nvSpPr>
        <dsp:cNvPr id="0" name=""/>
        <dsp:cNvSpPr/>
      </dsp:nvSpPr>
      <dsp:spPr>
        <a:xfrm>
          <a:off x="152241" y="1069889"/>
          <a:ext cx="152554" cy="1209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845"/>
              </a:lnTo>
              <a:lnTo>
                <a:pt x="152554" y="12098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C8BE7-1D4C-457B-8BF0-65255A4DFD39}">
      <dsp:nvSpPr>
        <dsp:cNvPr id="0" name=""/>
        <dsp:cNvSpPr/>
      </dsp:nvSpPr>
      <dsp:spPr>
        <a:xfrm>
          <a:off x="152241" y="1069889"/>
          <a:ext cx="152554" cy="421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94"/>
              </a:lnTo>
              <a:lnTo>
                <a:pt x="152554" y="42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B1BA9-2C90-4361-AFA5-0B4D2C1FE2EE}">
      <dsp:nvSpPr>
        <dsp:cNvPr id="0" name=""/>
        <dsp:cNvSpPr/>
      </dsp:nvSpPr>
      <dsp:spPr>
        <a:xfrm>
          <a:off x="761209" y="223370"/>
          <a:ext cx="3364799" cy="291482"/>
        </a:xfrm>
        <a:custGeom>
          <a:avLst/>
          <a:gdLst/>
          <a:ahLst/>
          <a:cxnLst/>
          <a:rect l="0" t="0" r="0" b="0"/>
          <a:pathLst>
            <a:path>
              <a:moveTo>
                <a:pt x="3364799" y="0"/>
              </a:moveTo>
              <a:lnTo>
                <a:pt x="3364799" y="174925"/>
              </a:lnTo>
              <a:lnTo>
                <a:pt x="0" y="174925"/>
              </a:lnTo>
              <a:lnTo>
                <a:pt x="0" y="291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CAFEB-62B2-4205-B0FA-8B0B428AB721}">
      <dsp:nvSpPr>
        <dsp:cNvPr id="0" name=""/>
        <dsp:cNvSpPr/>
      </dsp:nvSpPr>
      <dsp:spPr>
        <a:xfrm>
          <a:off x="2244720" y="723"/>
          <a:ext cx="3762577" cy="222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Web điểm danh sự kiện khoa</a:t>
          </a:r>
        </a:p>
      </dsp:txBody>
      <dsp:txXfrm>
        <a:off x="2244720" y="723"/>
        <a:ext cx="3762577" cy="222647"/>
      </dsp:txXfrm>
    </dsp:sp>
    <dsp:sp modelId="{28B64264-2815-4820-8005-C55F332C26AA}">
      <dsp:nvSpPr>
        <dsp:cNvPr id="0" name=""/>
        <dsp:cNvSpPr/>
      </dsp:nvSpPr>
      <dsp:spPr>
        <a:xfrm>
          <a:off x="0" y="514853"/>
          <a:ext cx="1522419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Quản lý cán bộ, sinh viên, thẻ đăng ký</a:t>
          </a:r>
        </a:p>
      </dsp:txBody>
      <dsp:txXfrm>
        <a:off x="0" y="514853"/>
        <a:ext cx="1522419" cy="555035"/>
      </dsp:txXfrm>
    </dsp:sp>
    <dsp:sp modelId="{C89E85E5-C839-4243-9CA4-9E3F18B0779D}">
      <dsp:nvSpPr>
        <dsp:cNvPr id="0" name=""/>
        <dsp:cNvSpPr/>
      </dsp:nvSpPr>
      <dsp:spPr>
        <a:xfrm>
          <a:off x="304796" y="1214065"/>
          <a:ext cx="1884335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Cập nhật thông tin CB, SV</a:t>
          </a:r>
        </a:p>
      </dsp:txBody>
      <dsp:txXfrm>
        <a:off x="304796" y="1214065"/>
        <a:ext cx="1884335" cy="555035"/>
      </dsp:txXfrm>
    </dsp:sp>
    <dsp:sp modelId="{8ED84DD9-B871-4576-A018-72796302FC26}">
      <dsp:nvSpPr>
        <dsp:cNvPr id="0" name=""/>
        <dsp:cNvSpPr/>
      </dsp:nvSpPr>
      <dsp:spPr>
        <a:xfrm>
          <a:off x="304796" y="2002216"/>
          <a:ext cx="1884335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Cập nhật và đăng ký thẻ cho CB, SV</a:t>
          </a:r>
        </a:p>
      </dsp:txBody>
      <dsp:txXfrm>
        <a:off x="304796" y="2002216"/>
        <a:ext cx="1884335" cy="555035"/>
      </dsp:txXfrm>
    </dsp:sp>
    <dsp:sp modelId="{E024E1C2-CFE2-485F-9B60-01BE21F376A3}">
      <dsp:nvSpPr>
        <dsp:cNvPr id="0" name=""/>
        <dsp:cNvSpPr/>
      </dsp:nvSpPr>
      <dsp:spPr>
        <a:xfrm>
          <a:off x="2240278" y="514847"/>
          <a:ext cx="1264926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Quản lý sự kiện</a:t>
          </a:r>
        </a:p>
      </dsp:txBody>
      <dsp:txXfrm>
        <a:off x="2240278" y="514847"/>
        <a:ext cx="1264926" cy="555035"/>
      </dsp:txXfrm>
    </dsp:sp>
    <dsp:sp modelId="{271E571D-79E0-4061-8845-490119024399}">
      <dsp:nvSpPr>
        <dsp:cNvPr id="0" name=""/>
        <dsp:cNvSpPr/>
      </dsp:nvSpPr>
      <dsp:spPr>
        <a:xfrm>
          <a:off x="2554745" y="1237682"/>
          <a:ext cx="1316933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Cập nhật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thông tin sự kiện</a:t>
          </a:r>
        </a:p>
      </dsp:txBody>
      <dsp:txXfrm>
        <a:off x="2554745" y="1237682"/>
        <a:ext cx="1316933" cy="555035"/>
      </dsp:txXfrm>
    </dsp:sp>
    <dsp:sp modelId="{BC31528C-EDB5-4153-B085-5C0C62B4FB70}">
      <dsp:nvSpPr>
        <dsp:cNvPr id="0" name=""/>
        <dsp:cNvSpPr/>
      </dsp:nvSpPr>
      <dsp:spPr>
        <a:xfrm>
          <a:off x="2554745" y="2025833"/>
          <a:ext cx="1407659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Đăng ký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danh sách tham dự</a:t>
          </a:r>
        </a:p>
      </dsp:txBody>
      <dsp:txXfrm>
        <a:off x="2554745" y="2025833"/>
        <a:ext cx="1407659" cy="555035"/>
      </dsp:txXfrm>
    </dsp:sp>
    <dsp:sp modelId="{9ED6F9F7-13F7-474B-B959-C28027EB72C1}">
      <dsp:nvSpPr>
        <dsp:cNvPr id="0" name=""/>
        <dsp:cNvSpPr/>
      </dsp:nvSpPr>
      <dsp:spPr>
        <a:xfrm>
          <a:off x="2554745" y="2813984"/>
          <a:ext cx="1110071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Xem kết quả điểm danh</a:t>
          </a:r>
        </a:p>
      </dsp:txBody>
      <dsp:txXfrm>
        <a:off x="2554745" y="2813984"/>
        <a:ext cx="1110071" cy="555035"/>
      </dsp:txXfrm>
    </dsp:sp>
    <dsp:sp modelId="{03A43FA6-DECD-44E4-9749-2028CEC7AD30}">
      <dsp:nvSpPr>
        <dsp:cNvPr id="0" name=""/>
        <dsp:cNvSpPr/>
      </dsp:nvSpPr>
      <dsp:spPr>
        <a:xfrm>
          <a:off x="4053409" y="514847"/>
          <a:ext cx="1393184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Xử lý điểm danh</a:t>
          </a:r>
        </a:p>
      </dsp:txBody>
      <dsp:txXfrm>
        <a:off x="4053409" y="514847"/>
        <a:ext cx="1393184" cy="555035"/>
      </dsp:txXfrm>
    </dsp:sp>
    <dsp:sp modelId="{BA2F2484-4F02-49F1-AF21-7DF85413388F}">
      <dsp:nvSpPr>
        <dsp:cNvPr id="0" name=""/>
        <dsp:cNvSpPr/>
      </dsp:nvSpPr>
      <dsp:spPr>
        <a:xfrm>
          <a:off x="4409930" y="1244636"/>
          <a:ext cx="2009940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Xác thực máy trạm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điểm danh qua email</a:t>
          </a:r>
        </a:p>
      </dsp:txBody>
      <dsp:txXfrm>
        <a:off x="4409930" y="1244636"/>
        <a:ext cx="2009940" cy="555035"/>
      </dsp:txXfrm>
    </dsp:sp>
    <dsp:sp modelId="{A43417E9-0B68-4633-9930-76284D353BFD}">
      <dsp:nvSpPr>
        <dsp:cNvPr id="0" name=""/>
        <dsp:cNvSpPr/>
      </dsp:nvSpPr>
      <dsp:spPr>
        <a:xfrm>
          <a:off x="4409930" y="2032787"/>
          <a:ext cx="2036548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Tính kết quả điểm danh vào</a:t>
          </a:r>
        </a:p>
      </dsp:txBody>
      <dsp:txXfrm>
        <a:off x="4409930" y="2032787"/>
        <a:ext cx="2036548" cy="555035"/>
      </dsp:txXfrm>
    </dsp:sp>
    <dsp:sp modelId="{17B159A0-9F18-4E78-8213-38DF2DD8057A}">
      <dsp:nvSpPr>
        <dsp:cNvPr id="0" name=""/>
        <dsp:cNvSpPr/>
      </dsp:nvSpPr>
      <dsp:spPr>
        <a:xfrm>
          <a:off x="4409930" y="2820938"/>
          <a:ext cx="2009940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Tính kết quả điểm danh ra</a:t>
          </a:r>
        </a:p>
      </dsp:txBody>
      <dsp:txXfrm>
        <a:off x="4409930" y="2820938"/>
        <a:ext cx="2009940" cy="555035"/>
      </dsp:txXfrm>
    </dsp:sp>
    <dsp:sp modelId="{7BFA39FE-916E-401E-A919-545F3EDD0AA0}">
      <dsp:nvSpPr>
        <dsp:cNvPr id="0" name=""/>
        <dsp:cNvSpPr/>
      </dsp:nvSpPr>
      <dsp:spPr>
        <a:xfrm>
          <a:off x="4409930" y="3609089"/>
          <a:ext cx="1753447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Đăng ký thẻ mới</a:t>
          </a:r>
        </a:p>
      </dsp:txBody>
      <dsp:txXfrm>
        <a:off x="4409930" y="3609089"/>
        <a:ext cx="1753447" cy="555035"/>
      </dsp:txXfrm>
    </dsp:sp>
    <dsp:sp modelId="{E0EA693B-D01E-492F-ADDA-4D620767E2ED}">
      <dsp:nvSpPr>
        <dsp:cNvPr id="0" name=""/>
        <dsp:cNvSpPr/>
      </dsp:nvSpPr>
      <dsp:spPr>
        <a:xfrm>
          <a:off x="4409930" y="4397240"/>
          <a:ext cx="1753447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Điểm danh nặc danh</a:t>
          </a:r>
        </a:p>
      </dsp:txBody>
      <dsp:txXfrm>
        <a:off x="4409930" y="4397240"/>
        <a:ext cx="1753447" cy="555035"/>
      </dsp:txXfrm>
    </dsp:sp>
    <dsp:sp modelId="{E5F9F191-D443-44BD-8ADF-E591DFFF127B}">
      <dsp:nvSpPr>
        <dsp:cNvPr id="0" name=""/>
        <dsp:cNvSpPr/>
      </dsp:nvSpPr>
      <dsp:spPr>
        <a:xfrm>
          <a:off x="6649475" y="514847"/>
          <a:ext cx="1464950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Thống kê điểm danh</a:t>
          </a:r>
        </a:p>
      </dsp:txBody>
      <dsp:txXfrm>
        <a:off x="6649475" y="514847"/>
        <a:ext cx="1464950" cy="555035"/>
      </dsp:txXfrm>
    </dsp:sp>
    <dsp:sp modelId="{CAF191E0-4384-4E8C-AAD5-6308B7FCFD0B}">
      <dsp:nvSpPr>
        <dsp:cNvPr id="0" name=""/>
        <dsp:cNvSpPr/>
      </dsp:nvSpPr>
      <dsp:spPr>
        <a:xfrm>
          <a:off x="7015713" y="1244636"/>
          <a:ext cx="1574625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Tạo danh sách CB, SV có mặt</a:t>
          </a:r>
        </a:p>
      </dsp:txBody>
      <dsp:txXfrm>
        <a:off x="7015713" y="1244636"/>
        <a:ext cx="1574625" cy="555035"/>
      </dsp:txXfrm>
    </dsp:sp>
    <dsp:sp modelId="{2C43D928-4511-4644-851E-40841B8A245E}">
      <dsp:nvSpPr>
        <dsp:cNvPr id="0" name=""/>
        <dsp:cNvSpPr/>
      </dsp:nvSpPr>
      <dsp:spPr>
        <a:xfrm>
          <a:off x="7008908" y="2036395"/>
          <a:ext cx="1633126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Tạo danh sách CB, SV vắng mặt</a:t>
          </a:r>
        </a:p>
      </dsp:txBody>
      <dsp:txXfrm>
        <a:off x="7008908" y="2036395"/>
        <a:ext cx="1633126" cy="555035"/>
      </dsp:txXfrm>
    </dsp:sp>
    <dsp:sp modelId="{BD966D72-81EA-4BB5-82C7-0E14E3BE75F3}">
      <dsp:nvSpPr>
        <dsp:cNvPr id="0" name=""/>
        <dsp:cNvSpPr/>
      </dsp:nvSpPr>
      <dsp:spPr>
        <a:xfrm>
          <a:off x="7015713" y="2820938"/>
          <a:ext cx="1607239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Tạo danh sách CB, SV có vào không ra</a:t>
          </a:r>
        </a:p>
      </dsp:txBody>
      <dsp:txXfrm>
        <a:off x="7015713" y="2820938"/>
        <a:ext cx="1607239" cy="555035"/>
      </dsp:txXfrm>
    </dsp:sp>
    <dsp:sp modelId="{E5D3CA61-FE8E-4AB9-BF0A-00A75AB2761E}">
      <dsp:nvSpPr>
        <dsp:cNvPr id="0" name=""/>
        <dsp:cNvSpPr/>
      </dsp:nvSpPr>
      <dsp:spPr>
        <a:xfrm>
          <a:off x="7015713" y="3609089"/>
          <a:ext cx="1729480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Tạo danh sách CB, SV có ra không vào</a:t>
          </a:r>
        </a:p>
      </dsp:txBody>
      <dsp:txXfrm>
        <a:off x="7015713" y="3609089"/>
        <a:ext cx="1729480" cy="555035"/>
      </dsp:txXfrm>
    </dsp:sp>
    <dsp:sp modelId="{FE5ABAE1-ABB7-43B3-84C7-D239A0C8550F}">
      <dsp:nvSpPr>
        <dsp:cNvPr id="0" name=""/>
        <dsp:cNvSpPr/>
      </dsp:nvSpPr>
      <dsp:spPr>
        <a:xfrm>
          <a:off x="7015713" y="4397240"/>
          <a:ext cx="1762094" cy="55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Tạo danh sách CB, SV chưa bổ sung thông tin</a:t>
          </a:r>
        </a:p>
      </dsp:txBody>
      <dsp:txXfrm>
        <a:off x="7015713" y="4397240"/>
        <a:ext cx="1762094" cy="555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03-12-17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92FFEF-BCEE-4114-9FCD-EA05F6083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834399"/>
              </p:ext>
            </p:extLst>
          </p:nvPr>
        </p:nvGraphicFramePr>
        <p:xfrm>
          <a:off x="152400" y="1371600"/>
          <a:ext cx="8915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F77-B2BD-438B-B259-01B7626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Mô hình dữ liệu quan niệm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11AB-AE6C-4C84-AD65-F86A0BE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26" name="Picture 2" descr="https://raw.githubusercontent.com/Webdien123/diem_danh_rfid/master/Docs/Designs/DATABASE/CDM/DD_RFID_CDM.PNG">
            <a:extLst>
              <a:ext uri="{FF2B5EF4-FFF2-40B4-BE49-F238E27FC236}">
                <a16:creationId xmlns:a16="http://schemas.microsoft.com/office/drawing/2014/main" id="{753076E1-95C5-4C4B-BF10-52CA89E6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3" y="1066800"/>
            <a:ext cx="8903494" cy="518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0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di động.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en-US" sz="2000"/>
              <a:t>T</a:t>
            </a:r>
            <a:r>
              <a:rPr lang="vi-VN" sz="2000"/>
              <a:t>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71500"/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pPr indent="571500"/>
            <a:r>
              <a:rPr lang="en-US" sz="2600"/>
              <a:t>Với ng</a:t>
            </a:r>
            <a:r>
              <a:rPr lang="vi-VN" sz="2600"/>
              <a:t>ư</a:t>
            </a:r>
            <a:r>
              <a:rPr lang="en-US" sz="2600"/>
              <a:t>ời điểm danh sẽ lặp lại việc điền thông của mình ở mỗi lần điểm danh, còn ng</a:t>
            </a:r>
            <a:r>
              <a:rPr lang="vi-VN" sz="2600"/>
              <a:t>ư</a:t>
            </a:r>
            <a:r>
              <a:rPr lang="en-US" sz="2600"/>
              <a:t>ời thống kê kết quả sẽ phải dò qua tất cả các phiếu điểm danh để có kết quả thống kê cuối cùng.</a:t>
            </a:r>
          </a:p>
          <a:p>
            <a:pPr indent="571500"/>
            <a:r>
              <a:rPr lang="en-US" sz="2600"/>
              <a:t>Trong khi đó, quá trình điểm danh thực chất là quá trình định danh để nhận biết ai là ng</a:t>
            </a:r>
            <a:r>
              <a:rPr lang="vi-VN" sz="2600"/>
              <a:t>ư</a:t>
            </a:r>
            <a:r>
              <a:rPr lang="en-US" sz="2600"/>
              <a:t>ời đã có mặt lúc sự kiện bắt đầu và kết thúc.</a:t>
            </a:r>
          </a:p>
          <a:p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pPr marL="338138" indent="576263"/>
            <a:r>
              <a:rPr lang="en-US" sz="2600"/>
              <a:t>Xuất phát ý t</a:t>
            </a:r>
            <a:r>
              <a:rPr lang="vi-VN" sz="2600"/>
              <a:t>ư</a:t>
            </a:r>
            <a:r>
              <a:rPr lang="en-US" sz="2600"/>
              <a:t>ởng từ công nghệ RFID đã đ</a:t>
            </a:r>
            <a:r>
              <a:rPr lang="vi-VN" sz="2600"/>
              <a:t>ư</a:t>
            </a:r>
            <a:r>
              <a:rPr lang="en-US" sz="2600"/>
              <a:t>ợc tích hợp sẳn vào thẻ sinh viên và cán bộ, là một công nghệ định danh đối t</a:t>
            </a:r>
            <a:r>
              <a:rPr lang="vi-VN" sz="2600"/>
              <a:t>ư</a:t>
            </a:r>
            <a:r>
              <a:rPr lang="en-US" sz="2600"/>
              <a:t>ợng với cách sử dụng dễ dàng và nhanh chóng.</a:t>
            </a:r>
          </a:p>
          <a:p>
            <a:pPr marL="338138" indent="0">
              <a:buNone/>
            </a:pPr>
            <a:r>
              <a:rPr lang="en-US" sz="2600"/>
              <a:t>	Xây dựng một website hỗ trợ cho việc điểm danh sự kiện khoa bằng RFID.</a:t>
            </a:r>
          </a:p>
          <a:p>
            <a:pPr marL="338138" indent="576263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2766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</a:t>
            </a:r>
            <a:r>
              <a:rPr lang="en-US" sz="2000"/>
              <a:t>ở</a:t>
            </a:r>
            <a:r>
              <a:rPr lang="vi-VN" sz="2000"/>
              <a:t>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jquery</a:t>
            </a:r>
            <a:r>
              <a:rPr lang="en-US" sz="2000"/>
              <a:t> coundown</a:t>
            </a:r>
            <a:r>
              <a:rPr lang="vi-VN" sz="200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  <a:p>
            <a:r>
              <a:rPr lang="en-US" sz="2600"/>
              <a:t>Mô hình dữ liệu quan niệm.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975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 (1)</vt:lpstr>
      <vt:lpstr>Đặt vấn đề (2)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Mô hình dữ liệu quan niệm</vt:lpstr>
      <vt:lpstr>Phần 3: Tổng kết</vt:lpstr>
      <vt:lpstr>Kết quả đạt được</vt:lpstr>
      <vt:lpstr>Hạn chế</vt:lpstr>
      <vt:lpstr>Hướng phát triển</vt:lpstr>
      <vt:lpstr>DEMO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385</cp:revision>
  <dcterms:created xsi:type="dcterms:W3CDTF">2008-08-06T06:37:20Z</dcterms:created>
  <dcterms:modified xsi:type="dcterms:W3CDTF">2017-12-03T15:38:12Z</dcterms:modified>
</cp:coreProperties>
</file>