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1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08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AA2B0C-F824-412E-AD42-21E7FF75390A}"/>
              </a:ext>
            </a:extLst>
          </p:cNvPr>
          <p:cNvSpPr txBox="1"/>
          <p:nvPr/>
        </p:nvSpPr>
        <p:spPr>
          <a:xfrm>
            <a:off x="1772433" y="1521912"/>
            <a:ext cx="112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Ss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你好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s</a:t>
            </a:r>
            <a:endParaRPr lang="en-US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695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Palatino Linotype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 Wen</dc:creator>
  <cp:lastModifiedBy>Weber Wen</cp:lastModifiedBy>
  <cp:revision>7</cp:revision>
  <dcterms:created xsi:type="dcterms:W3CDTF">2024-04-01T13:25:43Z</dcterms:created>
  <dcterms:modified xsi:type="dcterms:W3CDTF">2024-04-02T10:44:23Z</dcterms:modified>
</cp:coreProperties>
</file>