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1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0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134A71-B00E-4CA5-8B42-D5FC5C4C2442}"/>
              </a:ext>
            </a:extLst>
          </p:cNvPr>
          <p:cNvSpPr/>
          <p:nvPr/>
        </p:nvSpPr>
        <p:spPr>
          <a:xfrm>
            <a:off x="1539767" y="3324332"/>
            <a:ext cx="2289283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./ROS/server_ros.py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D2F40-4275-46CA-A206-8A49BEA8E2D3}"/>
              </a:ext>
            </a:extLst>
          </p:cNvPr>
          <p:cNvSpPr/>
          <p:nvPr/>
        </p:nvSpPr>
        <p:spPr>
          <a:xfrm>
            <a:off x="6707503" y="3324332"/>
            <a:ext cx="435843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beam_control_with_LiDAR.m</a:t>
            </a:r>
            <a:endParaRPr lang="en-US" sz="1600" b="1" dirty="0">
              <a:solidFill>
                <a:schemeClr val="tx1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56F6D-9B3F-4CDE-9D8D-0538AF03B6A7}"/>
              </a:ext>
            </a:extLst>
          </p:cNvPr>
          <p:cNvSpPr/>
          <p:nvPr/>
        </p:nvSpPr>
        <p:spPr>
          <a:xfrm>
            <a:off x="4638357" y="4105382"/>
            <a:ext cx="125984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53107-F639-4038-8403-0D7E58F55D7F}"/>
              </a:ext>
            </a:extLst>
          </p:cNvPr>
          <p:cNvSpPr txBox="1"/>
          <p:nvPr/>
        </p:nvSpPr>
        <p:spPr>
          <a:xfrm>
            <a:off x="9494096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9E88A-D363-4311-A526-1E10748255A9}"/>
              </a:ext>
            </a:extLst>
          </p:cNvPr>
          <p:cNvSpPr txBox="1"/>
          <p:nvPr/>
        </p:nvSpPr>
        <p:spPr>
          <a:xfrm>
            <a:off x="7967344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F5075-6DFF-4F09-AD1B-942B68AAF347}"/>
              </a:ext>
            </a:extLst>
          </p:cNvPr>
          <p:cNvSpPr txBox="1"/>
          <p:nvPr/>
        </p:nvSpPr>
        <p:spPr>
          <a:xfrm>
            <a:off x="701463" y="534199"/>
            <a:ext cx="4497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Tracking with LiDAR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275DD-53A1-44EE-B536-098ADDD54646}"/>
              </a:ext>
            </a:extLst>
          </p:cNvPr>
          <p:cNvSpPr txBox="1"/>
          <p:nvPr/>
        </p:nvSpPr>
        <p:spPr>
          <a:xfrm>
            <a:off x="811045" y="1092777"/>
            <a:ext cx="6212055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./server.py 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:</a:t>
            </a:r>
            <a:r>
              <a:rPr lang="zh-CN" altLang="en-US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sends LiDAR point cloud to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./client.py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 A practical version is 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./ROS/server_ros.py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./client.py 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: receives LiDAR point cloud from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./server.py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, processes (clustering), and sends the results to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./guest.py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./guest.py 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: receives results fro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m 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./client.py. P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ractical version is 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altLang="zh-CN" sz="1600" b="1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beam_control_with_LiDAR.m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8F837-86ED-4BC9-9C43-7D5F7FE452C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8777182" y="2172798"/>
            <a:ext cx="71691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967D88-0BC2-41A8-8D5C-170F41201223}"/>
              </a:ext>
            </a:extLst>
          </p:cNvPr>
          <p:cNvSpPr txBox="1"/>
          <p:nvPr/>
        </p:nvSpPr>
        <p:spPr>
          <a:xfrm>
            <a:off x="7442410" y="2342075"/>
            <a:ext cx="3513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Server(s) must start before client(s).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15C8BC-C2EC-4EDA-8980-3F205AB84EB1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3829051" y="3639292"/>
            <a:ext cx="809307" cy="7810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E40E12-CDB5-4C03-B8FD-9E55B10114A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898197" y="3639292"/>
            <a:ext cx="809306" cy="7810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712140-898B-4E4F-984F-1CD50B06AD0F}"/>
              </a:ext>
            </a:extLst>
          </p:cNvPr>
          <p:cNvSpPr txBox="1"/>
          <p:nvPr/>
        </p:nvSpPr>
        <p:spPr>
          <a:xfrm>
            <a:off x="3829051" y="3218708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A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70AAB-147B-4D3D-8F06-87834F716C42}"/>
              </a:ext>
            </a:extLst>
          </p:cNvPr>
          <p:cNvSpPr txBox="1"/>
          <p:nvPr/>
        </p:nvSpPr>
        <p:spPr>
          <a:xfrm>
            <a:off x="5912165" y="3236970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B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218F2-303C-4EF8-A6F0-983344D9827C}"/>
              </a:ext>
            </a:extLst>
          </p:cNvPr>
          <p:cNvSpPr txBox="1"/>
          <p:nvPr/>
        </p:nvSpPr>
        <p:spPr>
          <a:xfrm>
            <a:off x="8351415" y="1737972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69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AF5075-6DFF-4F09-AD1B-942B68AAF347}"/>
              </a:ext>
            </a:extLst>
          </p:cNvPr>
          <p:cNvSpPr txBox="1"/>
          <p:nvPr/>
        </p:nvSpPr>
        <p:spPr>
          <a:xfrm>
            <a:off x="701463" y="534199"/>
            <a:ext cx="4497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Tracking with Camera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275DD-53A1-44EE-B536-098ADDD54646}"/>
              </a:ext>
            </a:extLst>
          </p:cNvPr>
          <p:cNvSpPr txBox="1"/>
          <p:nvPr/>
        </p:nvSpPr>
        <p:spPr>
          <a:xfrm>
            <a:off x="811045" y="1092777"/>
            <a:ext cx="6212055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RGB_Cam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/detect_with_GUI.py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: utilizes YOLOv8 to detect </a:t>
            </a:r>
            <a:r>
              <a:rPr lang="en-US" altLang="zh-CN" sz="1600" dirty="0" err="1">
                <a:latin typeface="Palatino Linotype" panose="02040502050505030304" pitchFamily="18" charset="0"/>
                <a:ea typeface="楷体" panose="02010609060101010101" pitchFamily="49" charset="-122"/>
              </a:rPr>
              <a:t>vedio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 stream from camera, and sends the bounding boxes to 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beam_control_with_camera.m</a:t>
            </a:r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</a:t>
            </a:r>
            <a:endParaRPr lang="en-US" altLang="zh-CN" sz="1600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beam_control_with_camera.m</a:t>
            </a:r>
            <a:r>
              <a:rPr lang="en-US" altLang="zh-CN" sz="1600" b="1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: receives bounding boxed fro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m 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RGB_Cam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/detect_with_GUI.py</a:t>
            </a:r>
            <a:r>
              <a:rPr lang="en-US" altLang="zh-CN" sz="1600" dirty="0">
                <a:latin typeface="Palatino Linotype" panose="02040502050505030304" pitchFamily="18" charset="0"/>
                <a:ea typeface="楷体" panose="02010609060101010101" pitchFamily="49" charset="-122"/>
              </a:rPr>
              <a:t>, and controls beam.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D6CD9-46BD-42E1-B685-9266539992EC}"/>
              </a:ext>
            </a:extLst>
          </p:cNvPr>
          <p:cNvSpPr txBox="1"/>
          <p:nvPr/>
        </p:nvSpPr>
        <p:spPr>
          <a:xfrm>
            <a:off x="9494096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B19E3-A7C7-4EEC-87CD-28D139708FC4}"/>
              </a:ext>
            </a:extLst>
          </p:cNvPr>
          <p:cNvSpPr txBox="1"/>
          <p:nvPr/>
        </p:nvSpPr>
        <p:spPr>
          <a:xfrm>
            <a:off x="7967344" y="2003521"/>
            <a:ext cx="80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22962A-5BCE-4557-A801-7B97EAA81CD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8777182" y="2172798"/>
            <a:ext cx="71691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C31C43-B0D0-479B-AE1F-51420E6DE504}"/>
              </a:ext>
            </a:extLst>
          </p:cNvPr>
          <p:cNvSpPr txBox="1"/>
          <p:nvPr/>
        </p:nvSpPr>
        <p:spPr>
          <a:xfrm>
            <a:off x="7442410" y="2342075"/>
            <a:ext cx="3513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Server(s) must start before client(s).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F9F73-8B64-4BAD-8FA3-603EDD11252B}"/>
              </a:ext>
            </a:extLst>
          </p:cNvPr>
          <p:cNvSpPr txBox="1"/>
          <p:nvPr/>
        </p:nvSpPr>
        <p:spPr>
          <a:xfrm>
            <a:off x="8351415" y="1737972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</a:t>
            </a:r>
            <a:endParaRPr lang="en-US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250D62-1E4D-4FC9-A0A3-210AE77ABD42}"/>
              </a:ext>
            </a:extLst>
          </p:cNvPr>
          <p:cNvSpPr/>
          <p:nvPr/>
        </p:nvSpPr>
        <p:spPr>
          <a:xfrm>
            <a:off x="5851628" y="3575843"/>
            <a:ext cx="4172905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./MATLAB/</a:t>
            </a:r>
            <a:r>
              <a:rPr lang="en-US" sz="1600" b="1" dirty="0" err="1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beam_control_with_camera.m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A840B6-2712-4341-B804-054809F79208}"/>
              </a:ext>
            </a:extLst>
          </p:cNvPr>
          <p:cNvSpPr/>
          <p:nvPr/>
        </p:nvSpPr>
        <p:spPr>
          <a:xfrm>
            <a:off x="2949998" y="3575843"/>
            <a:ext cx="1259840" cy="629920"/>
          </a:xfrm>
          <a:prstGeom prst="roundRect">
            <a:avLst>
              <a:gd name="adj" fmla="val 940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./</a:t>
            </a:r>
            <a:r>
              <a:rPr lang="en-US" altLang="zh-CN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client</a:t>
            </a:r>
            <a:r>
              <a:rPr lang="en-US" sz="1600" b="1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E0D696-DE63-42CF-92FD-1CB141CECA76}"/>
              </a:ext>
            </a:extLst>
          </p:cNvPr>
          <p:cNvSpPr txBox="1"/>
          <p:nvPr/>
        </p:nvSpPr>
        <p:spPr>
          <a:xfrm>
            <a:off x="4980832" y="3540453"/>
            <a:ext cx="809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Port A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59F3C7-365F-40DD-976F-7A34CE4B82E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4209838" y="3890803"/>
            <a:ext cx="164179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4979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Palatino Linotype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Wen</dc:creator>
  <cp:lastModifiedBy>Weber Wen</cp:lastModifiedBy>
  <cp:revision>135</cp:revision>
  <dcterms:created xsi:type="dcterms:W3CDTF">2024-04-01T13:25:43Z</dcterms:created>
  <dcterms:modified xsi:type="dcterms:W3CDTF">2024-04-02T12:59:52Z</dcterms:modified>
</cp:coreProperties>
</file>