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bold.fntdata"/><Relationship Id="rId6" Type="http://schemas.openxmlformats.org/officeDocument/2006/relationships/slide" Target="slides/slide2.xml"/><Relationship Id="rId18" Type="http://schemas.openxmlformats.org/officeDocument/2006/relationships/font" Target="fonts/Garamo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16495a05f_1_9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16495a05f_1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61d59477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61d5947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61d594771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61d5947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16495a05f_1_8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16495a05f_1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16495a05f_1_8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16495a05f_1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6495a05f_1_8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6495a05f_1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16495a05f_1_8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16495a05f_1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16495a05f_1_9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16495a05f_1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61d59477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61d5947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16495a05f_1_9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16495a05f_1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3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●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■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●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■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●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data.gov.tw/dataset/777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15650" y="2144625"/>
            <a:ext cx="113607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Font typeface="Calibri"/>
              <a:buNone/>
            </a:pPr>
            <a:r>
              <a:rPr b="1" lang="zh-TW" sz="7200">
                <a:latin typeface="Calibri"/>
                <a:ea typeface="Calibri"/>
                <a:cs typeface="Calibri"/>
                <a:sym typeface="Calibri"/>
              </a:rPr>
              <a:t>網程期末專案</a:t>
            </a:r>
            <a:endParaRPr b="1" sz="7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Font typeface="Calibri"/>
              <a:buNone/>
            </a:pPr>
            <a:r>
              <a:rPr lang="zh-TW" sz="4800">
                <a:latin typeface="Calibri"/>
                <a:ea typeface="Calibri"/>
                <a:cs typeface="Calibri"/>
                <a:sym typeface="Calibri"/>
              </a:rPr>
              <a:t>主題:旅遊規劃助手</a:t>
            </a:r>
            <a:endParaRPr sz="48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15650" y="468978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zh-TW" sz="3100"/>
              <a:t>01257003</a:t>
            </a:r>
            <a:r>
              <a:rPr lang="zh-TW" sz="3100"/>
              <a:t>吳哲宇	01257025陳冠邑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資料儲存 - mongodb atlas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0" y="1742925"/>
            <a:ext cx="10708900" cy="450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遭遇問題(景點資料哪裡找?)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解決方法- 去政府資料開放平台找資料集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75" y="1356875"/>
            <a:ext cx="10309151" cy="47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3198025" y="6217800"/>
            <a:ext cx="5504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連結: </a:t>
            </a:r>
            <a:r>
              <a:rPr lang="zh-TW" sz="2400" u="sng">
                <a:solidFill>
                  <a:schemeClr val="hlink"/>
                </a:solidFill>
                <a:hlinkClick r:id="rId4"/>
              </a:rPr>
              <a:t>https://data.gov.tw/dataset/7777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3606475" y="4845750"/>
            <a:ext cx="469800" cy="24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251675" y="4708050"/>
            <a:ext cx="135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資料來源</a:t>
            </a:r>
            <a:endParaRPr b="1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分工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●"/>
            </a:pPr>
            <a:r>
              <a:rPr b="1" lang="zh-TW"/>
              <a:t>01257003 </a:t>
            </a:r>
            <a:r>
              <a:rPr b="1" lang="zh-TW"/>
              <a:t>吳哲宇</a:t>
            </a:r>
            <a:r>
              <a:rPr lang="zh-TW"/>
              <a:t>:</a:t>
            </a:r>
            <a:r>
              <a:rPr lang="zh-TW"/>
              <a:t>  網站規劃、資料收集(找資料集, 清洗資料)、</a:t>
            </a:r>
            <a:endParaRPr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html</a:t>
            </a:r>
            <a:r>
              <a:rPr lang="zh-TW"/>
              <a:t>、</a:t>
            </a:r>
            <a:r>
              <a:rPr lang="zh-TW"/>
              <a:t>css</a:t>
            </a:r>
            <a:r>
              <a:rPr lang="zh-TW"/>
              <a:t>、</a:t>
            </a:r>
            <a:r>
              <a:rPr lang="zh-TW"/>
              <a:t>javascript(</a:t>
            </a:r>
            <a:r>
              <a:rPr lang="zh-TW"/>
              <a:t>資料顯示, 新增/刪除元素, 呼叫api)、</a:t>
            </a:r>
            <a:endParaRPr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後端(node.js+express)、資料庫(mongodb atlas)</a:t>
            </a:r>
            <a:endParaRPr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●"/>
            </a:pPr>
            <a:r>
              <a:rPr b="1" lang="zh-TW"/>
              <a:t>01257025 </a:t>
            </a:r>
            <a:r>
              <a:rPr b="1" lang="zh-TW"/>
              <a:t>陳冠邑</a:t>
            </a:r>
            <a:r>
              <a:rPr lang="zh-TW"/>
              <a:t>:</a:t>
            </a:r>
            <a:r>
              <a:rPr lang="zh-TW"/>
              <a:t>  </a:t>
            </a:r>
            <a:r>
              <a:rPr lang="zh-TW"/>
              <a:t>html、</a:t>
            </a:r>
            <a:r>
              <a:rPr lang="zh-TW"/>
              <a:t>css</a:t>
            </a:r>
            <a:r>
              <a:rPr lang="zh-TW"/>
              <a:t>、資料收集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295401" y="792946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作品特色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295401" y="2424501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46316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●"/>
            </a:pPr>
            <a:r>
              <a:rPr lang="zh-TW"/>
              <a:t>1.旅遊規劃</a:t>
            </a:r>
            <a:endParaRPr/>
          </a:p>
          <a:p>
            <a:pPr indent="-256174" lvl="0" marL="285750" rtl="0" algn="l">
              <a:spcBef>
                <a:spcPts val="933"/>
              </a:spcBef>
              <a:spcAft>
                <a:spcPts val="0"/>
              </a:spcAft>
              <a:buSzPct val="115000"/>
              <a:buChar char="●"/>
            </a:pPr>
            <a:r>
              <a:rPr lang="zh-TW" sz="1800"/>
              <a:t>可透過表單選擇城市、設定旅遊人數及旅行日期，方便進行個性化的旅遊規劃。</a:t>
            </a:r>
            <a:endParaRPr sz="1800"/>
          </a:p>
          <a:p>
            <a:pPr indent="-246316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●"/>
            </a:pPr>
            <a:r>
              <a:rPr lang="zh-TW"/>
              <a:t>2.景點推薦及蒐藏</a:t>
            </a:r>
            <a:endParaRPr/>
          </a:p>
          <a:p>
            <a:pPr indent="-256174" lvl="0" marL="285750" rtl="0" algn="l">
              <a:spcBef>
                <a:spcPts val="933"/>
              </a:spcBef>
              <a:spcAft>
                <a:spcPts val="0"/>
              </a:spcAft>
              <a:buSzPct val="115000"/>
              <a:buChar char="●"/>
            </a:pPr>
            <a:r>
              <a:rPr lang="zh-TW" sz="1800"/>
              <a:t>提供各地的「十大必去景點」清單，以動態表格呈現，可將喜歡的景點加入收藏列表，便於隨時查看。</a:t>
            </a:r>
            <a:endParaRPr sz="1800"/>
          </a:p>
          <a:p>
            <a:pPr indent="-246316" lvl="0" marL="285750" rtl="0" algn="l">
              <a:spcBef>
                <a:spcPts val="1044"/>
              </a:spcBef>
              <a:spcAft>
                <a:spcPts val="0"/>
              </a:spcAft>
              <a:buSzPct val="153333"/>
              <a:buChar char="●"/>
            </a:pPr>
            <a:r>
              <a:rPr lang="zh-TW">
                <a:latin typeface="Garamond"/>
                <a:ea typeface="Garamond"/>
                <a:cs typeface="Garamond"/>
                <a:sym typeface="Garamond"/>
              </a:rPr>
              <a:t>3.</a:t>
            </a:r>
            <a:r>
              <a:rPr lang="zh-TW"/>
              <a:t>住宿推薦與連結</a:t>
            </a:r>
            <a:endParaRPr sz="1800"/>
          </a:p>
          <a:p>
            <a:pPr indent="-256174" lvl="0" marL="285750" rtl="0" algn="l">
              <a:spcBef>
                <a:spcPts val="933"/>
              </a:spcBef>
              <a:spcAft>
                <a:spcPts val="0"/>
              </a:spcAft>
              <a:buSzPct val="115000"/>
              <a:buChar char="●"/>
            </a:pPr>
            <a:r>
              <a:rPr lang="zh-TW" sz="1800"/>
              <a:t>整合了住宿平台連結，快速跳轉至Booking.com的住宿搜尋頁面，提供方便的訂房選擇。</a:t>
            </a:r>
            <a:endParaRPr sz="1800"/>
          </a:p>
          <a:p>
            <a:pPr indent="-246316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●"/>
            </a:pPr>
            <a:r>
              <a:rPr lang="zh-TW"/>
              <a:t>4.旅行必備清單</a:t>
            </a:r>
            <a:endParaRPr/>
          </a:p>
          <a:p>
            <a:pPr indent="-251282" lvl="0" marL="285750" rtl="0" algn="l">
              <a:spcBef>
                <a:spcPts val="988"/>
              </a:spcBef>
              <a:spcAft>
                <a:spcPts val="0"/>
              </a:spcAft>
              <a:buSzPct val="115000"/>
              <a:buChar char="●"/>
            </a:pPr>
            <a:r>
              <a:rPr lang="zh-TW" sz="2100"/>
              <a:t>分類列出基本用品、個人用品、電子設備及醫藥用品等項目，有效率地準備旅行物品。</a:t>
            </a:r>
            <a:endParaRPr/>
          </a:p>
          <a:p>
            <a:pPr indent="-164163" lvl="0" marL="285750" rtl="0" algn="l">
              <a:spcBef>
                <a:spcPts val="933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如何使用網站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38" y="1356875"/>
            <a:ext cx="11706726" cy="52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填寫資料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219450" y="1481000"/>
            <a:ext cx="5634900" cy="40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9010375" y="1481000"/>
            <a:ext cx="663900" cy="40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>
            <a:off x="2921992" y="1884586"/>
            <a:ext cx="6420305" cy="763537"/>
            <a:chOff x="2766838" y="1884500"/>
            <a:chExt cx="6575487" cy="814179"/>
          </a:xfrm>
        </p:grpSpPr>
        <p:cxnSp>
          <p:nvCxnSpPr>
            <p:cNvPr id="83" name="Google Shape;83;p17"/>
            <p:cNvCxnSpPr/>
            <p:nvPr/>
          </p:nvCxnSpPr>
          <p:spPr>
            <a:xfrm flipH="1">
              <a:off x="2881225" y="1884500"/>
              <a:ext cx="6461100" cy="741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" name="Google Shape;84;p17"/>
            <p:cNvSpPr/>
            <p:nvPr/>
          </p:nvSpPr>
          <p:spPr>
            <a:xfrm rot="1146185">
              <a:off x="2784554" y="2550795"/>
              <a:ext cx="130168" cy="130168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7"/>
          <p:cNvSpPr txBox="1"/>
          <p:nvPr/>
        </p:nvSpPr>
        <p:spPr>
          <a:xfrm>
            <a:off x="4803250" y="1021650"/>
            <a:ext cx="1671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1. 填寫資料</a:t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8796925" y="1021650"/>
            <a:ext cx="109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2</a:t>
            </a:r>
            <a:r>
              <a:rPr b="1" lang="zh-TW" sz="2200">
                <a:solidFill>
                  <a:srgbClr val="FF0000"/>
                </a:solidFill>
              </a:rPr>
              <a:t>. </a:t>
            </a:r>
            <a:r>
              <a:rPr b="1" lang="zh-TW" sz="2200">
                <a:solidFill>
                  <a:srgbClr val="FF0000"/>
                </a:solidFill>
              </a:rPr>
              <a:t>送出</a:t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954800" y="2294775"/>
            <a:ext cx="1916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3</a:t>
            </a:r>
            <a:r>
              <a:rPr b="1" lang="zh-TW" sz="2200">
                <a:solidFill>
                  <a:srgbClr val="FF0000"/>
                </a:solidFill>
              </a:rPr>
              <a:t>. </a:t>
            </a:r>
            <a:r>
              <a:rPr b="1" lang="zh-TW" sz="2200">
                <a:solidFill>
                  <a:srgbClr val="FF0000"/>
                </a:solidFill>
              </a:rPr>
              <a:t>顯示景點</a:t>
            </a:r>
            <a:endParaRPr b="1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13" y="1298775"/>
            <a:ext cx="11807775" cy="53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景點選擇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359100" y="2201325"/>
            <a:ext cx="2678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1. </a:t>
            </a:r>
            <a:r>
              <a:rPr b="1" lang="zh-TW" sz="2200">
                <a:solidFill>
                  <a:srgbClr val="FF0000"/>
                </a:solidFill>
              </a:rPr>
              <a:t>選擇想去的景點</a:t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115275" y="4627750"/>
            <a:ext cx="2192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2</a:t>
            </a:r>
            <a:r>
              <a:rPr b="1" lang="zh-TW" sz="2200">
                <a:solidFill>
                  <a:srgbClr val="FF0000"/>
                </a:solidFill>
              </a:rPr>
              <a:t>.</a:t>
            </a:r>
            <a:r>
              <a:rPr b="1" lang="zh-TW" sz="2200">
                <a:solidFill>
                  <a:srgbClr val="FF0000"/>
                </a:solidFill>
              </a:rPr>
              <a:t>按愛心就可以加入收藏景點</a:t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10300" y="3143500"/>
            <a:ext cx="3279900" cy="87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8"/>
          <p:cNvCxnSpPr/>
          <p:nvPr/>
        </p:nvCxnSpPr>
        <p:spPr>
          <a:xfrm rot="10800000">
            <a:off x="3898250" y="3761325"/>
            <a:ext cx="573900" cy="90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編輯收藏景點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00" y="1356875"/>
            <a:ext cx="11560095" cy="463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186875" y="4312200"/>
            <a:ext cx="2073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1. </a:t>
            </a:r>
            <a:r>
              <a:rPr b="1" lang="zh-TW" sz="2200">
                <a:solidFill>
                  <a:srgbClr val="FF0000"/>
                </a:solidFill>
              </a:rPr>
              <a:t>假設想刪除這個</a:t>
            </a:r>
            <a:r>
              <a:rPr b="1" lang="zh-TW" sz="2200">
                <a:solidFill>
                  <a:srgbClr val="FF0000"/>
                </a:solidFill>
              </a:rPr>
              <a:t>景點</a:t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237000" y="3485525"/>
            <a:ext cx="3226500" cy="76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6908500" y="4442550"/>
            <a:ext cx="1466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2.按刪除</a:t>
            </a:r>
            <a:endParaRPr b="1" sz="2200">
              <a:solidFill>
                <a:srgbClr val="FF0000"/>
              </a:solidFill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 flipH="1" rot="10800000">
            <a:off x="7609000" y="4066950"/>
            <a:ext cx="65400" cy="50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選擇住宿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50" y="1356875"/>
            <a:ext cx="11560095" cy="463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8082200" y="9585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1. </a:t>
            </a:r>
            <a:r>
              <a:rPr b="1" lang="zh-TW" sz="2200">
                <a:solidFill>
                  <a:srgbClr val="FF0000"/>
                </a:solidFill>
              </a:rPr>
              <a:t>前往訂房網站</a:t>
            </a:r>
            <a:endParaRPr b="1" sz="2200">
              <a:solidFill>
                <a:srgbClr val="FF0000"/>
              </a:solidFill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>
            <a:off x="9132100" y="1422300"/>
            <a:ext cx="1224300" cy="22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 txBox="1"/>
          <p:nvPr/>
        </p:nvSpPr>
        <p:spPr>
          <a:xfrm>
            <a:off x="9019075" y="2410675"/>
            <a:ext cx="221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2</a:t>
            </a:r>
            <a:r>
              <a:rPr b="1" lang="zh-TW" sz="2200">
                <a:solidFill>
                  <a:srgbClr val="FF0000"/>
                </a:solidFill>
              </a:rPr>
              <a:t>. </a:t>
            </a:r>
            <a:r>
              <a:rPr b="1" lang="zh-TW" sz="2200">
                <a:solidFill>
                  <a:srgbClr val="FF0000"/>
                </a:solidFill>
              </a:rPr>
              <a:t>顯示訂房資訊</a:t>
            </a:r>
            <a:endParaRPr b="1" sz="2200">
              <a:solidFill>
                <a:srgbClr val="FF0000"/>
              </a:solidFill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 flipH="1" rot="10800000">
            <a:off x="10403875" y="2075825"/>
            <a:ext cx="832200" cy="33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750" y="545500"/>
            <a:ext cx="9444500" cy="592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5947800" y="2005600"/>
            <a:ext cx="2958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顯示符合條件的住宿</a:t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550575" y="1641475"/>
            <a:ext cx="287100" cy="1578900"/>
          </a:xfrm>
          <a:prstGeom prst="downArrow">
            <a:avLst>
              <a:gd fmla="val 21787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75" y="1274575"/>
            <a:ext cx="11768428" cy="526934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必備清單</a:t>
            </a:r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 flipH="1">
            <a:off x="8483450" y="3614675"/>
            <a:ext cx="570600" cy="1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 txBox="1"/>
          <p:nvPr/>
        </p:nvSpPr>
        <p:spPr>
          <a:xfrm>
            <a:off x="9003950" y="3134825"/>
            <a:ext cx="236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</a:rPr>
              <a:t>勾選已攜帶物品</a:t>
            </a:r>
            <a:endParaRPr b="1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