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7" r:id="rId6"/>
    <p:sldId id="26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40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6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9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43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02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15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7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457B-B3DA-4E6F-9EE8-63706854EF7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0F64-0251-456D-BCDA-BF7C2B20C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0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eamdb.info/app/109784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eamdb.info/app/24609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eamdb.info/app/20474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eamdb.info/app/2676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eamdb.info/app/73031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eamdb.info/app/55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eamdb.info/app/4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db.info/app/83838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23512"/>
            <a:ext cx="10515600" cy="57534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預計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建模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深度學習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推薦不推薦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為何推或不推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EDA)</a:t>
            </a:r>
          </a:p>
          <a:p>
            <a:pPr marL="0" indent="0">
              <a:buNone/>
            </a:pP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給推不推找主題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ex.CP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值、劇情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)(feature selection)</a:t>
            </a:r>
          </a:p>
          <a:p>
            <a:pPr marL="0" indent="0">
              <a:buNone/>
            </a:pP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餵驗證資料，回答情境主角推不推薦以及理由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建立線上系統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驗證資料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個壓倒性好評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+2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個壓倒性複評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+2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個大多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好評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(or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褒貶不一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?)(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有討論度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?)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08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褒貶不一</a:t>
            </a:r>
            <a:r>
              <a:rPr lang="en-US" altLang="zh-TW" dirty="0"/>
              <a:t>: </a:t>
            </a:r>
            <a:r>
              <a:rPr lang="en-US" altLang="zh-TW" i="1" smtClean="0"/>
              <a:t>Gears 5(</a:t>
            </a:r>
            <a:r>
              <a:rPr lang="en-US" altLang="zh-TW">
                <a:hlinkClick r:id="rId2"/>
              </a:rPr>
              <a:t>1097840</a:t>
            </a:r>
            <a:r>
              <a:rPr lang="en-US" altLang="zh-TW" i="1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306" y="2175309"/>
            <a:ext cx="11627389" cy="42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25077" cy="40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壓倒性差評</a:t>
            </a:r>
            <a:r>
              <a:rPr lang="en-US" altLang="zh-TW" b="1" dirty="0" smtClean="0"/>
              <a:t>:</a:t>
            </a:r>
            <a:r>
              <a:rPr lang="en-US" altLang="zh-TW" b="1" dirty="0" err="1" smtClean="0"/>
              <a:t>Spacebase</a:t>
            </a:r>
            <a:r>
              <a:rPr lang="en-US" altLang="zh-TW" b="1" dirty="0" smtClean="0"/>
              <a:t> DF-9(</a:t>
            </a:r>
            <a:r>
              <a:rPr lang="en-US" altLang="zh-TW" dirty="0">
                <a:hlinkClick r:id="rId2"/>
              </a:rPr>
              <a:t>246090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" y="2194560"/>
            <a:ext cx="12067541" cy="45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壓倒性差評</a:t>
            </a:r>
            <a:r>
              <a:rPr lang="en-US" altLang="zh-TW" b="1" dirty="0"/>
              <a:t>: </a:t>
            </a:r>
            <a:r>
              <a:rPr lang="en-US" altLang="zh-TW" b="1" dirty="0" err="1"/>
              <a:t>Flatout</a:t>
            </a:r>
            <a:r>
              <a:rPr lang="en-US" altLang="zh-TW" b="1" dirty="0"/>
              <a:t> 3: Chaos &amp; Destruction</a:t>
            </a:r>
            <a:br>
              <a:rPr lang="en-US" altLang="zh-TW" b="1" dirty="0"/>
            </a:br>
            <a:r>
              <a:rPr lang="en-US" altLang="zh-TW" dirty="0" smtClean="0"/>
              <a:t>(</a:t>
            </a:r>
            <a:r>
              <a:rPr lang="en-US" altLang="zh-TW" dirty="0">
                <a:hlinkClick r:id="rId2"/>
              </a:rPr>
              <a:t>204740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57701"/>
            <a:ext cx="10515600" cy="39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壓倒性差評</a:t>
            </a:r>
            <a:r>
              <a:rPr lang="en-US" altLang="zh-TW" b="1" dirty="0"/>
              <a:t>: </a:t>
            </a:r>
            <a:r>
              <a:rPr lang="en-US" altLang="zh-TW" b="1" dirty="0" smtClean="0"/>
              <a:t>Airport </a:t>
            </a:r>
            <a:r>
              <a:rPr lang="en-US" altLang="zh-TW" b="1" dirty="0"/>
              <a:t>Simulator </a:t>
            </a:r>
            <a:r>
              <a:rPr lang="en-US" altLang="zh-TW" b="1" dirty="0" smtClean="0"/>
              <a:t>2014(</a:t>
            </a:r>
            <a:r>
              <a:rPr lang="en-US" altLang="zh-TW" dirty="0">
                <a:hlinkClick r:id="rId2"/>
              </a:rPr>
              <a:t>267600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4517"/>
            <a:ext cx="10515600" cy="38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真・三國無雙</a:t>
            </a:r>
            <a:r>
              <a:rPr lang="ja-JP" altLang="en-US" dirty="0" smtClean="0"/>
              <a:t>８</a:t>
            </a:r>
            <a:r>
              <a:rPr lang="en-US" altLang="zh-TW" dirty="0" smtClean="0"/>
              <a:t>(</a:t>
            </a:r>
            <a:r>
              <a:rPr lang="en-US" altLang="zh-TW" dirty="0">
                <a:hlinkClick r:id="rId2"/>
              </a:rPr>
              <a:t>730310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0794"/>
            <a:ext cx="10515600" cy="39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壓倒性好評</a:t>
            </a:r>
            <a:r>
              <a:rPr lang="en-US" altLang="zh-TW" b="1" dirty="0" smtClean="0"/>
              <a:t>:</a:t>
            </a:r>
            <a:r>
              <a:rPr lang="en-US" altLang="zh-TW" dirty="0"/>
              <a:t>Left 4 Dead 2 </a:t>
            </a:r>
            <a:r>
              <a:rPr lang="en-US" altLang="zh-TW" dirty="0" smtClean="0"/>
              <a:t>(</a:t>
            </a:r>
            <a:r>
              <a:rPr lang="en-US" altLang="zh-TW" dirty="0">
                <a:hlinkClick r:id="rId2"/>
              </a:rPr>
              <a:t>550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" y="2435191"/>
            <a:ext cx="11048812" cy="4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壓倒性好評</a:t>
            </a:r>
            <a:r>
              <a:rPr lang="en-US" altLang="zh-TW" b="1" dirty="0" smtClean="0"/>
              <a:t>:</a:t>
            </a:r>
            <a:r>
              <a:rPr lang="en-US" altLang="zh-TW" dirty="0"/>
              <a:t>Garry's </a:t>
            </a:r>
            <a:r>
              <a:rPr lang="en-US" altLang="zh-TW" dirty="0" smtClean="0"/>
              <a:t>Mod(</a:t>
            </a:r>
            <a:r>
              <a:rPr lang="en-US" altLang="zh-TW" dirty="0">
                <a:hlinkClick r:id="rId2"/>
              </a:rPr>
              <a:t>4000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4" y="2709134"/>
            <a:ext cx="10809171" cy="39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6" y="2338391"/>
            <a:ext cx="11762071" cy="43538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褒貶不一</a:t>
            </a:r>
            <a:r>
              <a:rPr lang="en-US" altLang="zh-TW" dirty="0" smtClean="0"/>
              <a:t>:</a:t>
            </a:r>
            <a:r>
              <a:rPr lang="en-US" altLang="zh-TW" dirty="0"/>
              <a:t>DEAD OR ALIVE </a:t>
            </a:r>
            <a:r>
              <a:rPr lang="en-US" altLang="zh-TW" dirty="0" smtClean="0"/>
              <a:t>6(</a:t>
            </a:r>
            <a:r>
              <a:rPr lang="en-US" altLang="zh-TW" dirty="0">
                <a:hlinkClick r:id="rId3"/>
              </a:rPr>
              <a:t>838380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79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149</Words>
  <Application>Microsoft Office PowerPoint</Application>
  <PresentationFormat>寬螢幕</PresentationFormat>
  <Paragraphs>18</Paragraphs>
  <Slides>10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UI</vt:lpstr>
      <vt:lpstr>新細明體</vt:lpstr>
      <vt:lpstr>游ゴシック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壓倒性差評:Spacebase DF-9(246090)</vt:lpstr>
      <vt:lpstr>壓倒性差評: Flatout 3: Chaos &amp; Destruction (204740)</vt:lpstr>
      <vt:lpstr>壓倒性差評: Airport Simulator 2014(267600)</vt:lpstr>
      <vt:lpstr>真・三國無雙８(730310)</vt:lpstr>
      <vt:lpstr>壓倒性好評:Left 4 Dead 2 (550)</vt:lpstr>
      <vt:lpstr>壓倒性好評:Garry's Mod(4000)</vt:lpstr>
      <vt:lpstr>褒貶不一:DEAD OR ALIVE 6(838380)</vt:lpstr>
      <vt:lpstr>褒貶不一: Gears 5(1097840)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家宜 石</dc:creator>
  <cp:lastModifiedBy>家宜 石</cp:lastModifiedBy>
  <cp:revision>11</cp:revision>
  <dcterms:created xsi:type="dcterms:W3CDTF">2019-12-26T09:17:24Z</dcterms:created>
  <dcterms:modified xsi:type="dcterms:W3CDTF">2019-12-27T07:40:53Z</dcterms:modified>
</cp:coreProperties>
</file>