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2" r:id="rId6"/>
    <p:sldId id="259" r:id="rId7"/>
    <p:sldId id="267" r:id="rId8"/>
    <p:sldId id="266" r:id="rId9"/>
    <p:sldId id="264" r:id="rId10"/>
    <p:sldId id="270" r:id="rId11"/>
    <p:sldId id="268" r:id="rId12"/>
    <p:sldId id="271" r:id="rId13"/>
    <p:sldId id="272" r:id="rId14"/>
    <p:sldId id="261" r:id="rId15"/>
    <p:sldId id="258" r:id="rId16"/>
    <p:sldId id="26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48" autoAdjust="0"/>
  </p:normalViewPr>
  <p:slideViewPr>
    <p:cSldViewPr snapToGrid="0">
      <p:cViewPr varScale="1">
        <p:scale>
          <a:sx n="87" d="100"/>
          <a:sy n="87" d="100"/>
        </p:scale>
        <p:origin x="6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zh-TW" dirty="0"/>
            <a:t>DevOps</a:t>
          </a:r>
          <a:r>
            <a:rPr lang="en-US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Info Security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DevSecOps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830A5B-6D46-477B-83AB-148A6DD4401A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91E7AE8-A1EA-405A-92DA-5709AB0633F6}">
      <dgm:prSet phldrT="[Text]"/>
      <dgm:spPr>
        <a:ln>
          <a:noFill/>
        </a:ln>
      </dgm:spPr>
      <dgm:t>
        <a:bodyPr/>
        <a:lstStyle/>
        <a:p>
          <a:r>
            <a:rPr lang="zh-TW" altLang="en-US" dirty="0"/>
            <a:t>資安</a:t>
          </a:r>
          <a:endParaRPr lang="en-US" altLang="zh-TW" dirty="0"/>
        </a:p>
        <a:p>
          <a:r>
            <a:rPr lang="zh-TW" altLang="en-US" dirty="0"/>
            <a:t>領域</a:t>
          </a:r>
        </a:p>
      </dgm:t>
    </dgm:pt>
    <dgm:pt modelId="{6548D679-94AA-4E57-ADC2-FDC8799B2B3B}" type="parTrans" cxnId="{D5E4A064-973B-4D2B-8FF5-3D67EBB6D3BB}">
      <dgm:prSet/>
      <dgm:spPr/>
      <dgm:t>
        <a:bodyPr/>
        <a:lstStyle/>
        <a:p>
          <a:endParaRPr lang="zh-TW" altLang="en-US"/>
        </a:p>
      </dgm:t>
    </dgm:pt>
    <dgm:pt modelId="{B857D947-BF2B-4C9D-839C-38CBCA1F4888}" type="sibTrans" cxnId="{D5E4A064-973B-4D2B-8FF5-3D67EBB6D3BB}">
      <dgm:prSet/>
      <dgm:spPr/>
      <dgm:t>
        <a:bodyPr/>
        <a:lstStyle/>
        <a:p>
          <a:endParaRPr lang="zh-TW" altLang="en-US"/>
        </a:p>
      </dgm:t>
    </dgm:pt>
    <dgm:pt modelId="{937311B6-3741-41C6-B12D-75467837E66F}">
      <dgm:prSet phldrT="[Text]" custT="1"/>
      <dgm:spPr>
        <a:solidFill>
          <a:srgbClr val="FF0000"/>
        </a:solidFill>
      </dgm:spPr>
      <dgm:t>
        <a:bodyPr/>
        <a:lstStyle/>
        <a:p>
          <a:r>
            <a:rPr lang="zh-TW" altLang="en-US" sz="1400" dirty="0"/>
            <a:t>網路</a:t>
          </a:r>
          <a:endParaRPr lang="en-US" altLang="zh-TW" sz="1400" dirty="0"/>
        </a:p>
        <a:p>
          <a:r>
            <a:rPr lang="zh-TW" altLang="en-US" sz="1400" dirty="0"/>
            <a:t>安全</a:t>
          </a:r>
        </a:p>
      </dgm:t>
    </dgm:pt>
    <dgm:pt modelId="{88CA19C6-4B83-4936-8BB7-3184DE335804}" type="parTrans" cxnId="{07691746-5C8B-4833-86A0-E0C5753105AA}">
      <dgm:prSet/>
      <dgm:spPr/>
      <dgm:t>
        <a:bodyPr/>
        <a:lstStyle/>
        <a:p>
          <a:endParaRPr lang="zh-TW" altLang="en-US"/>
        </a:p>
      </dgm:t>
    </dgm:pt>
    <dgm:pt modelId="{FA33BD38-B44B-4DB7-B141-2C0F3142DF7E}" type="sibTrans" cxnId="{07691746-5C8B-4833-86A0-E0C5753105AA}">
      <dgm:prSet/>
      <dgm:spPr/>
      <dgm:t>
        <a:bodyPr/>
        <a:lstStyle/>
        <a:p>
          <a:endParaRPr lang="zh-TW" altLang="en-US"/>
        </a:p>
      </dgm:t>
    </dgm:pt>
    <dgm:pt modelId="{829E3425-89CB-4312-AA39-36546CF18B31}">
      <dgm:prSet phldrT="[Text]"/>
      <dgm:spPr>
        <a:solidFill>
          <a:srgbClr val="92D050"/>
        </a:solidFill>
      </dgm:spPr>
      <dgm:t>
        <a:bodyPr/>
        <a:lstStyle/>
        <a:p>
          <a:r>
            <a:rPr lang="zh-TW" altLang="en-US" b="0" i="0" dirty="0"/>
            <a:t>程式</a:t>
          </a:r>
          <a:endParaRPr lang="en-US" altLang="zh-TW" b="0" i="0" dirty="0"/>
        </a:p>
        <a:p>
          <a:r>
            <a:rPr lang="zh-TW" altLang="en-US" b="0" i="0" dirty="0"/>
            <a:t>安全</a:t>
          </a:r>
          <a:endParaRPr lang="zh-TW" altLang="en-US" dirty="0"/>
        </a:p>
      </dgm:t>
    </dgm:pt>
    <dgm:pt modelId="{1F40E0A5-6B23-47EC-8553-02CBA70FB5BF}" type="parTrans" cxnId="{5B4B38D1-EAF7-4E3C-9957-0368257A052E}">
      <dgm:prSet/>
      <dgm:spPr/>
      <dgm:t>
        <a:bodyPr/>
        <a:lstStyle/>
        <a:p>
          <a:endParaRPr lang="zh-TW" altLang="en-US"/>
        </a:p>
      </dgm:t>
    </dgm:pt>
    <dgm:pt modelId="{CCFB1D5E-1010-4F4E-97DE-A88238270BF0}" type="sibTrans" cxnId="{5B4B38D1-EAF7-4E3C-9957-0368257A052E}">
      <dgm:prSet/>
      <dgm:spPr/>
      <dgm:t>
        <a:bodyPr/>
        <a:lstStyle/>
        <a:p>
          <a:endParaRPr lang="zh-TW" altLang="en-US"/>
        </a:p>
      </dgm:t>
    </dgm:pt>
    <dgm:pt modelId="{59FED847-FF77-47C9-9FF4-09BB8B7FA431}">
      <dgm:prSet phldrT="[Text]"/>
      <dgm:spPr>
        <a:solidFill>
          <a:srgbClr val="00B050"/>
        </a:solidFill>
      </dgm:spPr>
      <dgm:t>
        <a:bodyPr/>
        <a:lstStyle/>
        <a:p>
          <a:r>
            <a:rPr lang="zh-TW" altLang="en-US" b="0" i="0" dirty="0"/>
            <a:t>數位</a:t>
          </a:r>
          <a:endParaRPr lang="en-US" altLang="zh-TW" b="0" i="0" dirty="0"/>
        </a:p>
        <a:p>
          <a:r>
            <a:rPr lang="zh-TW" altLang="en-US" b="0" i="0" dirty="0"/>
            <a:t>鑑識</a:t>
          </a:r>
          <a:endParaRPr lang="zh-TW" altLang="en-US" dirty="0"/>
        </a:p>
      </dgm:t>
    </dgm:pt>
    <dgm:pt modelId="{C679C9E6-F737-411B-928B-489288B5D935}" type="parTrans" cxnId="{95865D04-438A-4206-ACDF-AB338E05377E}">
      <dgm:prSet/>
      <dgm:spPr/>
      <dgm:t>
        <a:bodyPr/>
        <a:lstStyle/>
        <a:p>
          <a:endParaRPr lang="zh-TW" altLang="en-US"/>
        </a:p>
      </dgm:t>
    </dgm:pt>
    <dgm:pt modelId="{702E6766-5C8C-4ACE-B1EF-8473AA4D9463}" type="sibTrans" cxnId="{95865D04-438A-4206-ACDF-AB338E05377E}">
      <dgm:prSet/>
      <dgm:spPr/>
      <dgm:t>
        <a:bodyPr/>
        <a:lstStyle/>
        <a:p>
          <a:endParaRPr lang="zh-TW" altLang="en-US"/>
        </a:p>
      </dgm:t>
    </dgm:pt>
    <dgm:pt modelId="{70AA4F85-22D7-41BE-9546-F092864598C1}">
      <dgm:prSet phldrT="[Text]"/>
      <dgm:spPr>
        <a:solidFill>
          <a:srgbClr val="00B0F0"/>
        </a:solidFill>
      </dgm:spPr>
      <dgm:t>
        <a:bodyPr/>
        <a:lstStyle/>
        <a:p>
          <a:r>
            <a:rPr lang="zh-TW" altLang="en-US" b="0" i="0" dirty="0"/>
            <a:t>密碼學</a:t>
          </a:r>
          <a:endParaRPr lang="zh-TW" altLang="en-US" dirty="0"/>
        </a:p>
      </dgm:t>
    </dgm:pt>
    <dgm:pt modelId="{663066C4-35CB-4440-9448-2FFC31620DBD}" type="parTrans" cxnId="{5A7FB62B-F8C5-424D-9C2E-90CD71D33C44}">
      <dgm:prSet/>
      <dgm:spPr/>
      <dgm:t>
        <a:bodyPr/>
        <a:lstStyle/>
        <a:p>
          <a:endParaRPr lang="zh-TW" altLang="en-US"/>
        </a:p>
      </dgm:t>
    </dgm:pt>
    <dgm:pt modelId="{21A3D10C-A942-4BEB-8F34-97E4983ED6F8}" type="sibTrans" cxnId="{5A7FB62B-F8C5-424D-9C2E-90CD71D33C44}">
      <dgm:prSet/>
      <dgm:spPr/>
      <dgm:t>
        <a:bodyPr/>
        <a:lstStyle/>
        <a:p>
          <a:endParaRPr lang="zh-TW" altLang="en-US"/>
        </a:p>
      </dgm:t>
    </dgm:pt>
    <dgm:pt modelId="{D2275B8A-630F-441B-9150-5C90E7930D4F}">
      <dgm:prSet phldrT="[Text]"/>
      <dgm:spPr>
        <a:solidFill>
          <a:srgbClr val="FFC000"/>
        </a:solidFill>
      </dgm:spPr>
      <dgm:t>
        <a:bodyPr/>
        <a:lstStyle/>
        <a:p>
          <a:r>
            <a:rPr lang="zh-TW" altLang="en-US" b="0" i="0" dirty="0"/>
            <a:t>網頁</a:t>
          </a:r>
          <a:endParaRPr lang="en-US" altLang="zh-TW" b="0" i="0" dirty="0"/>
        </a:p>
        <a:p>
          <a:r>
            <a:rPr lang="zh-TW" altLang="en-US" b="0" i="0" dirty="0"/>
            <a:t>安全</a:t>
          </a:r>
          <a:endParaRPr lang="zh-TW" altLang="en-US" dirty="0"/>
        </a:p>
      </dgm:t>
    </dgm:pt>
    <dgm:pt modelId="{F4ECFD7A-6205-42B0-9467-3E6DC7D61DB6}" type="parTrans" cxnId="{1B4FA571-147C-415A-9FAC-2A9D4584FA22}">
      <dgm:prSet/>
      <dgm:spPr/>
      <dgm:t>
        <a:bodyPr/>
        <a:lstStyle/>
        <a:p>
          <a:endParaRPr lang="zh-TW" altLang="en-US"/>
        </a:p>
      </dgm:t>
    </dgm:pt>
    <dgm:pt modelId="{9A958208-AC4F-450D-A3BC-2BCCE1C9F7A0}" type="sibTrans" cxnId="{1B4FA571-147C-415A-9FAC-2A9D4584FA22}">
      <dgm:prSet/>
      <dgm:spPr/>
      <dgm:t>
        <a:bodyPr/>
        <a:lstStyle/>
        <a:p>
          <a:endParaRPr lang="zh-TW" altLang="en-US"/>
        </a:p>
      </dgm:t>
    </dgm:pt>
    <dgm:pt modelId="{4C7B6F01-09C4-445D-A673-C591B76CECC2}">
      <dgm:prSet phldrT="[Text]"/>
      <dgm:spPr>
        <a:solidFill>
          <a:srgbClr val="FFFF00"/>
        </a:solidFill>
      </dgm:spPr>
      <dgm:t>
        <a:bodyPr/>
        <a:lstStyle/>
        <a:p>
          <a:r>
            <a:rPr lang="zh-TW" altLang="en-US" b="0" i="0" dirty="0">
              <a:solidFill>
                <a:schemeClr val="tx1"/>
              </a:solidFill>
            </a:rPr>
            <a:t>逆向</a:t>
          </a:r>
          <a:endParaRPr lang="en-US" altLang="zh-TW" b="0" i="0" dirty="0">
            <a:solidFill>
              <a:schemeClr val="tx1"/>
            </a:solidFill>
          </a:endParaRPr>
        </a:p>
        <a:p>
          <a:r>
            <a:rPr lang="zh-TW" altLang="en-US" b="0" i="0" dirty="0">
              <a:solidFill>
                <a:schemeClr val="tx1"/>
              </a:solidFill>
            </a:rPr>
            <a:t>工程</a:t>
          </a:r>
          <a:endParaRPr lang="zh-TW" altLang="en-US" dirty="0">
            <a:solidFill>
              <a:schemeClr val="tx1"/>
            </a:solidFill>
          </a:endParaRPr>
        </a:p>
      </dgm:t>
    </dgm:pt>
    <dgm:pt modelId="{AAEB0D0A-4118-426C-ACDC-234707EBF9B5}" type="parTrans" cxnId="{842C0F38-E2CD-4C45-AE24-FD434D5CFF24}">
      <dgm:prSet/>
      <dgm:spPr/>
      <dgm:t>
        <a:bodyPr/>
        <a:lstStyle/>
        <a:p>
          <a:endParaRPr lang="zh-TW" altLang="en-US"/>
        </a:p>
      </dgm:t>
    </dgm:pt>
    <dgm:pt modelId="{2C3A5951-083C-4A4D-BE51-B21168B6DC1A}" type="sibTrans" cxnId="{842C0F38-E2CD-4C45-AE24-FD434D5CFF24}">
      <dgm:prSet/>
      <dgm:spPr/>
      <dgm:t>
        <a:bodyPr/>
        <a:lstStyle/>
        <a:p>
          <a:endParaRPr lang="zh-TW" altLang="en-US"/>
        </a:p>
      </dgm:t>
    </dgm:pt>
    <dgm:pt modelId="{409118A6-A03C-4A06-BEB8-349E728ABC73}" type="pres">
      <dgm:prSet presAssocID="{9B830A5B-6D46-477B-83AB-148A6DD4401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F9466D0-E983-4FFF-A62E-00045A2FADC9}" type="pres">
      <dgm:prSet presAssocID="{991E7AE8-A1EA-405A-92DA-5709AB0633F6}" presName="centerShape" presStyleLbl="node0" presStyleIdx="0" presStyleCnt="1" custLinFactNeighborY="-333"/>
      <dgm:spPr/>
    </dgm:pt>
    <dgm:pt modelId="{15558A95-43F8-4CEB-820E-7EDA2AA68475}" type="pres">
      <dgm:prSet presAssocID="{88CA19C6-4B83-4936-8BB7-3184DE335804}" presName="Name9" presStyleLbl="parChTrans1D2" presStyleIdx="0" presStyleCnt="6"/>
      <dgm:spPr/>
    </dgm:pt>
    <dgm:pt modelId="{15AD7548-3309-4699-8274-318D6E477672}" type="pres">
      <dgm:prSet presAssocID="{88CA19C6-4B83-4936-8BB7-3184DE335804}" presName="connTx" presStyleLbl="parChTrans1D2" presStyleIdx="0" presStyleCnt="6"/>
      <dgm:spPr/>
    </dgm:pt>
    <dgm:pt modelId="{37E21F9A-2EB5-4EF8-B9CA-0B843E47DE6C}" type="pres">
      <dgm:prSet presAssocID="{937311B6-3741-41C6-B12D-75467837E66F}" presName="node" presStyleLbl="node1" presStyleIdx="0" presStyleCnt="6">
        <dgm:presLayoutVars>
          <dgm:bulletEnabled val="1"/>
        </dgm:presLayoutVars>
      </dgm:prSet>
      <dgm:spPr/>
    </dgm:pt>
    <dgm:pt modelId="{EEFCBD30-CD53-4ED8-B7E3-D39CE38294ED}" type="pres">
      <dgm:prSet presAssocID="{F4ECFD7A-6205-42B0-9467-3E6DC7D61DB6}" presName="Name9" presStyleLbl="parChTrans1D2" presStyleIdx="1" presStyleCnt="6"/>
      <dgm:spPr/>
    </dgm:pt>
    <dgm:pt modelId="{9D7A90DE-9151-4468-8873-10D96569504B}" type="pres">
      <dgm:prSet presAssocID="{F4ECFD7A-6205-42B0-9467-3E6DC7D61DB6}" presName="connTx" presStyleLbl="parChTrans1D2" presStyleIdx="1" presStyleCnt="6"/>
      <dgm:spPr/>
    </dgm:pt>
    <dgm:pt modelId="{77538408-5FAC-4A0E-9638-A0228B175C8E}" type="pres">
      <dgm:prSet presAssocID="{D2275B8A-630F-441B-9150-5C90E7930D4F}" presName="node" presStyleLbl="node1" presStyleIdx="1" presStyleCnt="6">
        <dgm:presLayoutVars>
          <dgm:bulletEnabled val="1"/>
        </dgm:presLayoutVars>
      </dgm:prSet>
      <dgm:spPr/>
    </dgm:pt>
    <dgm:pt modelId="{56FED9C4-F874-41EF-BF07-205075EB86C6}" type="pres">
      <dgm:prSet presAssocID="{AAEB0D0A-4118-426C-ACDC-234707EBF9B5}" presName="Name9" presStyleLbl="parChTrans1D2" presStyleIdx="2" presStyleCnt="6"/>
      <dgm:spPr/>
    </dgm:pt>
    <dgm:pt modelId="{4970928B-65E7-4C0C-B649-E836A597B1D5}" type="pres">
      <dgm:prSet presAssocID="{AAEB0D0A-4118-426C-ACDC-234707EBF9B5}" presName="connTx" presStyleLbl="parChTrans1D2" presStyleIdx="2" presStyleCnt="6"/>
      <dgm:spPr/>
    </dgm:pt>
    <dgm:pt modelId="{4DF30BF1-2600-4B0B-8596-CFB1B15EEFFE}" type="pres">
      <dgm:prSet presAssocID="{4C7B6F01-09C4-445D-A673-C591B76CECC2}" presName="node" presStyleLbl="node1" presStyleIdx="2" presStyleCnt="6">
        <dgm:presLayoutVars>
          <dgm:bulletEnabled val="1"/>
        </dgm:presLayoutVars>
      </dgm:prSet>
      <dgm:spPr/>
    </dgm:pt>
    <dgm:pt modelId="{44634824-F3DB-47D9-9C52-B352860CFA89}" type="pres">
      <dgm:prSet presAssocID="{1F40E0A5-6B23-47EC-8553-02CBA70FB5BF}" presName="Name9" presStyleLbl="parChTrans1D2" presStyleIdx="3" presStyleCnt="6"/>
      <dgm:spPr/>
    </dgm:pt>
    <dgm:pt modelId="{D44FACCA-7C99-4411-A51F-245AABEBEA96}" type="pres">
      <dgm:prSet presAssocID="{1F40E0A5-6B23-47EC-8553-02CBA70FB5BF}" presName="connTx" presStyleLbl="parChTrans1D2" presStyleIdx="3" presStyleCnt="6"/>
      <dgm:spPr/>
    </dgm:pt>
    <dgm:pt modelId="{157B1EEC-ACE4-49AA-A808-1D533A220705}" type="pres">
      <dgm:prSet presAssocID="{829E3425-89CB-4312-AA39-36546CF18B31}" presName="node" presStyleLbl="node1" presStyleIdx="3" presStyleCnt="6">
        <dgm:presLayoutVars>
          <dgm:bulletEnabled val="1"/>
        </dgm:presLayoutVars>
      </dgm:prSet>
      <dgm:spPr/>
    </dgm:pt>
    <dgm:pt modelId="{B35E2D10-0AA3-415F-9895-07E7CD9E2807}" type="pres">
      <dgm:prSet presAssocID="{C679C9E6-F737-411B-928B-489288B5D935}" presName="Name9" presStyleLbl="parChTrans1D2" presStyleIdx="4" presStyleCnt="6"/>
      <dgm:spPr/>
    </dgm:pt>
    <dgm:pt modelId="{0650E488-0867-48BC-9A84-E26360248764}" type="pres">
      <dgm:prSet presAssocID="{C679C9E6-F737-411B-928B-489288B5D935}" presName="connTx" presStyleLbl="parChTrans1D2" presStyleIdx="4" presStyleCnt="6"/>
      <dgm:spPr/>
    </dgm:pt>
    <dgm:pt modelId="{702C785D-1AB2-4595-AE7D-10C8587A244D}" type="pres">
      <dgm:prSet presAssocID="{59FED847-FF77-47C9-9FF4-09BB8B7FA431}" presName="node" presStyleLbl="node1" presStyleIdx="4" presStyleCnt="6">
        <dgm:presLayoutVars>
          <dgm:bulletEnabled val="1"/>
        </dgm:presLayoutVars>
      </dgm:prSet>
      <dgm:spPr/>
    </dgm:pt>
    <dgm:pt modelId="{14086D6C-FFE2-4718-B048-4DE2B57E4E79}" type="pres">
      <dgm:prSet presAssocID="{663066C4-35CB-4440-9448-2FFC31620DBD}" presName="Name9" presStyleLbl="parChTrans1D2" presStyleIdx="5" presStyleCnt="6"/>
      <dgm:spPr/>
    </dgm:pt>
    <dgm:pt modelId="{B25DB12F-7E3F-414E-854D-9BE7DC0C4F9C}" type="pres">
      <dgm:prSet presAssocID="{663066C4-35CB-4440-9448-2FFC31620DBD}" presName="connTx" presStyleLbl="parChTrans1D2" presStyleIdx="5" presStyleCnt="6"/>
      <dgm:spPr/>
    </dgm:pt>
    <dgm:pt modelId="{F32D85E9-F62D-4B06-AF60-72AA4392B564}" type="pres">
      <dgm:prSet presAssocID="{70AA4F85-22D7-41BE-9546-F092864598C1}" presName="node" presStyleLbl="node1" presStyleIdx="5" presStyleCnt="6">
        <dgm:presLayoutVars>
          <dgm:bulletEnabled val="1"/>
        </dgm:presLayoutVars>
      </dgm:prSet>
      <dgm:spPr/>
    </dgm:pt>
  </dgm:ptLst>
  <dgm:cxnLst>
    <dgm:cxn modelId="{95865D04-438A-4206-ACDF-AB338E05377E}" srcId="{991E7AE8-A1EA-405A-92DA-5709AB0633F6}" destId="{59FED847-FF77-47C9-9FF4-09BB8B7FA431}" srcOrd="4" destOrd="0" parTransId="{C679C9E6-F737-411B-928B-489288B5D935}" sibTransId="{702E6766-5C8C-4ACE-B1EF-8473AA4D9463}"/>
    <dgm:cxn modelId="{3929F90D-6391-4372-B1FA-52E056CCE1D6}" type="presOf" srcId="{F4ECFD7A-6205-42B0-9467-3E6DC7D61DB6}" destId="{9D7A90DE-9151-4468-8873-10D96569504B}" srcOrd="1" destOrd="0" presId="urn:microsoft.com/office/officeart/2005/8/layout/radial1"/>
    <dgm:cxn modelId="{6D307510-FE27-462C-B9C8-3FD204CC9A19}" type="presOf" srcId="{4C7B6F01-09C4-445D-A673-C591B76CECC2}" destId="{4DF30BF1-2600-4B0B-8596-CFB1B15EEFFE}" srcOrd="0" destOrd="0" presId="urn:microsoft.com/office/officeart/2005/8/layout/radial1"/>
    <dgm:cxn modelId="{05ABBA11-B36A-404A-92F6-3AAD03848B5A}" type="presOf" srcId="{991E7AE8-A1EA-405A-92DA-5709AB0633F6}" destId="{1F9466D0-E983-4FFF-A62E-00045A2FADC9}" srcOrd="0" destOrd="0" presId="urn:microsoft.com/office/officeart/2005/8/layout/radial1"/>
    <dgm:cxn modelId="{6672D915-D0B7-4648-967A-5C8A4B66CE92}" type="presOf" srcId="{88CA19C6-4B83-4936-8BB7-3184DE335804}" destId="{15558A95-43F8-4CEB-820E-7EDA2AA68475}" srcOrd="0" destOrd="0" presId="urn:microsoft.com/office/officeart/2005/8/layout/radial1"/>
    <dgm:cxn modelId="{4F75E518-BD14-4C61-B02B-3A93FAFB6926}" type="presOf" srcId="{AAEB0D0A-4118-426C-ACDC-234707EBF9B5}" destId="{4970928B-65E7-4C0C-B649-E836A597B1D5}" srcOrd="1" destOrd="0" presId="urn:microsoft.com/office/officeart/2005/8/layout/radial1"/>
    <dgm:cxn modelId="{9DE35323-0717-41D0-BF73-2EDCDCF9DA5A}" type="presOf" srcId="{9B830A5B-6D46-477B-83AB-148A6DD4401A}" destId="{409118A6-A03C-4A06-BEB8-349E728ABC73}" srcOrd="0" destOrd="0" presId="urn:microsoft.com/office/officeart/2005/8/layout/radial1"/>
    <dgm:cxn modelId="{84436A24-8869-4C1C-9E34-67AB5946C061}" type="presOf" srcId="{C679C9E6-F737-411B-928B-489288B5D935}" destId="{B35E2D10-0AA3-415F-9895-07E7CD9E2807}" srcOrd="0" destOrd="0" presId="urn:microsoft.com/office/officeart/2005/8/layout/radial1"/>
    <dgm:cxn modelId="{5A7FB62B-F8C5-424D-9C2E-90CD71D33C44}" srcId="{991E7AE8-A1EA-405A-92DA-5709AB0633F6}" destId="{70AA4F85-22D7-41BE-9546-F092864598C1}" srcOrd="5" destOrd="0" parTransId="{663066C4-35CB-4440-9448-2FFC31620DBD}" sibTransId="{21A3D10C-A942-4BEB-8F34-97E4983ED6F8}"/>
    <dgm:cxn modelId="{DA100331-034F-450A-BD64-A4AB36D1469F}" type="presOf" srcId="{663066C4-35CB-4440-9448-2FFC31620DBD}" destId="{B25DB12F-7E3F-414E-854D-9BE7DC0C4F9C}" srcOrd="1" destOrd="0" presId="urn:microsoft.com/office/officeart/2005/8/layout/radial1"/>
    <dgm:cxn modelId="{842C0F38-E2CD-4C45-AE24-FD434D5CFF24}" srcId="{991E7AE8-A1EA-405A-92DA-5709AB0633F6}" destId="{4C7B6F01-09C4-445D-A673-C591B76CECC2}" srcOrd="2" destOrd="0" parTransId="{AAEB0D0A-4118-426C-ACDC-234707EBF9B5}" sibTransId="{2C3A5951-083C-4A4D-BE51-B21168B6DC1A}"/>
    <dgm:cxn modelId="{7476F33C-9AB5-47B9-AFEF-043B7F6BF8E3}" type="presOf" srcId="{70AA4F85-22D7-41BE-9546-F092864598C1}" destId="{F32D85E9-F62D-4B06-AF60-72AA4392B564}" srcOrd="0" destOrd="0" presId="urn:microsoft.com/office/officeart/2005/8/layout/radial1"/>
    <dgm:cxn modelId="{8558285B-4940-422E-A607-1ECDA65901EC}" type="presOf" srcId="{AAEB0D0A-4118-426C-ACDC-234707EBF9B5}" destId="{56FED9C4-F874-41EF-BF07-205075EB86C6}" srcOrd="0" destOrd="0" presId="urn:microsoft.com/office/officeart/2005/8/layout/radial1"/>
    <dgm:cxn modelId="{8D976C64-5546-4CD0-8186-9BF2FB182E71}" type="presOf" srcId="{1F40E0A5-6B23-47EC-8553-02CBA70FB5BF}" destId="{44634824-F3DB-47D9-9C52-B352860CFA89}" srcOrd="0" destOrd="0" presId="urn:microsoft.com/office/officeart/2005/8/layout/radial1"/>
    <dgm:cxn modelId="{D5E4A064-973B-4D2B-8FF5-3D67EBB6D3BB}" srcId="{9B830A5B-6D46-477B-83AB-148A6DD4401A}" destId="{991E7AE8-A1EA-405A-92DA-5709AB0633F6}" srcOrd="0" destOrd="0" parTransId="{6548D679-94AA-4E57-ADC2-FDC8799B2B3B}" sibTransId="{B857D947-BF2B-4C9D-839C-38CBCA1F4888}"/>
    <dgm:cxn modelId="{07691746-5C8B-4833-86A0-E0C5753105AA}" srcId="{991E7AE8-A1EA-405A-92DA-5709AB0633F6}" destId="{937311B6-3741-41C6-B12D-75467837E66F}" srcOrd="0" destOrd="0" parTransId="{88CA19C6-4B83-4936-8BB7-3184DE335804}" sibTransId="{FA33BD38-B44B-4DB7-B141-2C0F3142DF7E}"/>
    <dgm:cxn modelId="{1B4FA571-147C-415A-9FAC-2A9D4584FA22}" srcId="{991E7AE8-A1EA-405A-92DA-5709AB0633F6}" destId="{D2275B8A-630F-441B-9150-5C90E7930D4F}" srcOrd="1" destOrd="0" parTransId="{F4ECFD7A-6205-42B0-9467-3E6DC7D61DB6}" sibTransId="{9A958208-AC4F-450D-A3BC-2BCCE1C9F7A0}"/>
    <dgm:cxn modelId="{4220CB74-4621-46F8-BBA8-4E0A4823D075}" type="presOf" srcId="{F4ECFD7A-6205-42B0-9467-3E6DC7D61DB6}" destId="{EEFCBD30-CD53-4ED8-B7E3-D39CE38294ED}" srcOrd="0" destOrd="0" presId="urn:microsoft.com/office/officeart/2005/8/layout/radial1"/>
    <dgm:cxn modelId="{05411887-9E23-43D4-B863-FB369CB96C25}" type="presOf" srcId="{88CA19C6-4B83-4936-8BB7-3184DE335804}" destId="{15AD7548-3309-4699-8274-318D6E477672}" srcOrd="1" destOrd="0" presId="urn:microsoft.com/office/officeart/2005/8/layout/radial1"/>
    <dgm:cxn modelId="{FAB9119C-D0E5-4C8C-9F64-034A15360AD3}" type="presOf" srcId="{663066C4-35CB-4440-9448-2FFC31620DBD}" destId="{14086D6C-FFE2-4718-B048-4DE2B57E4E79}" srcOrd="0" destOrd="0" presId="urn:microsoft.com/office/officeart/2005/8/layout/radial1"/>
    <dgm:cxn modelId="{98BB609D-3B5A-467A-AC3A-6648C0462089}" type="presOf" srcId="{829E3425-89CB-4312-AA39-36546CF18B31}" destId="{157B1EEC-ACE4-49AA-A808-1D533A220705}" srcOrd="0" destOrd="0" presId="urn:microsoft.com/office/officeart/2005/8/layout/radial1"/>
    <dgm:cxn modelId="{5D479FC7-56CE-4EF6-AAA9-CB1AA734ED66}" type="presOf" srcId="{59FED847-FF77-47C9-9FF4-09BB8B7FA431}" destId="{702C785D-1AB2-4595-AE7D-10C8587A244D}" srcOrd="0" destOrd="0" presId="urn:microsoft.com/office/officeart/2005/8/layout/radial1"/>
    <dgm:cxn modelId="{5B4B38D1-EAF7-4E3C-9957-0368257A052E}" srcId="{991E7AE8-A1EA-405A-92DA-5709AB0633F6}" destId="{829E3425-89CB-4312-AA39-36546CF18B31}" srcOrd="3" destOrd="0" parTransId="{1F40E0A5-6B23-47EC-8553-02CBA70FB5BF}" sibTransId="{CCFB1D5E-1010-4F4E-97DE-A88238270BF0}"/>
    <dgm:cxn modelId="{243617D6-DFFF-4336-B249-9C7E24A843DE}" type="presOf" srcId="{1F40E0A5-6B23-47EC-8553-02CBA70FB5BF}" destId="{D44FACCA-7C99-4411-A51F-245AABEBEA96}" srcOrd="1" destOrd="0" presId="urn:microsoft.com/office/officeart/2005/8/layout/radial1"/>
    <dgm:cxn modelId="{8E730FDB-CDF7-4680-862F-2B63956D9FE3}" type="presOf" srcId="{937311B6-3741-41C6-B12D-75467837E66F}" destId="{37E21F9A-2EB5-4EF8-B9CA-0B843E47DE6C}" srcOrd="0" destOrd="0" presId="urn:microsoft.com/office/officeart/2005/8/layout/radial1"/>
    <dgm:cxn modelId="{A9A4E1EA-437A-40F3-BA08-8DC83760530C}" type="presOf" srcId="{D2275B8A-630F-441B-9150-5C90E7930D4F}" destId="{77538408-5FAC-4A0E-9638-A0228B175C8E}" srcOrd="0" destOrd="0" presId="urn:microsoft.com/office/officeart/2005/8/layout/radial1"/>
    <dgm:cxn modelId="{12D677FF-E5DC-455E-ABEA-EF8D095A63DD}" type="presOf" srcId="{C679C9E6-F737-411B-928B-489288B5D935}" destId="{0650E488-0867-48BC-9A84-E26360248764}" srcOrd="1" destOrd="0" presId="urn:microsoft.com/office/officeart/2005/8/layout/radial1"/>
    <dgm:cxn modelId="{453D8E96-30D9-443C-9F3C-70DC6F0963B3}" type="presParOf" srcId="{409118A6-A03C-4A06-BEB8-349E728ABC73}" destId="{1F9466D0-E983-4FFF-A62E-00045A2FADC9}" srcOrd="0" destOrd="0" presId="urn:microsoft.com/office/officeart/2005/8/layout/radial1"/>
    <dgm:cxn modelId="{87855EFE-580A-4307-8C93-2D77017D0C1D}" type="presParOf" srcId="{409118A6-A03C-4A06-BEB8-349E728ABC73}" destId="{15558A95-43F8-4CEB-820E-7EDA2AA68475}" srcOrd="1" destOrd="0" presId="urn:microsoft.com/office/officeart/2005/8/layout/radial1"/>
    <dgm:cxn modelId="{A92B950C-6389-4011-9AB4-7466239B4E35}" type="presParOf" srcId="{15558A95-43F8-4CEB-820E-7EDA2AA68475}" destId="{15AD7548-3309-4699-8274-318D6E477672}" srcOrd="0" destOrd="0" presId="urn:microsoft.com/office/officeart/2005/8/layout/radial1"/>
    <dgm:cxn modelId="{45CAFB66-C3A1-47B6-B222-DD1DFE3E816D}" type="presParOf" srcId="{409118A6-A03C-4A06-BEB8-349E728ABC73}" destId="{37E21F9A-2EB5-4EF8-B9CA-0B843E47DE6C}" srcOrd="2" destOrd="0" presId="urn:microsoft.com/office/officeart/2005/8/layout/radial1"/>
    <dgm:cxn modelId="{AB9DD623-102F-467C-B261-A217CCB3E6DB}" type="presParOf" srcId="{409118A6-A03C-4A06-BEB8-349E728ABC73}" destId="{EEFCBD30-CD53-4ED8-B7E3-D39CE38294ED}" srcOrd="3" destOrd="0" presId="urn:microsoft.com/office/officeart/2005/8/layout/radial1"/>
    <dgm:cxn modelId="{1D63F3A8-3488-4EFF-A9CD-D0D06A61A21B}" type="presParOf" srcId="{EEFCBD30-CD53-4ED8-B7E3-D39CE38294ED}" destId="{9D7A90DE-9151-4468-8873-10D96569504B}" srcOrd="0" destOrd="0" presId="urn:microsoft.com/office/officeart/2005/8/layout/radial1"/>
    <dgm:cxn modelId="{EF255DDA-66AB-449A-8110-C085518F60F6}" type="presParOf" srcId="{409118A6-A03C-4A06-BEB8-349E728ABC73}" destId="{77538408-5FAC-4A0E-9638-A0228B175C8E}" srcOrd="4" destOrd="0" presId="urn:microsoft.com/office/officeart/2005/8/layout/radial1"/>
    <dgm:cxn modelId="{78890C0D-9EE1-4E0F-96B4-CF58609BC12D}" type="presParOf" srcId="{409118A6-A03C-4A06-BEB8-349E728ABC73}" destId="{56FED9C4-F874-41EF-BF07-205075EB86C6}" srcOrd="5" destOrd="0" presId="urn:microsoft.com/office/officeart/2005/8/layout/radial1"/>
    <dgm:cxn modelId="{1F84CEC8-C6A0-4E45-A672-407C1E78505A}" type="presParOf" srcId="{56FED9C4-F874-41EF-BF07-205075EB86C6}" destId="{4970928B-65E7-4C0C-B649-E836A597B1D5}" srcOrd="0" destOrd="0" presId="urn:microsoft.com/office/officeart/2005/8/layout/radial1"/>
    <dgm:cxn modelId="{E0D8A9C3-B543-45CF-9C93-9AA564F5DD0C}" type="presParOf" srcId="{409118A6-A03C-4A06-BEB8-349E728ABC73}" destId="{4DF30BF1-2600-4B0B-8596-CFB1B15EEFFE}" srcOrd="6" destOrd="0" presId="urn:microsoft.com/office/officeart/2005/8/layout/radial1"/>
    <dgm:cxn modelId="{754A587C-12CD-4922-84D4-CAD24AC2621F}" type="presParOf" srcId="{409118A6-A03C-4A06-BEB8-349E728ABC73}" destId="{44634824-F3DB-47D9-9C52-B352860CFA89}" srcOrd="7" destOrd="0" presId="urn:microsoft.com/office/officeart/2005/8/layout/radial1"/>
    <dgm:cxn modelId="{4E1779E5-169F-4845-AED3-730DD35852FA}" type="presParOf" srcId="{44634824-F3DB-47D9-9C52-B352860CFA89}" destId="{D44FACCA-7C99-4411-A51F-245AABEBEA96}" srcOrd="0" destOrd="0" presId="urn:microsoft.com/office/officeart/2005/8/layout/radial1"/>
    <dgm:cxn modelId="{9441294B-D415-4954-8109-6987023ACE57}" type="presParOf" srcId="{409118A6-A03C-4A06-BEB8-349E728ABC73}" destId="{157B1EEC-ACE4-49AA-A808-1D533A220705}" srcOrd="8" destOrd="0" presId="urn:microsoft.com/office/officeart/2005/8/layout/radial1"/>
    <dgm:cxn modelId="{0255A620-9C17-45ED-8741-4AD12ECB432A}" type="presParOf" srcId="{409118A6-A03C-4A06-BEB8-349E728ABC73}" destId="{B35E2D10-0AA3-415F-9895-07E7CD9E2807}" srcOrd="9" destOrd="0" presId="urn:microsoft.com/office/officeart/2005/8/layout/radial1"/>
    <dgm:cxn modelId="{CD35EB2F-3DC7-4AA4-8529-CFBE28701616}" type="presParOf" srcId="{B35E2D10-0AA3-415F-9895-07E7CD9E2807}" destId="{0650E488-0867-48BC-9A84-E26360248764}" srcOrd="0" destOrd="0" presId="urn:microsoft.com/office/officeart/2005/8/layout/radial1"/>
    <dgm:cxn modelId="{F3772E4B-6FE5-439F-9D56-7239724A2D7D}" type="presParOf" srcId="{409118A6-A03C-4A06-BEB8-349E728ABC73}" destId="{702C785D-1AB2-4595-AE7D-10C8587A244D}" srcOrd="10" destOrd="0" presId="urn:microsoft.com/office/officeart/2005/8/layout/radial1"/>
    <dgm:cxn modelId="{F3E0936C-F74D-4219-B9E9-48CCAD2DEE6F}" type="presParOf" srcId="{409118A6-A03C-4A06-BEB8-349E728ABC73}" destId="{14086D6C-FFE2-4718-B048-4DE2B57E4E79}" srcOrd="11" destOrd="0" presId="urn:microsoft.com/office/officeart/2005/8/layout/radial1"/>
    <dgm:cxn modelId="{A3BCBB77-5871-4523-AD09-719F1175C9E2}" type="presParOf" srcId="{14086D6C-FFE2-4718-B048-4DE2B57E4E79}" destId="{B25DB12F-7E3F-414E-854D-9BE7DC0C4F9C}" srcOrd="0" destOrd="0" presId="urn:microsoft.com/office/officeart/2005/8/layout/radial1"/>
    <dgm:cxn modelId="{517FA85B-3A93-4589-9853-15851929F87A}" type="presParOf" srcId="{409118A6-A03C-4A06-BEB8-349E728ABC73}" destId="{F32D85E9-F62D-4B06-AF60-72AA4392B564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3"/>
      <dgm:spPr/>
    </dgm:pt>
    <dgm:pt modelId="{55BDA980-9151-47FF-AF00-AFF61BF7329A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68220B65-DC55-4454-B24D-11B29BFBB9D4}" type="pres">
      <dgm:prSet presAssocID="{0C95B389-AC0C-4055-9AA3-38815EFC8B0A}" presName="sibTrans" presStyleCnt="0"/>
      <dgm:spPr/>
    </dgm:pt>
    <dgm:pt modelId="{BE6E5E78-2FF3-4F40-80FF-8626E060970A}" type="pres">
      <dgm:prSet presAssocID="{91A66877-AC1C-46D9-BF2C-6024B638DEA9}" presName="compNode" presStyleCnt="0"/>
      <dgm:spPr/>
    </dgm:pt>
    <dgm:pt modelId="{AE6D994C-35CC-4E2D-93F7-0749D531DB38}" type="pres">
      <dgm:prSet presAssocID="{91A66877-AC1C-46D9-BF2C-6024B638DEA9}" presName="iconBgRect" presStyleLbl="bgShp" presStyleIdx="1" presStyleCnt="3"/>
      <dgm:spPr/>
    </dgm:pt>
    <dgm:pt modelId="{25E3B37B-74D0-4A88-B4DE-941AD611607D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D43D9762-97CA-499D-8A22-68E4735A6BBF}" type="pres">
      <dgm:prSet presAssocID="{91A66877-AC1C-46D9-BF2C-6024B638DEA9}" presName="spaceRect" presStyleCnt="0"/>
      <dgm:spPr/>
    </dgm:pt>
    <dgm:pt modelId="{B87C32D5-7B07-49E2-84BD-BC5A516ABFE6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3415AE4C-1FA3-4F9C-B78C-46AB8BC3FA98}" type="pres">
      <dgm:prSet presAssocID="{BFCE4A28-C381-46FF-935A-B11534EF7D87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2" presStyleCnt="3"/>
      <dgm:spPr/>
    </dgm:pt>
    <dgm:pt modelId="{FC76B9EB-DCB2-48BE-8038-BB271187C51D}" type="pres">
      <dgm:prSet presAssocID="{76CC3289-2662-43F0-A3C6-BA04A135F0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1DCAC474-202E-48E4-8885-832453650F99}" type="presOf" srcId="{7D9C16A6-8C48-4165-8DAF-8C957C12A8FA}" destId="{25C14C25-2A98-4731-B0BF-677AD8191C30}" srcOrd="0" destOrd="0" presId="urn:microsoft.com/office/officeart/2018/5/layout/IconCircleLabelList"/>
    <dgm:cxn modelId="{77F3068B-47FB-4C44-B12F-5B52EA8C8D6F}" type="presOf" srcId="{91A66877-AC1C-46D9-BF2C-6024B638DEA9}" destId="{B87C32D5-7B07-49E2-84BD-BC5A516ABFE6}" srcOrd="0" destOrd="0" presId="urn:microsoft.com/office/officeart/2018/5/layout/IconCircleLabelList"/>
    <dgm:cxn modelId="{1E51D096-D749-4658-8D93-02A059315D09}" type="presOf" srcId="{76CC3289-2662-43F0-A3C6-BA04A135F08C}" destId="{E92865A0-8142-4764-BBFC-1FA0DCA8D9E0}" srcOrd="0" destOrd="0" presId="urn:microsoft.com/office/officeart/2018/5/layout/IconCircleLabelList"/>
    <dgm:cxn modelId="{F44D1E9F-9059-456A-ACD4-C954F5166A16}" type="presOf" srcId="{701D68F5-42F8-47BC-8FED-84C50F595DF0}" destId="{29C7C433-EF2A-4A44-BC53-B7211D27668D}" srcOrd="0" destOrd="0" presId="urn:microsoft.com/office/officeart/2018/5/layout/IconCircleLabelList"/>
    <dgm:cxn modelId="{9B7CB0EB-7F3C-4D17-B355-4090FA01A301}" type="presParOf" srcId="{25C14C25-2A98-4731-B0BF-677AD8191C30}" destId="{76750689-6C12-4D36-8474-BFC5C125B35E}" srcOrd="0" destOrd="0" presId="urn:microsoft.com/office/officeart/2018/5/layout/IconCircleLabelList"/>
    <dgm:cxn modelId="{F736A8DC-8C73-40B1-B9D8-E2ED1B623EC4}" type="presParOf" srcId="{76750689-6C12-4D36-8474-BFC5C125B35E}" destId="{A39E2924-EA9B-47F3-B732-8814DF65E2EC}" srcOrd="0" destOrd="0" presId="urn:microsoft.com/office/officeart/2018/5/layout/IconCircleLabelList"/>
    <dgm:cxn modelId="{E811E0A3-64EB-4B73-B7C1-483CEFD7A521}" type="presParOf" srcId="{76750689-6C12-4D36-8474-BFC5C125B35E}" destId="{55BDA980-9151-47FF-AF00-AFF61BF7329A}" srcOrd="1" destOrd="0" presId="urn:microsoft.com/office/officeart/2018/5/layout/IconCircleLabelList"/>
    <dgm:cxn modelId="{5F50529C-66A6-45D3-914E-3EAF0020FAA5}" type="presParOf" srcId="{76750689-6C12-4D36-8474-BFC5C125B35E}" destId="{6813E287-6A9E-4A4E-8848-6B5E098C015B}" srcOrd="2" destOrd="0" presId="urn:microsoft.com/office/officeart/2018/5/layout/IconCircleLabelList"/>
    <dgm:cxn modelId="{4A2F5C1F-0EEC-4343-A69A-A075A9327DCB}" type="presParOf" srcId="{76750689-6C12-4D36-8474-BFC5C125B35E}" destId="{29C7C433-EF2A-4A44-BC53-B7211D27668D}" srcOrd="3" destOrd="0" presId="urn:microsoft.com/office/officeart/2018/5/layout/IconCircleLabelList"/>
    <dgm:cxn modelId="{11337B15-941E-431B-B38C-2502F8F375A2}" type="presParOf" srcId="{25C14C25-2A98-4731-B0BF-677AD8191C30}" destId="{68220B65-DC55-4454-B24D-11B29BFBB9D4}" srcOrd="1" destOrd="0" presId="urn:microsoft.com/office/officeart/2018/5/layout/IconCircleLabelList"/>
    <dgm:cxn modelId="{43151CC7-C0C3-4F15-997C-17B72C908907}" type="presParOf" srcId="{25C14C25-2A98-4731-B0BF-677AD8191C30}" destId="{BE6E5E78-2FF3-4F40-80FF-8626E060970A}" srcOrd="2" destOrd="0" presId="urn:microsoft.com/office/officeart/2018/5/layout/IconCircleLabelList"/>
    <dgm:cxn modelId="{B36D4B0A-AEE7-4B3F-898A-E200577B6D6B}" type="presParOf" srcId="{BE6E5E78-2FF3-4F40-80FF-8626E060970A}" destId="{AE6D994C-35CC-4E2D-93F7-0749D531DB38}" srcOrd="0" destOrd="0" presId="urn:microsoft.com/office/officeart/2018/5/layout/IconCircleLabelList"/>
    <dgm:cxn modelId="{BE0DFE24-FE93-4079-A9EE-3648D3E1E170}" type="presParOf" srcId="{BE6E5E78-2FF3-4F40-80FF-8626E060970A}" destId="{25E3B37B-74D0-4A88-B4DE-941AD611607D}" srcOrd="1" destOrd="0" presId="urn:microsoft.com/office/officeart/2018/5/layout/IconCircleLabelList"/>
    <dgm:cxn modelId="{F288AFD5-F3CA-46B3-8339-C045C21E9F21}" type="presParOf" srcId="{BE6E5E78-2FF3-4F40-80FF-8626E060970A}" destId="{D43D9762-97CA-499D-8A22-68E4735A6BBF}" srcOrd="2" destOrd="0" presId="urn:microsoft.com/office/officeart/2018/5/layout/IconCircleLabelList"/>
    <dgm:cxn modelId="{18CCBC88-DFE4-411F-876C-0313FF708975}" type="presParOf" srcId="{BE6E5E78-2FF3-4F40-80FF-8626E060970A}" destId="{B87C32D5-7B07-49E2-84BD-BC5A516ABFE6}" srcOrd="3" destOrd="0" presId="urn:microsoft.com/office/officeart/2018/5/layout/IconCircleLabelList"/>
    <dgm:cxn modelId="{D7DFC969-567D-453B-91CA-5B56EC4DF6CE}" type="presParOf" srcId="{25C14C25-2A98-4731-B0BF-677AD8191C30}" destId="{3415AE4C-1FA3-4F9C-B78C-46AB8BC3FA98}" srcOrd="3" destOrd="0" presId="urn:microsoft.com/office/officeart/2018/5/layout/IconCircleLabelList"/>
    <dgm:cxn modelId="{FE865E36-A6AA-4CC5-B6F1-E7C4076F9DA4}" type="presParOf" srcId="{25C14C25-2A98-4731-B0BF-677AD8191C30}" destId="{8E9FCEE9-BA58-4686-AD8D-3C43F61E54DA}" srcOrd="4" destOrd="0" presId="urn:microsoft.com/office/officeart/2018/5/layout/IconCircleLabelList"/>
    <dgm:cxn modelId="{7449518C-03B5-4688-9C60-A09CD7989430}" type="presParOf" srcId="{8E9FCEE9-BA58-4686-AD8D-3C43F61E54DA}" destId="{8B8DA957-4F6D-47EE-BF0F-6ACDA82AAC07}" srcOrd="0" destOrd="0" presId="urn:microsoft.com/office/officeart/2018/5/layout/IconCircleLabelList"/>
    <dgm:cxn modelId="{A05A366F-56A5-494C-9AD7-7CA866ACD136}" type="presParOf" srcId="{8E9FCEE9-BA58-4686-AD8D-3C43F61E54DA}" destId="{FC76B9EB-DCB2-48BE-8038-BB271187C51D}" srcOrd="1" destOrd="0" presId="urn:microsoft.com/office/officeart/2018/5/layout/IconCircleLabelList"/>
    <dgm:cxn modelId="{9029A874-C025-4ECE-A8D4-43E10C4561BD}" type="presParOf" srcId="{8E9FCEE9-BA58-4686-AD8D-3C43F61E54DA}" destId="{15732EE0-EF0B-40DC-8D5B-13AD1FDF7CF0}" srcOrd="2" destOrd="0" presId="urn:microsoft.com/office/officeart/2018/5/layout/IconCircleLabelList"/>
    <dgm:cxn modelId="{F90C855F-3BD4-487B-AD80-67CD5D06AC1A}" type="presParOf" srcId="{8E9FCEE9-BA58-4686-AD8D-3C43F61E54DA}" destId="{E92865A0-8142-4764-BBFC-1FA0DCA8D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500" kern="1200" dirty="0"/>
            <a:t>DevOps</a:t>
          </a:r>
          <a:r>
            <a:rPr lang="en-US" sz="3500" kern="120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Info Security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DevSecOps</a:t>
          </a:r>
          <a:endParaRPr lang="en-US" sz="35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466D0-E983-4FFF-A62E-00045A2FADC9}">
      <dsp:nvSpPr>
        <dsp:cNvPr id="0" name=""/>
        <dsp:cNvSpPr/>
      </dsp:nvSpPr>
      <dsp:spPr>
        <a:xfrm>
          <a:off x="1836731" y="1320395"/>
          <a:ext cx="1019770" cy="10197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資安</a:t>
          </a:r>
          <a:endParaRPr lang="en-US" altLang="zh-TW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領域</a:t>
          </a:r>
        </a:p>
      </dsp:txBody>
      <dsp:txXfrm>
        <a:off x="1986073" y="1469737"/>
        <a:ext cx="721086" cy="721086"/>
      </dsp:txXfrm>
    </dsp:sp>
    <dsp:sp modelId="{15558A95-43F8-4CEB-820E-7EDA2AA68475}">
      <dsp:nvSpPr>
        <dsp:cNvPr id="0" name=""/>
        <dsp:cNvSpPr/>
      </dsp:nvSpPr>
      <dsp:spPr>
        <a:xfrm rot="16200000">
          <a:off x="2197366" y="1151588"/>
          <a:ext cx="298501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298501" y="1955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39154" y="1163681"/>
        <a:ext cx="14925" cy="14925"/>
      </dsp:txXfrm>
    </dsp:sp>
    <dsp:sp modelId="{37E21F9A-2EB5-4EF8-B9CA-0B843E47DE6C}">
      <dsp:nvSpPr>
        <dsp:cNvPr id="0" name=""/>
        <dsp:cNvSpPr/>
      </dsp:nvSpPr>
      <dsp:spPr>
        <a:xfrm>
          <a:off x="1836731" y="2123"/>
          <a:ext cx="1019770" cy="1019770"/>
        </a:xfrm>
        <a:prstGeom prst="ellipse">
          <a:avLst/>
        </a:prstGeom>
        <a:solidFill>
          <a:srgbClr val="FF0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網路</a:t>
          </a:r>
          <a:endParaRPr lang="en-US" altLang="zh-TW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安全</a:t>
          </a:r>
        </a:p>
      </dsp:txBody>
      <dsp:txXfrm>
        <a:off x="1986073" y="151465"/>
        <a:ext cx="721086" cy="721086"/>
      </dsp:txXfrm>
    </dsp:sp>
    <dsp:sp modelId="{EEFCBD30-CD53-4ED8-B7E3-D39CE38294ED}">
      <dsp:nvSpPr>
        <dsp:cNvPr id="0" name=""/>
        <dsp:cNvSpPr/>
      </dsp:nvSpPr>
      <dsp:spPr>
        <a:xfrm rot="19819894">
          <a:off x="2769801" y="1483366"/>
          <a:ext cx="302943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302943" y="1955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913699" y="1495348"/>
        <a:ext cx="15147" cy="15147"/>
      </dsp:txXfrm>
    </dsp:sp>
    <dsp:sp modelId="{77538408-5FAC-4A0E-9638-A0228B175C8E}">
      <dsp:nvSpPr>
        <dsp:cNvPr id="0" name=""/>
        <dsp:cNvSpPr/>
      </dsp:nvSpPr>
      <dsp:spPr>
        <a:xfrm>
          <a:off x="2986043" y="665678"/>
          <a:ext cx="1019770" cy="1019770"/>
        </a:xfrm>
        <a:prstGeom prst="ellipse">
          <a:avLst/>
        </a:prstGeom>
        <a:solidFill>
          <a:srgbClr val="FFC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i="0" kern="1200" dirty="0"/>
            <a:t>網頁</a:t>
          </a:r>
          <a:endParaRPr lang="en-US" altLang="zh-TW" sz="1400" b="0" i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i="0" kern="1200" dirty="0"/>
            <a:t>安全</a:t>
          </a:r>
          <a:endParaRPr lang="zh-TW" altLang="en-US" sz="1400" kern="1200" dirty="0"/>
        </a:p>
      </dsp:txBody>
      <dsp:txXfrm>
        <a:off x="3135385" y="815020"/>
        <a:ext cx="721086" cy="721086"/>
      </dsp:txXfrm>
    </dsp:sp>
    <dsp:sp modelId="{56FED9C4-F874-41EF-BF07-205075EB86C6}">
      <dsp:nvSpPr>
        <dsp:cNvPr id="0" name=""/>
        <dsp:cNvSpPr/>
      </dsp:nvSpPr>
      <dsp:spPr>
        <a:xfrm rot="1819762">
          <a:off x="2765381" y="2146921"/>
          <a:ext cx="311781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311781" y="1955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913478" y="2158682"/>
        <a:ext cx="15589" cy="15589"/>
      </dsp:txXfrm>
    </dsp:sp>
    <dsp:sp modelId="{4DF30BF1-2600-4B0B-8596-CFB1B15EEFFE}">
      <dsp:nvSpPr>
        <dsp:cNvPr id="0" name=""/>
        <dsp:cNvSpPr/>
      </dsp:nvSpPr>
      <dsp:spPr>
        <a:xfrm>
          <a:off x="2986043" y="1992789"/>
          <a:ext cx="1019770" cy="1019770"/>
        </a:xfrm>
        <a:prstGeom prst="ellipse">
          <a:avLst/>
        </a:prstGeom>
        <a:solidFill>
          <a:srgbClr val="FFFF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i="0" kern="1200" dirty="0">
              <a:solidFill>
                <a:schemeClr val="tx1"/>
              </a:solidFill>
            </a:rPr>
            <a:t>逆向</a:t>
          </a:r>
          <a:endParaRPr lang="en-US" altLang="zh-TW" sz="1400" b="0" i="0" kern="1200" dirty="0">
            <a:solidFill>
              <a:schemeClr val="tx1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i="0" kern="1200" dirty="0">
              <a:solidFill>
                <a:schemeClr val="tx1"/>
              </a:solidFill>
            </a:rPr>
            <a:t>工程</a:t>
          </a:r>
          <a:endParaRPr lang="zh-TW" altLang="en-US" sz="1400" kern="1200" dirty="0">
            <a:solidFill>
              <a:schemeClr val="tx1"/>
            </a:solidFill>
          </a:endParaRPr>
        </a:p>
      </dsp:txBody>
      <dsp:txXfrm>
        <a:off x="3135385" y="2142131"/>
        <a:ext cx="721086" cy="721086"/>
      </dsp:txXfrm>
    </dsp:sp>
    <dsp:sp modelId="{44634824-F3DB-47D9-9C52-B352860CFA89}">
      <dsp:nvSpPr>
        <dsp:cNvPr id="0" name=""/>
        <dsp:cNvSpPr/>
      </dsp:nvSpPr>
      <dsp:spPr>
        <a:xfrm rot="5400000">
          <a:off x="2188527" y="2478699"/>
          <a:ext cx="316178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316178" y="1955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38712" y="2490350"/>
        <a:ext cx="15808" cy="15808"/>
      </dsp:txXfrm>
    </dsp:sp>
    <dsp:sp modelId="{157B1EEC-ACE4-49AA-A808-1D533A220705}">
      <dsp:nvSpPr>
        <dsp:cNvPr id="0" name=""/>
        <dsp:cNvSpPr/>
      </dsp:nvSpPr>
      <dsp:spPr>
        <a:xfrm>
          <a:off x="1836731" y="2656344"/>
          <a:ext cx="1019770" cy="1019770"/>
        </a:xfrm>
        <a:prstGeom prst="ellipse">
          <a:avLst/>
        </a:prstGeom>
        <a:solidFill>
          <a:srgbClr val="92D05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i="0" kern="1200" dirty="0"/>
            <a:t>程式</a:t>
          </a:r>
          <a:endParaRPr lang="en-US" altLang="zh-TW" sz="1400" b="0" i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i="0" kern="1200" dirty="0"/>
            <a:t>安全</a:t>
          </a:r>
          <a:endParaRPr lang="zh-TW" altLang="en-US" sz="1400" kern="1200" dirty="0"/>
        </a:p>
      </dsp:txBody>
      <dsp:txXfrm>
        <a:off x="1986073" y="2805686"/>
        <a:ext cx="721086" cy="721086"/>
      </dsp:txXfrm>
    </dsp:sp>
    <dsp:sp modelId="{B35E2D10-0AA3-415F-9895-07E7CD9E2807}">
      <dsp:nvSpPr>
        <dsp:cNvPr id="0" name=""/>
        <dsp:cNvSpPr/>
      </dsp:nvSpPr>
      <dsp:spPr>
        <a:xfrm rot="8980238">
          <a:off x="1616070" y="2146921"/>
          <a:ext cx="311781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311781" y="1955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 rot="10800000">
        <a:off x="1764166" y="2158682"/>
        <a:ext cx="15589" cy="15589"/>
      </dsp:txXfrm>
    </dsp:sp>
    <dsp:sp modelId="{702C785D-1AB2-4595-AE7D-10C8587A244D}">
      <dsp:nvSpPr>
        <dsp:cNvPr id="0" name=""/>
        <dsp:cNvSpPr/>
      </dsp:nvSpPr>
      <dsp:spPr>
        <a:xfrm>
          <a:off x="687420" y="1992789"/>
          <a:ext cx="1019770" cy="1019770"/>
        </a:xfrm>
        <a:prstGeom prst="ellipse">
          <a:avLst/>
        </a:prstGeom>
        <a:solidFill>
          <a:srgbClr val="00B05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i="0" kern="1200" dirty="0"/>
            <a:t>數位</a:t>
          </a:r>
          <a:endParaRPr lang="en-US" altLang="zh-TW" sz="1400" b="0" i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i="0" kern="1200" dirty="0"/>
            <a:t>鑑識</a:t>
          </a:r>
          <a:endParaRPr lang="zh-TW" altLang="en-US" sz="1400" kern="1200" dirty="0"/>
        </a:p>
      </dsp:txBody>
      <dsp:txXfrm>
        <a:off x="836762" y="2142131"/>
        <a:ext cx="721086" cy="721086"/>
      </dsp:txXfrm>
    </dsp:sp>
    <dsp:sp modelId="{14086D6C-FFE2-4718-B048-4DE2B57E4E79}">
      <dsp:nvSpPr>
        <dsp:cNvPr id="0" name=""/>
        <dsp:cNvSpPr/>
      </dsp:nvSpPr>
      <dsp:spPr>
        <a:xfrm rot="12580106">
          <a:off x="1620489" y="1483366"/>
          <a:ext cx="302943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302943" y="1955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 rot="10800000">
        <a:off x="1764387" y="1495348"/>
        <a:ext cx="15147" cy="15147"/>
      </dsp:txXfrm>
    </dsp:sp>
    <dsp:sp modelId="{F32D85E9-F62D-4B06-AF60-72AA4392B564}">
      <dsp:nvSpPr>
        <dsp:cNvPr id="0" name=""/>
        <dsp:cNvSpPr/>
      </dsp:nvSpPr>
      <dsp:spPr>
        <a:xfrm>
          <a:off x="687420" y="665678"/>
          <a:ext cx="1019770" cy="1019770"/>
        </a:xfrm>
        <a:prstGeom prst="ellipse">
          <a:avLst/>
        </a:prstGeom>
        <a:solidFill>
          <a:srgbClr val="00B0F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i="0" kern="1200" dirty="0"/>
            <a:t>密碼學</a:t>
          </a:r>
          <a:endParaRPr lang="zh-TW" altLang="en-US" sz="1400" kern="1200" dirty="0"/>
        </a:p>
      </dsp:txBody>
      <dsp:txXfrm>
        <a:off x="836762" y="815020"/>
        <a:ext cx="721086" cy="721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2924-EA9B-47F3-B732-8814DF65E2EC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A980-9151-47FF-AF00-AFF61BF7329A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C433-EF2A-4A44-BC53-B7211D27668D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4000" kern="1200" dirty="0"/>
            <a:t>Network</a:t>
          </a:r>
          <a:endParaRPr lang="en-US" sz="4000" kern="1200" dirty="0"/>
        </a:p>
      </dsp:txBody>
      <dsp:txXfrm>
        <a:off x="50287" y="2784119"/>
        <a:ext cx="3262500" cy="720000"/>
      </dsp:txXfrm>
    </dsp:sp>
    <dsp:sp modelId="{AE6D994C-35CC-4E2D-93F7-0749D531DB38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3B37B-74D0-4A88-B4DE-941AD611607D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32D5-7B07-49E2-84BD-BC5A516ABFE6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Satellite</a:t>
          </a:r>
        </a:p>
      </dsp:txBody>
      <dsp:txXfrm>
        <a:off x="3883725" y="2784119"/>
        <a:ext cx="3262500" cy="720000"/>
      </dsp:txXfrm>
    </dsp:sp>
    <dsp:sp modelId="{8B8DA957-4F6D-47EE-BF0F-6ACDA82AAC07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B9EB-DCB2-48BE-8038-BB271187C51D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65A0-8142-4764-BBFC-1FA0DCA8D9E0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Link</a:t>
          </a:r>
        </a:p>
      </dsp:txBody>
      <dsp:txXfrm>
        <a:off x="7717162" y="2784119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D10B50-7844-43F3-9857-A323247203CD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CB8-85C9-4511-BA63-C59BBD61E51B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0FB170-DCCE-4BF9-89A4-A9DD2A294156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C1AF-4BB3-4F7A-9493-F1920306AEEF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747ECE-35D3-43AD-8211-FAE23C41F32F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712C-D449-4ED3-9A47-2EBE17EBCA16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E738-B3AE-47E0-B197-5BEEB04FFCB6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58C7-C0ED-4911-A7D7-160ED60C2E36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BF90-6B53-4676-B729-A2B856ABE59C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DC83B4-B941-4997-AFE2-B552DD845BBA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080C-E75D-40A7-ACBC-99D935DD2F1F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A345F94-87F5-48BE-8E34-BEC46631EF3B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buzzorange.com/techorange/2018/02/14/where-should-i-start-to-learn-is/" TargetMode="External"/><Relationship Id="rId3" Type="http://schemas.openxmlformats.org/officeDocument/2006/relationships/hyperlink" Target="http://www.commitstrip.com/en/2015/02/02/is-your-company-ready-for-devops/?source=post_page-----7278078af259----------------------" TargetMode="External"/><Relationship Id="rId7" Type="http://schemas.openxmlformats.org/officeDocument/2006/relationships/hyperlink" Target="https://medium.com/kuma%E8%80%81%E5%B8%AB%E7%9A%84%E8%BB%9F%E9%AB%94%E5%B7%A5%E7%A8%8B%E6%95%99%E5%AE%A4/%E7%82%BA%E4%BB%80%E9%BA%BC%E6%B8%AC%E8%A9%A6%E8%A6%81%E8%87%AA%E5%8B%95%E5%8C%96-b559a57ea3ce" TargetMode="External"/><Relationship Id="rId2" Type="http://schemas.openxmlformats.org/officeDocument/2006/relationships/hyperlink" Target="https://medium.com/@raycad.seedotech/devops-methodology-and-process-dde388eb65b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gressbar.tw/posts/109" TargetMode="External"/><Relationship Id="rId5" Type="http://schemas.openxmlformats.org/officeDocument/2006/relationships/hyperlink" Target="https://medium.com/@kuanweilin/devops-%E7%B0%A1%E4%BB%8B%E8%88%87%E6%A6%82%E5%BF%B5-6e7fda3eaa6d" TargetMode="External"/><Relationship Id="rId4" Type="http://schemas.openxmlformats.org/officeDocument/2006/relationships/hyperlink" Target="https://medium.com/@chihsuan/devops-%E4%BB%8B%E7%B4%B9-7278078af25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Marry </a:t>
            </a:r>
            <a:r>
              <a:rPr lang="en-US" sz="4000" dirty="0" err="1">
                <a:solidFill>
                  <a:schemeClr val="bg1"/>
                </a:solidFill>
              </a:rPr>
              <a:t>Devops</a:t>
            </a:r>
            <a:r>
              <a:rPr lang="en-US" sz="4000" dirty="0">
                <a:solidFill>
                  <a:schemeClr val="bg1"/>
                </a:solidFill>
              </a:rPr>
              <a:t> and Information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Weber </a:t>
            </a:r>
            <a:r>
              <a:rPr lang="en-US" dirty="0" err="1">
                <a:solidFill>
                  <a:srgbClr val="7CEBFF"/>
                </a:solidFill>
              </a:rPr>
              <a:t>yc</a:t>
            </a:r>
            <a:r>
              <a:rPr lang="en-US" dirty="0">
                <a:solidFill>
                  <a:srgbClr val="7CEBFF"/>
                </a:solidFill>
              </a:rPr>
              <a:t>, Huang 2019-12-10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8DEB5-6DC5-496C-AF1C-FB66EBDE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B1F5-7D6F-4C5B-BB39-CC108C84CF7F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2A21-CF2D-4BAF-B523-91891568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C7F2F-EFA7-4F7F-97D8-B5A6C1CE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40D8-2A74-4EFC-9946-696011A2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DevSecOps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6A41-62B0-45E2-AFD4-07735BF9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5951" y="2180496"/>
            <a:ext cx="4004856" cy="367830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8D5AA-357B-4B48-8B1F-5962F39F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C1AF-4BB3-4F7A-9493-F1920306AEEF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EA03-93F2-4715-A310-3FB2076B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76E76-F8B0-41F6-A961-99EB4694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2D29F9-2DB2-4672-9BB4-2943EE2E7D65}"/>
              </a:ext>
            </a:extLst>
          </p:cNvPr>
          <p:cNvGrpSpPr/>
          <p:nvPr/>
        </p:nvGrpSpPr>
        <p:grpSpPr>
          <a:xfrm>
            <a:off x="694944" y="2011003"/>
            <a:ext cx="4024152" cy="3847796"/>
            <a:chOff x="2933395" y="1808968"/>
            <a:chExt cx="4024152" cy="38477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59C4B7-43E6-420B-A85D-22AB36EF50D4}"/>
                </a:ext>
              </a:extLst>
            </p:cNvPr>
            <p:cNvSpPr/>
            <p:nvPr/>
          </p:nvSpPr>
          <p:spPr>
            <a:xfrm>
              <a:off x="3562502" y="1808968"/>
              <a:ext cx="2655418" cy="26554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E0C72C5-C75B-4CD9-9428-887E29734FC0}"/>
                </a:ext>
              </a:extLst>
            </p:cNvPr>
            <p:cNvSpPr/>
            <p:nvPr/>
          </p:nvSpPr>
          <p:spPr>
            <a:xfrm>
              <a:off x="2933395" y="3001346"/>
              <a:ext cx="2655418" cy="2655418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317D85-81DB-4A73-A760-D87989BFC002}"/>
                </a:ext>
              </a:extLst>
            </p:cNvPr>
            <p:cNvSpPr/>
            <p:nvPr/>
          </p:nvSpPr>
          <p:spPr>
            <a:xfrm>
              <a:off x="4302129" y="3001346"/>
              <a:ext cx="2655418" cy="2655418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D75C83F-8294-4FD3-839E-07BCB4E4BAC3}"/>
              </a:ext>
            </a:extLst>
          </p:cNvPr>
          <p:cNvSpPr txBox="1"/>
          <p:nvPr/>
        </p:nvSpPr>
        <p:spPr>
          <a:xfrm>
            <a:off x="1867205" y="2501860"/>
            <a:ext cx="156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Development</a:t>
            </a:r>
            <a:endParaRPr lang="zh-TW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13457C-B641-452E-A50D-86C38C0A3316}"/>
              </a:ext>
            </a:extLst>
          </p:cNvPr>
          <p:cNvSpPr txBox="1"/>
          <p:nvPr/>
        </p:nvSpPr>
        <p:spPr>
          <a:xfrm>
            <a:off x="909310" y="4592136"/>
            <a:ext cx="156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Operation</a:t>
            </a:r>
            <a:endParaRPr lang="zh-TW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52BF2-EF33-4CC1-B5D9-0314347052F8}"/>
              </a:ext>
            </a:extLst>
          </p:cNvPr>
          <p:cNvSpPr txBox="1"/>
          <p:nvPr/>
        </p:nvSpPr>
        <p:spPr>
          <a:xfrm>
            <a:off x="3795948" y="4592136"/>
            <a:ext cx="58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QA</a:t>
            </a:r>
            <a:endParaRPr lang="zh-TW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46CEAD-EB6F-4758-8AF8-915BB9CECF2A}"/>
              </a:ext>
            </a:extLst>
          </p:cNvPr>
          <p:cNvSpPr txBox="1"/>
          <p:nvPr/>
        </p:nvSpPr>
        <p:spPr>
          <a:xfrm>
            <a:off x="2357719" y="3830342"/>
            <a:ext cx="58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DevOps</a:t>
            </a:r>
            <a:endParaRPr lang="zh-TW" alt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DD49CB3-846C-4203-9318-2F1F5383700A}"/>
              </a:ext>
            </a:extLst>
          </p:cNvPr>
          <p:cNvSpPr/>
          <p:nvPr/>
        </p:nvSpPr>
        <p:spPr>
          <a:xfrm>
            <a:off x="5513804" y="3474524"/>
            <a:ext cx="1463040" cy="718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Security</a:t>
            </a:r>
            <a:endParaRPr lang="zh-TW" alt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6F6F76D-8326-40F1-9CE5-236E73005917}"/>
              </a:ext>
            </a:extLst>
          </p:cNvPr>
          <p:cNvCxnSpPr>
            <a:stCxn id="16" idx="0"/>
          </p:cNvCxnSpPr>
          <p:nvPr/>
        </p:nvCxnSpPr>
        <p:spPr>
          <a:xfrm rot="16200000" flipV="1">
            <a:off x="4308106" y="1537305"/>
            <a:ext cx="1294028" cy="2580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E2516F7-2E48-4A18-BC43-CC294420397F}"/>
              </a:ext>
            </a:extLst>
          </p:cNvPr>
          <p:cNvCxnSpPr>
            <a:cxnSpLocks/>
            <a:stCxn id="16" idx="2"/>
            <a:endCxn id="9" idx="4"/>
          </p:cNvCxnSpPr>
          <p:nvPr/>
        </p:nvCxnSpPr>
        <p:spPr>
          <a:xfrm rot="5400000">
            <a:off x="3301211" y="2914685"/>
            <a:ext cx="1665557" cy="4222671"/>
          </a:xfrm>
          <a:prstGeom prst="bentConnector3">
            <a:avLst>
              <a:gd name="adj1" fmla="val 1137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6AEDE2-E6CC-4765-BE85-85BE4DBFFD4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886960" y="3833883"/>
            <a:ext cx="626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22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27175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C91F4-9260-42FD-9DC3-8860E375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19C8-E187-4F29-A369-B6242536C960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4891-C27F-4ACE-ACCA-68A8637B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5FA1A-AC30-45BD-9AD8-ECD4A492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E5FCF-4F31-45C4-A105-D8A47E85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433E-2413-4328-B4AD-E3E17ABFB90A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B7A13-01AC-4109-A78C-1A0B5D48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CC485-F941-4919-A65E-DF11BC44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521A6-11E4-4CD7-AEF7-861AABBB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1B25-E481-40AB-B261-02EE697CE0C3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8C904-A5EF-4CBA-9442-BE4CB86F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C227B-6131-4101-BA90-95A15442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4CE4-482D-46D2-BE0F-0FB0926C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F0A7-3C12-4A06-A1D8-05276120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DevOps methodology and process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Is Your Company Ready for DevOps?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DevOps </a:t>
            </a:r>
            <a:r>
              <a:rPr lang="zh-TW" altLang="en-US" dirty="0">
                <a:hlinkClick r:id="rId4"/>
              </a:rPr>
              <a:t>介紹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DevOps </a:t>
            </a:r>
            <a:r>
              <a:rPr lang="zh-TW" altLang="en-US" dirty="0">
                <a:hlinkClick r:id="rId5"/>
              </a:rPr>
              <a:t>簡介與概念</a:t>
            </a:r>
            <a:endParaRPr lang="en-US" altLang="zh-TW" dirty="0"/>
          </a:p>
          <a:p>
            <a:r>
              <a:rPr lang="zh-TW" altLang="en-US" dirty="0">
                <a:hlinkClick r:id="rId6"/>
              </a:rPr>
              <a:t>程式自動上線與測試已經不夠潮了，你有跟上</a:t>
            </a:r>
            <a:r>
              <a:rPr lang="en-US" altLang="zh-TW" dirty="0">
                <a:hlinkClick r:id="rId6"/>
              </a:rPr>
              <a:t>DevOps</a:t>
            </a:r>
            <a:r>
              <a:rPr lang="zh-TW" altLang="en-US" dirty="0">
                <a:hlinkClick r:id="rId6"/>
              </a:rPr>
              <a:t>的潮流嗎？</a:t>
            </a:r>
            <a:endParaRPr lang="en-US" altLang="zh-TW" dirty="0"/>
          </a:p>
          <a:p>
            <a:r>
              <a:rPr lang="zh-TW" altLang="en-US" dirty="0">
                <a:hlinkClick r:id="rId7"/>
              </a:rPr>
              <a:t>為什麼測試要自動化？</a:t>
            </a:r>
            <a:endParaRPr lang="en-US" altLang="zh-TW" dirty="0"/>
          </a:p>
          <a:p>
            <a:r>
              <a:rPr lang="zh-TW" altLang="en-US" dirty="0">
                <a:hlinkClick r:id="rId8"/>
              </a:rPr>
              <a:t>踏入資安界懶人包！從重要關鍵字到在地社群，刷過一輪才能跨過入門磚</a:t>
            </a:r>
            <a:endParaRPr lang="en-US" altLang="zh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10EFB-5544-4C08-B0A0-3A13961E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B965-1081-4350-9E90-C9AF1EBF5BDF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53CED-5768-45CA-A31F-8898CBB8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F98B-BFD3-403B-8503-D2A29C59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7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A067-26A7-4810-8934-1E58C20C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A0E-39CE-4403-A1AC-F3BA2AE99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E1E59-1D03-4228-A08F-FF2E9164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7760-330B-4953-A727-4EEB6FB0C0E4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19EE-623A-474C-9C48-9F8E2121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0D671-3D01-42C3-9399-56CF2EC1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1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Outlines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17808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7AD06-A53A-4078-AE52-C289DE3A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0B4-DF5A-4781-B23A-9FC2DF59D84E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7C7F4-2D1F-4539-A2A5-F18AEFB6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65A26-F250-43A9-A76C-78F4BF84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C02F-1294-44BB-BBB4-E3D1A995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DevOps?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C8887-3A46-4D8A-9663-141C56AB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52787"/>
            <a:ext cx="4605284" cy="3678303"/>
          </a:xfrm>
        </p:spPr>
        <p:txBody>
          <a:bodyPr/>
          <a:lstStyle/>
          <a:p>
            <a:r>
              <a:rPr lang="zh-TW" altLang="en-US" dirty="0"/>
              <a:t>由於軟體開發流程分為許多階段，過去我們都常常將這些階段視為各自獨立，彼此任務完成後交付給下一個階段的人員，這造成了許多人員溝通與合作上的屏障，而 </a:t>
            </a:r>
            <a:r>
              <a:rPr lang="en-US" altLang="zh-TW" dirty="0"/>
              <a:t>DevOps </a:t>
            </a:r>
            <a:r>
              <a:rPr lang="zh-TW" altLang="en-US" dirty="0"/>
              <a:t>的出現是為了解決過去許多軟體開發流程的問題，尤其是軟體最後部署常常會出現問題，造成時程的延遲，無法順利交付。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3" descr="A picture containing device&#10;&#10;Description automatically generated">
            <a:extLst>
              <a:ext uri="{FF2B5EF4-FFF2-40B4-BE49-F238E27FC236}">
                <a16:creationId xmlns:a16="http://schemas.microsoft.com/office/drawing/2014/main" id="{13D61B25-36A3-4DCD-9EAF-B7A6FCD3C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086" y="2401476"/>
            <a:ext cx="6087895" cy="318092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D1A91-55F1-4FB1-B643-3ED76AC1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5538-BB7E-4381-B947-CC15B0D4885E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82B6E-B850-4451-AE40-A5BE7ECB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0675C-65F5-48A9-999F-AB76E086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2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CDF8-B61B-4478-A423-083ED18C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What is </a:t>
            </a:r>
            <a:r>
              <a:rPr lang="en-US" altLang="zh-TW" dirty="0" err="1">
                <a:solidFill>
                  <a:srgbClr val="FFFFFF"/>
                </a:solidFill>
              </a:rPr>
              <a:t>Devops</a:t>
            </a:r>
            <a:r>
              <a:rPr lang="en-US" altLang="zh-TW" dirty="0">
                <a:solidFill>
                  <a:srgbClr val="FFFFFF"/>
                </a:solidFill>
              </a:rPr>
              <a:t>?(1/2)</a:t>
            </a:r>
            <a:endParaRPr lang="zh-TW" altLang="en-US" dirty="0"/>
          </a:p>
        </p:txBody>
      </p:sp>
      <p:pic>
        <p:nvPicPr>
          <p:cNvPr id="5" name="Content Placeholder 4" descr="A picture containing photo, bunch, different, posing&#10;&#10;Description automatically generated">
            <a:extLst>
              <a:ext uri="{FF2B5EF4-FFF2-40B4-BE49-F238E27FC236}">
                <a16:creationId xmlns:a16="http://schemas.microsoft.com/office/drawing/2014/main" id="{5229E8F8-8A7A-4A9F-9B82-33AFD995B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235" y="1992360"/>
            <a:ext cx="4769094" cy="422859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BCA7D5-879C-4245-A6F1-F89A967830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7"/>
          <a:stretch/>
        </p:blipFill>
        <p:spPr>
          <a:xfrm>
            <a:off x="6592996" y="1992360"/>
            <a:ext cx="4769095" cy="4465536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3C6EF6C-F85B-4E6B-AF1B-4B020765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30B9-8F14-48C5-8F62-15E6301C431E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8AAB3C-14F2-43C7-A194-3DB0EB89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F152E5-78A2-4B64-B58D-C210AAF3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7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F97A-AACC-43AD-8283-A7569EBD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</a:rPr>
              <a:t>What is </a:t>
            </a:r>
            <a:r>
              <a:rPr lang="en-US" altLang="zh-TW" sz="2400" dirty="0" err="1">
                <a:solidFill>
                  <a:srgbClr val="FFFFFF"/>
                </a:solidFill>
              </a:rPr>
              <a:t>Devops</a:t>
            </a:r>
            <a:r>
              <a:rPr lang="en-US" altLang="zh-TW" sz="2400" dirty="0">
                <a:solidFill>
                  <a:srgbClr val="FFFFFF"/>
                </a:solidFill>
              </a:rPr>
              <a:t>?(2/2)</a:t>
            </a:r>
            <a:endParaRPr lang="zh-TW" altLang="en-US" sz="2400" dirty="0">
              <a:solidFill>
                <a:srgbClr val="FFFFFF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CD3C-22E2-472D-9C96-CB97DD74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r>
              <a:rPr lang="en-US" altLang="zh-TW" sz="1600" dirty="0">
                <a:solidFill>
                  <a:srgbClr val="FFFFFF"/>
                </a:solidFill>
              </a:rPr>
              <a:t>DevOps = </a:t>
            </a:r>
            <a:r>
              <a:rPr lang="en-US" altLang="zh-TW" sz="1600" dirty="0">
                <a:solidFill>
                  <a:srgbClr val="FF0000"/>
                </a:solidFill>
              </a:rPr>
              <a:t>Dev</a:t>
            </a:r>
            <a:r>
              <a:rPr lang="en-US" altLang="zh-TW" sz="1600" dirty="0">
                <a:solidFill>
                  <a:srgbClr val="FFFFFF"/>
                </a:solidFill>
              </a:rPr>
              <a:t>elopment + </a:t>
            </a:r>
            <a:r>
              <a:rPr lang="en-US" altLang="zh-TW" sz="1600" dirty="0">
                <a:solidFill>
                  <a:srgbClr val="FF0000"/>
                </a:solidFill>
              </a:rPr>
              <a:t>Op</a:t>
            </a:r>
            <a:r>
              <a:rPr lang="en-US" altLang="zh-TW" sz="1600" dirty="0">
                <a:solidFill>
                  <a:srgbClr val="FFFFFF"/>
                </a:solidFill>
              </a:rPr>
              <a:t>eration</a:t>
            </a:r>
            <a:r>
              <a:rPr lang="en-US" altLang="zh-TW" sz="1600" dirty="0">
                <a:solidFill>
                  <a:srgbClr val="FF0000"/>
                </a:solidFill>
              </a:rPr>
              <a:t>s</a:t>
            </a:r>
          </a:p>
          <a:p>
            <a:r>
              <a:rPr lang="en-US" altLang="zh-TW" sz="1600" dirty="0">
                <a:solidFill>
                  <a:srgbClr val="FFFFFF"/>
                </a:solidFill>
              </a:rPr>
              <a:t>DevOps </a:t>
            </a:r>
            <a:r>
              <a:rPr lang="zh-TW" altLang="en-US" sz="1600" dirty="0">
                <a:solidFill>
                  <a:srgbClr val="FFFFFF"/>
                </a:solidFill>
              </a:rPr>
              <a:t>核心包含了四種元素</a:t>
            </a:r>
            <a:endParaRPr lang="en-US" altLang="zh-TW" sz="1600" dirty="0">
              <a:solidFill>
                <a:srgbClr val="FFFFFF"/>
              </a:solidFill>
            </a:endParaRPr>
          </a:p>
          <a:p>
            <a:pPr lvl="1"/>
            <a:r>
              <a:rPr lang="en-US" altLang="zh-TW" dirty="0">
                <a:solidFill>
                  <a:srgbClr val="FFFFFF"/>
                </a:solidFill>
              </a:rPr>
              <a:t>Culture</a:t>
            </a:r>
          </a:p>
          <a:p>
            <a:pPr lvl="1"/>
            <a:r>
              <a:rPr lang="en-US" altLang="zh-TW" u="sng" dirty="0">
                <a:solidFill>
                  <a:srgbClr val="FFFFFF"/>
                </a:solidFill>
              </a:rPr>
              <a:t>Automation</a:t>
            </a:r>
          </a:p>
          <a:p>
            <a:pPr lvl="1"/>
            <a:r>
              <a:rPr lang="en-US" altLang="zh-TW" dirty="0">
                <a:solidFill>
                  <a:srgbClr val="FFFFFF"/>
                </a:solidFill>
              </a:rPr>
              <a:t>Measurement</a:t>
            </a:r>
          </a:p>
          <a:p>
            <a:pPr lvl="1"/>
            <a:r>
              <a:rPr lang="en-US" altLang="zh-TW" dirty="0">
                <a:solidFill>
                  <a:srgbClr val="FFFFFF"/>
                </a:solidFill>
              </a:rPr>
              <a:t>Sharing</a:t>
            </a:r>
          </a:p>
          <a:p>
            <a:r>
              <a:rPr lang="en-US" altLang="zh-TW" i="1" dirty="0"/>
              <a:t>DevOps</a:t>
            </a:r>
            <a:r>
              <a:rPr lang="zh-TW" altLang="en-US" i="1" dirty="0"/>
              <a:t>從敏捷開始，敏捷從自動測試開始。</a:t>
            </a:r>
            <a:endParaRPr lang="zh-TW" altLang="en-US" sz="1600" dirty="0">
              <a:solidFill>
                <a:srgbClr val="FFFFFF"/>
              </a:solidFill>
            </a:endParaRPr>
          </a:p>
        </p:txBody>
      </p:sp>
      <p:pic>
        <p:nvPicPr>
          <p:cNvPr id="1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1A824-FB84-411B-9727-7E813FCC0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00" y="1128085"/>
            <a:ext cx="6866506" cy="4600556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C41253-4D58-4AE8-A6A4-7C10805A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6615-5EFA-46E7-B216-F9F345F82B50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A29D1F1-A7BA-445C-A12B-C10A5D9D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5E25CE-D52C-412C-9B0A-F0295DCF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4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6921-6B1E-46C6-A2BC-00198560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TW"/>
              <a:t>How devops?</a:t>
            </a:r>
            <a:endParaRPr lang="zh-TW" altLang="en-US" dirty="0"/>
          </a:p>
        </p:txBody>
      </p:sp>
      <p:pic>
        <p:nvPicPr>
          <p:cNvPr id="5" name="Content Placeholder 4" descr="A picture containing device&#10;&#10;Description automatically generated">
            <a:extLst>
              <a:ext uri="{FF2B5EF4-FFF2-40B4-BE49-F238E27FC236}">
                <a16:creationId xmlns:a16="http://schemas.microsoft.com/office/drawing/2014/main" id="{93041F2C-4031-406B-ABE6-3B7F1BEC9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73" y="2386147"/>
            <a:ext cx="3926341" cy="3678238"/>
          </a:xfr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EE7AD5B-37F9-4020-A5B5-FC5E5E20D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86" y="2287829"/>
            <a:ext cx="7081024" cy="3774727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A0334F7-2EAB-4907-8979-4317345F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F5B1-3B75-4570-9784-DA8D8050B4B2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88282E-C23C-4FC2-BDA9-1AABA535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20ACB70-363E-40AB-B08C-5F37F24A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1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9F481-9C3B-4644-9145-A6BBBCA5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tx2"/>
                </a:solidFill>
              </a:rPr>
              <a:t>goalS</a:t>
            </a:r>
            <a:r>
              <a:rPr lang="en-US" altLang="zh-TW" dirty="0">
                <a:solidFill>
                  <a:schemeClr val="tx2"/>
                </a:solidFill>
              </a:rPr>
              <a:t> of </a:t>
            </a:r>
            <a:r>
              <a:rPr lang="en-US" altLang="zh-TW" dirty="0" err="1">
                <a:solidFill>
                  <a:schemeClr val="tx2"/>
                </a:solidFill>
              </a:rPr>
              <a:t>DEVops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12F9-5FC4-4A53-B4D5-8BF9310FE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zh-TW" altLang="en-US" dirty="0"/>
              <a:t>快速開發</a:t>
            </a:r>
            <a:endParaRPr lang="en-US" altLang="zh-TW" dirty="0"/>
          </a:p>
          <a:p>
            <a:r>
              <a:rPr lang="zh-TW" altLang="en-US" dirty="0"/>
              <a:t>快速質量保證</a:t>
            </a:r>
            <a:endParaRPr lang="en-US" altLang="zh-TW" dirty="0"/>
          </a:p>
          <a:p>
            <a:r>
              <a:rPr lang="zh-TW" altLang="en-US" dirty="0"/>
              <a:t>快速部署</a:t>
            </a:r>
            <a:endParaRPr lang="en-US" altLang="zh-TW" dirty="0"/>
          </a:p>
          <a:p>
            <a:r>
              <a:rPr lang="zh-TW" altLang="en-US" dirty="0"/>
              <a:t>加快上市時間</a:t>
            </a:r>
            <a:endParaRPr lang="en-US" altLang="zh-TW" dirty="0"/>
          </a:p>
          <a:p>
            <a:r>
              <a:rPr lang="zh-TW" altLang="en-US" dirty="0"/>
              <a:t>迭代和持續反饋（利益相關者之間的強而持續的溝通</a:t>
            </a:r>
            <a:r>
              <a:rPr lang="en-US" altLang="zh-TW" dirty="0"/>
              <a:t>-</a:t>
            </a:r>
            <a:r>
              <a:rPr lang="zh-TW" altLang="en-US" dirty="0"/>
              <a:t>最終用戶和客戶，產品所有者，開發，質量保證和生產工程師）</a:t>
            </a:r>
          </a:p>
        </p:txBody>
      </p:sp>
      <p:pic>
        <p:nvPicPr>
          <p:cNvPr id="5" name="Picture 4" descr="A picture containing device&#10;&#10;Description automatically generated">
            <a:extLst>
              <a:ext uri="{FF2B5EF4-FFF2-40B4-BE49-F238E27FC236}">
                <a16:creationId xmlns:a16="http://schemas.microsoft.com/office/drawing/2014/main" id="{FE6A6235-5655-4920-BEA0-53C0C2061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726" y="702156"/>
            <a:ext cx="5958411" cy="5273194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443961C-6B59-48E3-8F80-5D9F1F9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0224-6899-443C-B442-1E2EEC78FF8A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8C7DBD-02C7-4782-B7BC-C60CA084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6C9C23-8C27-4CFA-8E92-DC4DDAE0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7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F7C8-9933-448F-A34C-81ADB847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Info security</a:t>
            </a:r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2F0B-DC2B-44B1-A4B5-F2AC64D3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C1AF-4BB3-4F7A-9493-F1920306AEEF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93B87-0D0A-43BC-A9E7-6AB1DACA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CEAB5-E39B-41F9-9ECD-C32CB2ED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B9A213D-FAE6-46AF-B8B8-EE3128B96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581133"/>
              </p:ext>
            </p:extLst>
          </p:nvPr>
        </p:nvGraphicFramePr>
        <p:xfrm>
          <a:off x="581025" y="2181225"/>
          <a:ext cx="4693234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D8B1829-38F4-4D4E-9D39-2A7C44A9E549}"/>
              </a:ext>
            </a:extLst>
          </p:cNvPr>
          <p:cNvSpPr txBox="1"/>
          <p:nvPr/>
        </p:nvSpPr>
        <p:spPr>
          <a:xfrm>
            <a:off x="5464454" y="2421331"/>
            <a:ext cx="64154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2018 </a:t>
            </a:r>
            <a:r>
              <a:rPr lang="zh-TW" altLang="en-US" dirty="0"/>
              <a:t>年資安報告：網路攻擊一年讓台灣損失 </a:t>
            </a:r>
            <a:r>
              <a:rPr lang="en-US" altLang="zh-TW" dirty="0"/>
              <a:t>5% GDP</a:t>
            </a:r>
            <a:r>
              <a:rPr lang="zh-TW" altLang="en-US" dirty="0"/>
              <a:t>！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台灣企業受惡意軟體攻擊的比率，可達全球的四倍到數十倍不等；尤其是貿易戰開打後，來自中國的攻擊明顯增加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蔡總統 </a:t>
            </a:r>
            <a:r>
              <a:rPr lang="en-US" altLang="zh-TW" dirty="0"/>
              <a:t>:</a:t>
            </a:r>
            <a:r>
              <a:rPr lang="zh-TW" altLang="en-US" dirty="0"/>
              <a:t>「資安即國安</a:t>
            </a:r>
            <a:r>
              <a:rPr lang="en-US" altLang="zh-TW" dirty="0"/>
              <a:t>｣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CC68ACB4-09FA-47B5-97E5-6A4DCB4D7F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2051" y="4509819"/>
            <a:ext cx="1349643" cy="1349643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9D580753-8DF8-4C32-8DBB-4BD6DA9564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5666" y="4509818"/>
            <a:ext cx="1349643" cy="134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519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Widescreen</PresentationFormat>
  <Paragraphs>112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Dividend</vt:lpstr>
      <vt:lpstr>Marry Devops and Information security</vt:lpstr>
      <vt:lpstr>Summary</vt:lpstr>
      <vt:lpstr>Outlines</vt:lpstr>
      <vt:lpstr>Why DevOps?</vt:lpstr>
      <vt:lpstr>What is Devops?(1/2)</vt:lpstr>
      <vt:lpstr>What is Devops?(2/2)</vt:lpstr>
      <vt:lpstr>How devops?</vt:lpstr>
      <vt:lpstr>goalS of DEVops</vt:lpstr>
      <vt:lpstr>Info security</vt:lpstr>
      <vt:lpstr>DevSecOps</vt:lpstr>
      <vt:lpstr>Tech Requirements</vt:lpstr>
      <vt:lpstr>Competitive Landscape</vt:lpstr>
      <vt:lpstr>Thank You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2019-12-11T05:58:22Z</dcterms:created>
  <dcterms:modified xsi:type="dcterms:W3CDTF">2019-12-11T07:22:14Z</dcterms:modified>
</cp:coreProperties>
</file>