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69" r:id="rId3"/>
    <p:sldId id="260" r:id="rId4"/>
    <p:sldId id="27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8" autoAdjust="0"/>
    <p:restoredTop sz="94660"/>
  </p:normalViewPr>
  <p:slideViewPr>
    <p:cSldViewPr snapToGrid="0">
      <p:cViewPr>
        <p:scale>
          <a:sx n="96" d="100"/>
          <a:sy n="96" d="100"/>
        </p:scale>
        <p:origin x="48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40-45BB-82C1-E2BD88AF78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40-45BB-82C1-E2BD88AF78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40-45BB-82C1-E2BD88AF7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86928160"/>
        <c:axId val="386927768"/>
      </c:barChart>
      <c:catAx>
        <c:axId val="38692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86927768"/>
        <c:crosses val="autoZero"/>
        <c:auto val="1"/>
        <c:lblAlgn val="ctr"/>
        <c:lblOffset val="100"/>
        <c:noMultiLvlLbl val="0"/>
      </c:catAx>
      <c:valAx>
        <c:axId val="386927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86928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23A0DE4A-FE92-496E-B335-3433CEFB74E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8935D38-FEDC-4CD3-8002-43CB3944BEAF}" type="parTrans" cxnId="{67A03D8F-F327-4A9F-ABBC-1EB67EFD1ECB}">
      <dgm:prSet/>
      <dgm:spPr/>
      <dgm:t>
        <a:bodyPr/>
        <a:lstStyle/>
        <a:p>
          <a:endParaRPr lang="en-US"/>
        </a:p>
      </dgm:t>
    </dgm:pt>
    <dgm:pt modelId="{55DF926D-029A-4E18-95C4-77A5A37CAE40}" type="sibTrans" cxnId="{67A03D8F-F327-4A9F-ABBC-1EB67EFD1ECB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B86124A4-14C7-49C7-A342-9B2C2B94980B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B2F6F8FA-C3EE-485C-BFEC-A81570DC47D8}" type="parTrans" cxnId="{508A9F6A-C4F1-4147-A5F6-B89293B446E8}">
      <dgm:prSet/>
      <dgm:spPr/>
      <dgm:t>
        <a:bodyPr/>
        <a:lstStyle/>
        <a:p>
          <a:endParaRPr lang="en-US"/>
        </a:p>
      </dgm:t>
    </dgm:pt>
    <dgm:pt modelId="{1114C752-8188-4E63-BFFC-E4081ACE9882}" type="sibTrans" cxnId="{508A9F6A-C4F1-4147-A5F6-B89293B446E8}">
      <dgm:prSet/>
      <dgm:spPr/>
      <dgm:t>
        <a:bodyPr/>
        <a:lstStyle/>
        <a:p>
          <a:endParaRPr lang="en-US"/>
        </a:p>
      </dgm:t>
    </dgm:pt>
    <dgm:pt modelId="{A97FC57D-50D6-4D43-99C3-06D09820F12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DD877C7-E4D9-4A68-A305-5A7689D3DBE7}" type="parTrans" cxnId="{D286A548-6BB0-4DED-9FB5-D87042DDBE0A}">
      <dgm:prSet/>
      <dgm:spPr/>
      <dgm:t>
        <a:bodyPr/>
        <a:lstStyle/>
        <a:p>
          <a:endParaRPr lang="en-US"/>
        </a:p>
      </dgm:t>
    </dgm:pt>
    <dgm:pt modelId="{C17BCABE-BEF2-4CC4-B037-B6B4866665CD}" type="sibTrans" cxnId="{D286A548-6BB0-4DED-9FB5-D87042DDBE0A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44B2544A-D122-4B95-A36C-B03D9E272B4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EE40E78-C1B8-4A87-A668-53AD816CED24}" type="parTrans" cxnId="{F89EA6DF-D106-435E-9337-D23286A767A6}">
      <dgm:prSet/>
      <dgm:spPr/>
      <dgm:t>
        <a:bodyPr/>
        <a:lstStyle/>
        <a:p>
          <a:endParaRPr lang="en-US"/>
        </a:p>
      </dgm:t>
    </dgm:pt>
    <dgm:pt modelId="{F32DECE0-DC7F-4DCF-A10D-96A117A49197}" type="sibTrans" cxnId="{F89EA6DF-D106-435E-9337-D23286A767A6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357008B7-F3FD-489F-A410-81C9A9EFE4DA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D5EFE54-4C6D-4A88-939B-CE66C6668425}" type="parTrans" cxnId="{8910F93B-7180-4A52-9856-879D102D33F8}">
      <dgm:prSet/>
      <dgm:spPr/>
      <dgm:t>
        <a:bodyPr/>
        <a:lstStyle/>
        <a:p>
          <a:endParaRPr lang="en-US"/>
        </a:p>
      </dgm:t>
    </dgm:pt>
    <dgm:pt modelId="{87BC108C-4915-4A4B-8565-E4BD28BA3C35}" type="sibTrans" cxnId="{8910F93B-7180-4A52-9856-879D102D33F8}">
      <dgm:prSet/>
      <dgm:spPr/>
      <dgm:t>
        <a:bodyPr/>
        <a:lstStyle/>
        <a:p>
          <a:endParaRPr lang="en-US"/>
        </a:p>
      </dgm:t>
    </dgm:pt>
    <dgm:pt modelId="{E5E95E82-EF79-43CA-AA86-43B0E1CBCD3F}">
      <dgm:prSet phldrT="[Text]"/>
      <dgm:spPr/>
      <dgm:t>
        <a:bodyPr/>
        <a:lstStyle/>
        <a:p>
          <a:r>
            <a:rPr lang="en-US" dirty="0"/>
            <a:t>Step 4 Title</a:t>
          </a:r>
        </a:p>
      </dgm:t>
    </dgm:pt>
    <dgm:pt modelId="{FD76A3AE-1B6C-45A0-8E84-63160283749F}" type="parTrans" cxnId="{A76240AD-13F6-40C0-BD9B-102D5EC0AE51}">
      <dgm:prSet/>
      <dgm:spPr/>
      <dgm:t>
        <a:bodyPr/>
        <a:lstStyle/>
        <a:p>
          <a:endParaRPr lang="en-US"/>
        </a:p>
      </dgm:t>
    </dgm:pt>
    <dgm:pt modelId="{BF76010C-5523-4E13-B3E7-886DCE6AEBD4}" type="sibTrans" cxnId="{A76240AD-13F6-40C0-BD9B-102D5EC0AE51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6F1872F4-A030-4D64-A17C-72EA1ABBD62E}" type="pres">
      <dgm:prSet presAssocID="{CF9055CF-8DEB-4A02-949A-DE72B6AC5D37}" presName="Name0" presStyleCnt="0">
        <dgm:presLayoutVars>
          <dgm:dir/>
          <dgm:resizeHandles val="exact"/>
        </dgm:presLayoutVars>
      </dgm:prSet>
      <dgm:spPr/>
    </dgm:pt>
    <dgm:pt modelId="{98302F07-D6A9-46A5-9807-EBF6C9F5B2DD}" type="pres">
      <dgm:prSet presAssocID="{082E8A29-955A-4C7C-A174-3E9DCD4DC89B}" presName="node" presStyleLbl="node1" presStyleIdx="0" presStyleCnt="4">
        <dgm:presLayoutVars>
          <dgm:bulletEnabled val="1"/>
        </dgm:presLayoutVars>
      </dgm:prSet>
      <dgm:spPr/>
    </dgm:pt>
    <dgm:pt modelId="{6681DF6F-8E98-430C-9A87-14BEC6C3269E}" type="pres">
      <dgm:prSet presAssocID="{C2176686-D23E-48EB-9D1B-1A1B46236638}" presName="sibTrans" presStyleCnt="0"/>
      <dgm:spPr/>
    </dgm:pt>
    <dgm:pt modelId="{DAD9059A-916A-4916-A2A8-B42491568DD3}" type="pres">
      <dgm:prSet presAssocID="{B6E26FFC-9977-4BBC-BEC7-3D6B63754E52}" presName="node" presStyleLbl="node1" presStyleIdx="1" presStyleCnt="4">
        <dgm:presLayoutVars>
          <dgm:bulletEnabled val="1"/>
        </dgm:presLayoutVars>
      </dgm:prSet>
      <dgm:spPr/>
    </dgm:pt>
    <dgm:pt modelId="{39AEACD1-F8CF-4528-8379-DAA829B3790B}" type="pres">
      <dgm:prSet presAssocID="{48634C00-2335-4923-9072-EB7482323D9C}" presName="sibTrans" presStyleCnt="0"/>
      <dgm:spPr/>
    </dgm:pt>
    <dgm:pt modelId="{25A33852-3C4B-4406-8856-3A4D6201948C}" type="pres">
      <dgm:prSet presAssocID="{6D0E5D9F-7263-4526-A227-51301233F549}" presName="node" presStyleLbl="node1" presStyleIdx="2" presStyleCnt="4">
        <dgm:presLayoutVars>
          <dgm:bulletEnabled val="1"/>
        </dgm:presLayoutVars>
      </dgm:prSet>
      <dgm:spPr/>
    </dgm:pt>
    <dgm:pt modelId="{562EDDC3-60FD-463F-A6DB-A597D604B642}" type="pres">
      <dgm:prSet presAssocID="{DE289E29-1989-4D8E-8AA6-F030105B3F13}" presName="sibTrans" presStyleCnt="0"/>
      <dgm:spPr/>
    </dgm:pt>
    <dgm:pt modelId="{86146B22-5360-4D1B-AC91-3378F10134EE}" type="pres">
      <dgm:prSet presAssocID="{E5E95E82-EF79-43CA-AA86-43B0E1CBCD3F}" presName="node" presStyleLbl="node1" presStyleIdx="3" presStyleCnt="4">
        <dgm:presLayoutVars>
          <dgm:bulletEnabled val="1"/>
        </dgm:presLayoutVars>
      </dgm:prSet>
      <dgm:spPr/>
    </dgm:pt>
  </dgm:ptLst>
  <dgm:cxnLst>
    <dgm:cxn modelId="{0676BA07-1135-49D0-993A-27A9F99FC0CD}" type="presOf" srcId="{B6E26FFC-9977-4BBC-BEC7-3D6B63754E52}" destId="{DAD9059A-916A-4916-A2A8-B42491568DD3}" srcOrd="0" destOrd="0" presId="urn:microsoft.com/office/officeart/2005/8/layout/hList6"/>
    <dgm:cxn modelId="{AB981D0D-0AD5-4DD6-BA19-D4E75ECF1C7D}" type="presOf" srcId="{A97FC57D-50D6-4D43-99C3-06D09820F122}" destId="{98302F07-D6A9-46A5-9807-EBF6C9F5B2DD}" srcOrd="0" destOrd="4" presId="urn:microsoft.com/office/officeart/2005/8/layout/hList6"/>
    <dgm:cxn modelId="{5351B217-259B-4E6A-85F5-2E408BEB0764}" type="presOf" srcId="{082E8A29-955A-4C7C-A174-3E9DCD4DC89B}" destId="{98302F07-D6A9-46A5-9807-EBF6C9F5B2DD}" srcOrd="0" destOrd="0" presId="urn:microsoft.com/office/officeart/2005/8/layout/hList6"/>
    <dgm:cxn modelId="{729DA21F-0A99-4CC3-ACFF-2A00EDCAA358}" type="presOf" srcId="{37A7C994-CC74-44DD-8777-ED6736B35821}" destId="{86146B22-5360-4D1B-AC91-3378F10134EE}" srcOrd="0" destOrd="2" presId="urn:microsoft.com/office/officeart/2005/8/layout/hList6"/>
    <dgm:cxn modelId="{77BD0D2D-7C4E-49B3-9A72-0FD33F32D294}" type="presOf" srcId="{6D0E5D9F-7263-4526-A227-51301233F549}" destId="{25A33852-3C4B-4406-8856-3A4D6201948C}" srcOrd="0" destOrd="0" presId="urn:microsoft.com/office/officeart/2005/8/layout/hList6"/>
    <dgm:cxn modelId="{3AE2742D-7673-4553-BCDD-292AE3B4BC50}" type="presOf" srcId="{97AFB725-9839-43BA-B026-0DD6AA03AD9C}" destId="{98302F07-D6A9-46A5-9807-EBF6C9F5B2DD}" srcOrd="0" destOrd="2" presId="urn:microsoft.com/office/officeart/2005/8/layout/hList6"/>
    <dgm:cxn modelId="{1C5CE732-A00F-4C06-A1A8-B209BC6B496D}" srcId="{E5E95E82-EF79-43CA-AA86-43B0E1CBCD3F}" destId="{37A7C994-CC74-44DD-8777-ED6736B35821}" srcOrd="1" destOrd="0" parTransId="{03F017E7-7E3C-4E2C-9CEF-B07099F38801}" sibTransId="{118572A4-3B5E-487E-8015-6A319369077F}"/>
    <dgm:cxn modelId="{8910F93B-7180-4A52-9856-879D102D33F8}" srcId="{6D0E5D9F-7263-4526-A227-51301233F549}" destId="{357008B7-F3FD-489F-A410-81C9A9EFE4DA}" srcOrd="1" destOrd="0" parTransId="{ED5EFE54-4C6D-4A88-939B-CE66C6668425}" sibTransId="{87BC108C-4915-4A4B-8565-E4BD28BA3C35}"/>
    <dgm:cxn modelId="{DC53BA63-76BA-413A-ACCE-B7609C3FDC8E}" type="presOf" srcId="{A81358E0-3DE7-41AD-A28C-ABB22548B1F6}" destId="{86146B22-5360-4D1B-AC91-3378F10134EE}" srcOrd="0" destOrd="1" presId="urn:microsoft.com/office/officeart/2005/8/layout/hList6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D286A548-6BB0-4DED-9FB5-D87042DDBE0A}" srcId="{082E8A29-955A-4C7C-A174-3E9DCD4DC89B}" destId="{A97FC57D-50D6-4D43-99C3-06D09820F122}" srcOrd="3" destOrd="0" parTransId="{5DD877C7-E4D9-4A68-A305-5A7689D3DBE7}" sibTransId="{C17BCABE-BEF2-4CC4-B037-B6B4866665CD}"/>
    <dgm:cxn modelId="{508A9F6A-C4F1-4147-A5F6-B89293B446E8}" srcId="{082E8A29-955A-4C7C-A174-3E9DCD4DC89B}" destId="{B86124A4-14C7-49C7-A342-9B2C2B94980B}" srcOrd="2" destOrd="0" parTransId="{B2F6F8FA-C3EE-485C-BFEC-A81570DC47D8}" sibTransId="{1114C752-8188-4E63-BFFC-E4081ACE9882}"/>
    <dgm:cxn modelId="{F4F3BD4C-7DE7-449F-8ECF-B43B2B86F2EB}" type="presOf" srcId="{CBCC21F5-552F-4D39-812E-6FCD4A366F58}" destId="{DAD9059A-916A-4916-A2A8-B42491568DD3}" srcOrd="0" destOrd="1" presId="urn:microsoft.com/office/officeart/2005/8/layout/hList6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9CB4B27D-95A7-458D-A9CA-7754788DD095}" type="presOf" srcId="{62831651-7C26-466C-BAA4-31EA8D14E47A}" destId="{DAD9059A-916A-4916-A2A8-B42491568DD3}" srcOrd="0" destOrd="2" presId="urn:microsoft.com/office/officeart/2005/8/layout/hList6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97004F90-D1DB-4A84-A8AE-504DE1F07341}" srcId="{082E8A29-955A-4C7C-A174-3E9DCD4DC89B}" destId="{97AFB725-9839-43BA-B026-0DD6AA03AD9C}" srcOrd="1" destOrd="0" parTransId="{CC01022B-5039-457F-931E-79459E3C1DC4}" sibTransId="{D5C26250-A06D-4B41-BC14-92648809C21F}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FB8541C0-3895-4553-A4C7-34B81A3C4A0B}" srcId="{E5E95E82-EF79-43CA-AA86-43B0E1CBCD3F}" destId="{A81358E0-3DE7-41AD-A28C-ABB22548B1F6}" srcOrd="0" destOrd="0" parTransId="{262E0B94-6EA9-4797-B705-959D7B185F91}" sibTransId="{77756FBB-BF6C-4D78-803E-BCC851F1DA03}"/>
    <dgm:cxn modelId="{C06DA1C3-D38F-43B1-B24E-E80592CC29EC}" type="presOf" srcId="{23A0DE4A-FE92-496E-B335-3433CEFB74E9}" destId="{98302F07-D6A9-46A5-9807-EBF6C9F5B2DD}" srcOrd="0" destOrd="1" presId="urn:microsoft.com/office/officeart/2005/8/layout/hList6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ECB535CD-5106-41E2-A5E6-D382C3792033}" type="presOf" srcId="{357008B7-F3FD-489F-A410-81C9A9EFE4DA}" destId="{25A33852-3C4B-4406-8856-3A4D6201948C}" srcOrd="0" destOrd="2" presId="urn:microsoft.com/office/officeart/2005/8/layout/hList6"/>
    <dgm:cxn modelId="{2FA258D4-5B38-426D-B0D7-CD8F217A1137}" type="presOf" srcId="{E5E95E82-EF79-43CA-AA86-43B0E1CBCD3F}" destId="{86146B22-5360-4D1B-AC91-3378F10134EE}" srcOrd="0" destOrd="0" presId="urn:microsoft.com/office/officeart/2005/8/layout/hList6"/>
    <dgm:cxn modelId="{1B9593D8-0118-451B-8B48-CC6C91B73C1B}" type="presOf" srcId="{B86124A4-14C7-49C7-A342-9B2C2B94980B}" destId="{98302F07-D6A9-46A5-9807-EBF6C9F5B2DD}" srcOrd="0" destOrd="3" presId="urn:microsoft.com/office/officeart/2005/8/layout/hList6"/>
    <dgm:cxn modelId="{3B50A2DD-8777-42C9-93E1-40A37E404C87}" type="presOf" srcId="{44B2544A-D122-4B95-A36C-B03D9E272B48}" destId="{DAD9059A-916A-4916-A2A8-B42491568DD3}" srcOrd="0" destOrd="3" presId="urn:microsoft.com/office/officeart/2005/8/layout/hList6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24179AE2-AA7E-4702-A358-E95F80152CCA}" type="presOf" srcId="{CF9055CF-8DEB-4A02-949A-DE72B6AC5D37}" destId="{6F1872F4-A030-4D64-A17C-72EA1ABBD62E}" srcOrd="0" destOrd="0" presId="urn:microsoft.com/office/officeart/2005/8/layout/hList6"/>
    <dgm:cxn modelId="{CC1A92EB-2672-4443-858D-BCA16F76F740}" type="presOf" srcId="{F3256203-D9D1-492A-B801-68C1A32486F0}" destId="{25A33852-3C4B-4406-8856-3A4D6201948C}" srcOrd="0" destOrd="1" presId="urn:microsoft.com/office/officeart/2005/8/layout/hList6"/>
    <dgm:cxn modelId="{D4055BC1-25B1-4CD1-BF08-20C154FADF73}" type="presParOf" srcId="{6F1872F4-A030-4D64-A17C-72EA1ABBD62E}" destId="{98302F07-D6A9-46A5-9807-EBF6C9F5B2DD}" srcOrd="0" destOrd="0" presId="urn:microsoft.com/office/officeart/2005/8/layout/hList6"/>
    <dgm:cxn modelId="{584E2F3E-994B-49B2-AD46-0E8D6E4A468B}" type="presParOf" srcId="{6F1872F4-A030-4D64-A17C-72EA1ABBD62E}" destId="{6681DF6F-8E98-430C-9A87-14BEC6C3269E}" srcOrd="1" destOrd="0" presId="urn:microsoft.com/office/officeart/2005/8/layout/hList6"/>
    <dgm:cxn modelId="{FD54A181-98DF-439C-9CA4-93CD1333DEC4}" type="presParOf" srcId="{6F1872F4-A030-4D64-A17C-72EA1ABBD62E}" destId="{DAD9059A-916A-4916-A2A8-B42491568DD3}" srcOrd="2" destOrd="0" presId="urn:microsoft.com/office/officeart/2005/8/layout/hList6"/>
    <dgm:cxn modelId="{B910F504-589D-4168-B820-FECB0EF26955}" type="presParOf" srcId="{6F1872F4-A030-4D64-A17C-72EA1ABBD62E}" destId="{39AEACD1-F8CF-4528-8379-DAA829B3790B}" srcOrd="3" destOrd="0" presId="urn:microsoft.com/office/officeart/2005/8/layout/hList6"/>
    <dgm:cxn modelId="{AEDC4C6E-DC7C-4364-8563-E748313EFA17}" type="presParOf" srcId="{6F1872F4-A030-4D64-A17C-72EA1ABBD62E}" destId="{25A33852-3C4B-4406-8856-3A4D6201948C}" srcOrd="4" destOrd="0" presId="urn:microsoft.com/office/officeart/2005/8/layout/hList6"/>
    <dgm:cxn modelId="{CBF7D188-2B16-4153-AEAE-C484C833188A}" type="presParOf" srcId="{6F1872F4-A030-4D64-A17C-72EA1ABBD62E}" destId="{562EDDC3-60FD-463F-A6DB-A597D604B642}" srcOrd="5" destOrd="0" presId="urn:microsoft.com/office/officeart/2005/8/layout/hList6"/>
    <dgm:cxn modelId="{A7220034-7FD2-4082-91F9-5EDDE0F524D0}" type="presParOf" srcId="{6F1872F4-A030-4D64-A17C-72EA1ABBD62E}" destId="{86146B22-5360-4D1B-AC91-3378F10134EE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02F07-D6A9-46A5-9807-EBF6C9F5B2DD}">
      <dsp:nvSpPr>
        <dsp:cNvPr id="0" name=""/>
        <dsp:cNvSpPr/>
      </dsp:nvSpPr>
      <dsp:spPr>
        <a:xfrm rot="16200000">
          <a:off x="-851716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0" rIns="151929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1 Title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Task description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Task description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Task description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Task description</a:t>
          </a:r>
        </a:p>
      </dsp:txBody>
      <dsp:txXfrm rot="5400000">
        <a:off x="2322" y="797242"/>
        <a:ext cx="2278137" cy="2391727"/>
      </dsp:txXfrm>
    </dsp:sp>
    <dsp:sp modelId="{DAD9059A-916A-4916-A2A8-B42491568DD3}">
      <dsp:nvSpPr>
        <dsp:cNvPr id="0" name=""/>
        <dsp:cNvSpPr/>
      </dsp:nvSpPr>
      <dsp:spPr>
        <a:xfrm rot="16200000">
          <a:off x="1597281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0" rIns="151929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2 Title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Task description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Task description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Task description</a:t>
          </a:r>
        </a:p>
      </dsp:txBody>
      <dsp:txXfrm rot="5400000">
        <a:off x="2451319" y="797242"/>
        <a:ext cx="2278137" cy="2391727"/>
      </dsp:txXfrm>
    </dsp:sp>
    <dsp:sp modelId="{25A33852-3C4B-4406-8856-3A4D6201948C}">
      <dsp:nvSpPr>
        <dsp:cNvPr id="0" name=""/>
        <dsp:cNvSpPr/>
      </dsp:nvSpPr>
      <dsp:spPr>
        <a:xfrm rot="16200000">
          <a:off x="4046280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0" rIns="151929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3 Title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Task description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Task description</a:t>
          </a:r>
        </a:p>
      </dsp:txBody>
      <dsp:txXfrm rot="5400000">
        <a:off x="4900318" y="797242"/>
        <a:ext cx="2278137" cy="2391727"/>
      </dsp:txXfrm>
    </dsp:sp>
    <dsp:sp modelId="{86146B22-5360-4D1B-AC91-3378F10134EE}">
      <dsp:nvSpPr>
        <dsp:cNvPr id="0" name=""/>
        <dsp:cNvSpPr/>
      </dsp:nvSpPr>
      <dsp:spPr>
        <a:xfrm rot="16200000">
          <a:off x="6495278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0" rIns="151929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4 Title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Task description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Task description</a:t>
          </a:r>
        </a:p>
      </dsp:txBody>
      <dsp:txXfrm rot="5400000">
        <a:off x="7349316" y="797242"/>
        <a:ext cx="2278137" cy="239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12/10/2019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12/10/2019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12/10/2019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12/10/2019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12/10/2019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12/10/2019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12/10/2019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12/10/2019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12/10/2019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12/10/2019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12/10/2019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3100" dirty="0"/>
              <a:t>機器學習與深度學習期中報告</a:t>
            </a:r>
            <a:br>
              <a:rPr lang="en-US" altLang="zh-TW" sz="3100" dirty="0"/>
            </a:br>
            <a:r>
              <a:rPr lang="en-US" altLang="zh-TW" sz="4900" b="0" dirty="0" err="1"/>
              <a:t>TMU</a:t>
            </a:r>
            <a:r>
              <a:rPr lang="en-US" altLang="zh-TW" sz="4900" b="0" dirty="0"/>
              <a:t> ML Course Team Battle 1</a:t>
            </a:r>
            <a:br>
              <a:rPr lang="en-US" altLang="zh-TW" b="0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組別 </a:t>
            </a:r>
            <a:r>
              <a:rPr lang="en-US" altLang="zh-TW" dirty="0"/>
              <a:t>:</a:t>
            </a:r>
            <a:r>
              <a:rPr lang="zh-TW" altLang="en-US" dirty="0"/>
              <a:t> 鎮瀾宮的骰子</a:t>
            </a:r>
            <a:r>
              <a:rPr lang="en-US" altLang="zh-TW" dirty="0"/>
              <a:t>(Feat. </a:t>
            </a:r>
            <a:r>
              <a:rPr lang="zh-TW" altLang="en-US" dirty="0"/>
              <a:t>標太郎水餃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9024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64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B924C-3887-4A07-9987-F3466FF4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小組成員</a:t>
            </a:r>
          </a:p>
        </p:txBody>
      </p:sp>
      <p:pic>
        <p:nvPicPr>
          <p:cNvPr id="6" name="Content Placeholder 5" descr="A close up of a box&#10;&#10;Description automatically generated">
            <a:extLst>
              <a:ext uri="{FF2B5EF4-FFF2-40B4-BE49-F238E27FC236}">
                <a16:creationId xmlns:a16="http://schemas.microsoft.com/office/drawing/2014/main" id="{18E0EF13-DDB5-4D1D-A9C6-2992B4244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5" t="13859" r="54466" b="12669"/>
          <a:stretch/>
        </p:blipFill>
        <p:spPr>
          <a:xfrm>
            <a:off x="1280160" y="2908852"/>
            <a:ext cx="2723322" cy="2928730"/>
          </a:xfr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D8581F96-4E6D-48D5-89D6-7134C1BD726C}"/>
              </a:ext>
            </a:extLst>
          </p:cNvPr>
          <p:cNvSpPr/>
          <p:nvPr/>
        </p:nvSpPr>
        <p:spPr>
          <a:xfrm>
            <a:off x="3001618" y="2587486"/>
            <a:ext cx="2272748" cy="3571461"/>
          </a:xfrm>
          <a:prstGeom prst="arc">
            <a:avLst>
              <a:gd name="adj1" fmla="val 16200000"/>
              <a:gd name="adj2" fmla="val 536997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71BA2B-8D0C-40CD-B139-4CBB9305501F}"/>
              </a:ext>
            </a:extLst>
          </p:cNvPr>
          <p:cNvSpPr/>
          <p:nvPr/>
        </p:nvSpPr>
        <p:spPr>
          <a:xfrm>
            <a:off x="5155096" y="2017643"/>
            <a:ext cx="1411357" cy="1411357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AABB62-C61D-4682-B1B8-11CF9BD65C44}"/>
              </a:ext>
            </a:extLst>
          </p:cNvPr>
          <p:cNvSpPr/>
          <p:nvPr/>
        </p:nvSpPr>
        <p:spPr>
          <a:xfrm>
            <a:off x="5860773" y="3667538"/>
            <a:ext cx="1411357" cy="1411357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14B71B8-49EE-4884-B032-E865AC020782}"/>
              </a:ext>
            </a:extLst>
          </p:cNvPr>
          <p:cNvSpPr/>
          <p:nvPr/>
        </p:nvSpPr>
        <p:spPr>
          <a:xfrm>
            <a:off x="5155095" y="5317433"/>
            <a:ext cx="1411357" cy="1411357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361CB6-4767-419F-BCE2-6708F1746755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6359765" y="3207026"/>
            <a:ext cx="3566113" cy="152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59BD43-43BE-4DCE-959E-5DCFF729B6E1}"/>
              </a:ext>
            </a:extLst>
          </p:cNvPr>
          <p:cNvCxnSpPr>
            <a:cxnSpLocks/>
          </p:cNvCxnSpPr>
          <p:nvPr/>
        </p:nvCxnSpPr>
        <p:spPr>
          <a:xfrm flipV="1">
            <a:off x="6995824" y="4923182"/>
            <a:ext cx="3566113" cy="152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BC09A2-ED2B-43BD-8A9C-67E77AD7CA29}"/>
              </a:ext>
            </a:extLst>
          </p:cNvPr>
          <p:cNvCxnSpPr>
            <a:cxnSpLocks/>
          </p:cNvCxnSpPr>
          <p:nvPr/>
        </p:nvCxnSpPr>
        <p:spPr>
          <a:xfrm flipV="1">
            <a:off x="6240450" y="6612833"/>
            <a:ext cx="3566113" cy="152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8A2A52-A83D-4DDA-A5C9-927F49DAC1DF}"/>
              </a:ext>
            </a:extLst>
          </p:cNvPr>
          <p:cNvSpPr txBox="1"/>
          <p:nvPr/>
        </p:nvSpPr>
        <p:spPr>
          <a:xfrm>
            <a:off x="6893803" y="2398469"/>
            <a:ext cx="2802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accent6">
                    <a:lumMod val="75000"/>
                  </a:schemeClr>
                </a:solidFill>
              </a:rPr>
              <a:t>黃彥鈞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zh-TW" altLang="en-US" sz="2000" dirty="0">
                <a:solidFill>
                  <a:schemeClr val="accent6">
                    <a:lumMod val="75000"/>
                  </a:schemeClr>
                </a:solidFill>
              </a:rPr>
              <a:t>鈞鈞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altLang="zh-TW" sz="2000" dirty="0" err="1">
                <a:solidFill>
                  <a:schemeClr val="accent6">
                    <a:lumMod val="75000"/>
                  </a:schemeClr>
                </a:solidFill>
              </a:rPr>
              <a:t>M946018006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D4B73-E1E4-41A4-A30B-AB49B01CF9CE}"/>
              </a:ext>
            </a:extLst>
          </p:cNvPr>
          <p:cNvSpPr txBox="1"/>
          <p:nvPr/>
        </p:nvSpPr>
        <p:spPr>
          <a:xfrm>
            <a:off x="7515616" y="4057752"/>
            <a:ext cx="2802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accent6">
                    <a:lumMod val="75000"/>
                  </a:schemeClr>
                </a:solidFill>
              </a:rPr>
              <a:t>石家宜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zh-TW" altLang="en-US" sz="2000" dirty="0">
                <a:solidFill>
                  <a:schemeClr val="accent6">
                    <a:lumMod val="75000"/>
                  </a:schemeClr>
                </a:solidFill>
              </a:rPr>
              <a:t>石石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altLang="zh-TW" sz="2000" dirty="0" err="1">
                <a:solidFill>
                  <a:schemeClr val="accent6">
                    <a:lumMod val="75000"/>
                  </a:schemeClr>
                </a:solidFill>
              </a:rPr>
              <a:t>M946018003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D57A58-78EB-4E42-BFEF-44CFF637216C}"/>
              </a:ext>
            </a:extLst>
          </p:cNvPr>
          <p:cNvSpPr txBox="1"/>
          <p:nvPr/>
        </p:nvSpPr>
        <p:spPr>
          <a:xfrm>
            <a:off x="6785090" y="5804276"/>
            <a:ext cx="2802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accent6">
                    <a:lumMod val="75000"/>
                  </a:schemeClr>
                </a:solidFill>
              </a:rPr>
              <a:t>趙上涵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zh-TW" altLang="en-US" sz="2000" dirty="0">
                <a:solidFill>
                  <a:schemeClr val="accent6">
                    <a:lumMod val="75000"/>
                  </a:schemeClr>
                </a:solidFill>
              </a:rPr>
              <a:t>涵涵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altLang="zh-TW" sz="2000" dirty="0" err="1">
                <a:solidFill>
                  <a:schemeClr val="accent6">
                    <a:lumMod val="75000"/>
                  </a:schemeClr>
                </a:solidFill>
              </a:rPr>
              <a:t>M946018004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0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報告大綱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資料集</a:t>
            </a:r>
            <a:endParaRPr lang="en-US" dirty="0"/>
          </a:p>
          <a:p>
            <a:r>
              <a:rPr lang="zh-TW" altLang="en-US" dirty="0"/>
              <a:t>競賽結果</a:t>
            </a:r>
            <a:endParaRPr lang="en-US" dirty="0"/>
          </a:p>
          <a:p>
            <a:r>
              <a:rPr lang="en-US" dirty="0"/>
              <a:t>Basic Methods</a:t>
            </a:r>
          </a:p>
          <a:p>
            <a:r>
              <a:rPr lang="en-US" dirty="0" err="1"/>
              <a:t>Dnn</a:t>
            </a:r>
            <a:r>
              <a:rPr lang="en-US" dirty="0"/>
              <a:t> &amp; Bert</a:t>
            </a:r>
          </a:p>
          <a:p>
            <a:r>
              <a:rPr lang="zh-TW" altLang="en-US" dirty="0"/>
              <a:t>問題與限制</a:t>
            </a:r>
            <a:endParaRPr lang="en-US" dirty="0"/>
          </a:p>
          <a:p>
            <a:r>
              <a:rPr lang="zh-TW" altLang="en-US" dirty="0"/>
              <a:t>結論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937EE-B373-4226-9015-68A5A7F73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資料集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8069-2878-4CD2-A3F3-37666508D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1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Chart</a:t>
            </a:r>
            <a:endParaRPr lang="en-US" dirty="0"/>
          </a:p>
        </p:txBody>
      </p:sp>
      <p:graphicFrame>
        <p:nvGraphicFramePr>
          <p:cNvPr id="9" name="Content Placeholder 2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816718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825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</a:p>
        </p:txBody>
      </p:sp>
      <p:graphicFrame>
        <p:nvGraphicFramePr>
          <p:cNvPr id="12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5319095"/>
              </p:ext>
            </p:extLst>
          </p:nvPr>
        </p:nvGraphicFramePr>
        <p:xfrm>
          <a:off x="6415088" y="2193925"/>
          <a:ext cx="4494213" cy="189622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056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r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r>
                        <a:t>Class</a:t>
                      </a:r>
                      <a:r>
                        <a:rPr baseline="0"/>
                        <a:t> 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r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70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SmartArt</a:t>
            </a:r>
            <a:endParaRPr lang="en-US" dirty="0"/>
          </a:p>
        </p:txBody>
      </p:sp>
      <p:graphicFrame>
        <p:nvGraphicFramePr>
          <p:cNvPr id="8" name="Content Placeholder 2" descr="Trapezoi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888379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9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256</TotalTime>
  <Words>175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Franklin Gothic Book</vt:lpstr>
      <vt:lpstr>Franklin Gothic Medium</vt:lpstr>
      <vt:lpstr>Wingdings</vt:lpstr>
      <vt:lpstr>Educational subjects 16x9</vt:lpstr>
      <vt:lpstr>機器學習與深度學習期中報告 TMU ML Course Team Battle 1 </vt:lpstr>
      <vt:lpstr>小組成員</vt:lpstr>
      <vt:lpstr>報告大綱</vt:lpstr>
      <vt:lpstr>資料集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機器學習與深度學習期中報告 TMU ML Course Team Battle 1</dc:title>
  <dc:creator>Weber Huang</dc:creator>
  <cp:lastModifiedBy>Weber Huang</cp:lastModifiedBy>
  <cp:revision>19</cp:revision>
  <dcterms:created xsi:type="dcterms:W3CDTF">2019-12-09T05:25:38Z</dcterms:created>
  <dcterms:modified xsi:type="dcterms:W3CDTF">2019-12-10T09:06:13Z</dcterms:modified>
</cp:coreProperties>
</file>