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3.jpeg" ContentType="image/jpeg"/>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Row>
  </a:tblStyle>
  <a:tblStyle styleId="{C7B018BB-80A7-4F77-B60F-C8B233D01FF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Row>
  </a:tblStyle>
  <a:tblStyle styleId="{EEE7283C-3CF3-47DC-8721-378D4A62B22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D7DEE7"/>
          </a:solidFill>
        </a:fill>
      </a:tcStyle>
    </a:wholeTbl>
    <a:band2H>
      <a:tcTxStyle b="def" i="def"/>
      <a:tcStyle>
        <a:tcBdr/>
        <a:fill>
          <a:solidFill>
            <a:srgbClr val="ECEFF3"/>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Narrow"/>
          <a:ea typeface="Arial Narrow"/>
          <a:cs typeface="Arial Narrow"/>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44000"/>
            </a:schemeClr>
          </a:solidFill>
        </a:fill>
      </a:tcStyle>
    </a:firstCol>
    <a:lastRow>
      <a:tcTxStyle b="on" i="off">
        <a:font>
          <a:latin typeface="Arial Narrow"/>
          <a:ea typeface="Arial Narrow"/>
          <a:cs typeface="Arial Narrow"/>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firstRow>
  </a:tblStyle>
  <a:tblStyle styleId="{33BA23B1-9221-436E-865A-0063620EA4FD}"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54" name="Shape 554"/>
          <p:cNvSpPr/>
          <p:nvPr>
            <p:ph type="sldImg"/>
          </p:nvPr>
        </p:nvSpPr>
        <p:spPr>
          <a:xfrm>
            <a:off x="1143000" y="685800"/>
            <a:ext cx="4572000" cy="3429000"/>
          </a:xfrm>
          <a:prstGeom prst="rect">
            <a:avLst/>
          </a:prstGeom>
        </p:spPr>
        <p:txBody>
          <a:bodyPr/>
          <a:lstStyle/>
          <a:p>
            <a:pPr/>
          </a:p>
        </p:txBody>
      </p:sp>
      <p:sp>
        <p:nvSpPr>
          <p:cNvPr id="555" name="Shape 55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Shape 559"/>
          <p:cNvSpPr/>
          <p:nvPr>
            <p:ph type="sldImg"/>
          </p:nvPr>
        </p:nvSpPr>
        <p:spPr>
          <a:prstGeom prst="rect">
            <a:avLst/>
          </a:prstGeom>
        </p:spPr>
        <p:txBody>
          <a:bodyPr/>
          <a:lstStyle/>
          <a:p>
            <a:pPr/>
          </a:p>
        </p:txBody>
      </p:sp>
      <p:sp>
        <p:nvSpPr>
          <p:cNvPr id="560" name="Shape 560"/>
          <p:cNvSpPr/>
          <p:nvPr>
            <p:ph type="body" sz="quarter" idx="1"/>
          </p:nvPr>
        </p:nvSpPr>
        <p:spPr>
          <a:prstGeom prst="rect">
            <a:avLst/>
          </a:prstGeom>
        </p:spPr>
        <p:txBody>
          <a:bodyPr/>
          <a:lstStyle/>
          <a:p>
            <a:pPr>
              <a:spcBef>
                <a:spcPts val="400"/>
              </a:spcBef>
              <a:defRPr>
                <a:latin typeface="Arial"/>
                <a:ea typeface="Arial"/>
                <a:cs typeface="Arial"/>
                <a:sym typeface="Arial"/>
              </a:defRPr>
            </a:pPr>
            <a:r>
              <a:t>$ time hive -S -e "use twmask;select substring(dt,12,8), sum(adult)/10000 from daily_mask where substring(dt,1,10)='2020/03/13' group by substring(dt,12,8) order by substring(dt,12,8)" 2&gt;/dev/null</a:t>
            </a:r>
          </a:p>
          <a:p>
            <a:pPr>
              <a:spcBef>
                <a:spcPts val="400"/>
              </a:spcBef>
              <a:defRPr>
                <a:latin typeface="Arial"/>
                <a:ea typeface="Arial"/>
                <a:cs typeface="Arial"/>
                <a:sym typeface="Arial"/>
              </a:defRPr>
            </a:pPr>
            <a:r>
              <a:t>00:13:46	208.0668</a:t>
            </a:r>
          </a:p>
          <a:p>
            <a:pPr>
              <a:spcBef>
                <a:spcPts val="400"/>
              </a:spcBef>
              <a:defRPr>
                <a:latin typeface="Arial"/>
                <a:ea typeface="Arial"/>
                <a:cs typeface="Arial"/>
                <a:sym typeface="Arial"/>
              </a:defRPr>
            </a:pPr>
            <a:r>
              <a:t>01:13:54	208.0668</a:t>
            </a:r>
          </a:p>
          <a:p>
            <a:pPr>
              <a:spcBef>
                <a:spcPts val="400"/>
              </a:spcBef>
              <a:defRPr>
                <a:latin typeface="Arial"/>
                <a:ea typeface="Arial"/>
                <a:cs typeface="Arial"/>
                <a:sym typeface="Arial"/>
              </a:defRPr>
            </a:pPr>
            <a:r>
              <a:t>02:13:42	208.0668</a:t>
            </a:r>
          </a:p>
          <a:p>
            <a:pPr>
              <a:spcBef>
                <a:spcPts val="400"/>
              </a:spcBef>
              <a:defRPr>
                <a:latin typeface="Arial"/>
                <a:ea typeface="Arial"/>
                <a:cs typeface="Arial"/>
                <a:sym typeface="Arial"/>
              </a:defRPr>
            </a:pPr>
            <a:r>
              <a:t>03:13:43	208.0668</a:t>
            </a:r>
          </a:p>
          <a:p>
            <a:pPr>
              <a:spcBef>
                <a:spcPts val="400"/>
              </a:spcBef>
              <a:defRPr>
                <a:latin typeface="Arial"/>
                <a:ea typeface="Arial"/>
                <a:cs typeface="Arial"/>
                <a:sym typeface="Arial"/>
              </a:defRPr>
            </a:pPr>
            <a:r>
              <a:t>04:13:43	208.0668</a:t>
            </a:r>
          </a:p>
          <a:p>
            <a:pPr>
              <a:spcBef>
                <a:spcPts val="400"/>
              </a:spcBef>
              <a:defRPr>
                <a:latin typeface="Arial"/>
                <a:ea typeface="Arial"/>
                <a:cs typeface="Arial"/>
                <a:sym typeface="Arial"/>
              </a:defRPr>
            </a:pPr>
            <a:r>
              <a:t>05:13:41	208.0668</a:t>
            </a:r>
          </a:p>
          <a:p>
            <a:pPr>
              <a:spcBef>
                <a:spcPts val="400"/>
              </a:spcBef>
              <a:defRPr>
                <a:latin typeface="Arial"/>
                <a:ea typeface="Arial"/>
                <a:cs typeface="Arial"/>
                <a:sym typeface="Arial"/>
              </a:defRPr>
            </a:pPr>
            <a:r>
              <a:t>06:13:42	208.0668</a:t>
            </a:r>
          </a:p>
          <a:p>
            <a:pPr>
              <a:spcBef>
                <a:spcPts val="400"/>
              </a:spcBef>
              <a:defRPr>
                <a:latin typeface="Arial"/>
                <a:ea typeface="Arial"/>
                <a:cs typeface="Arial"/>
                <a:sym typeface="Arial"/>
              </a:defRPr>
            </a:pPr>
            <a:r>
              <a:t>07:13:43	218.3</a:t>
            </a:r>
          </a:p>
          <a:p>
            <a:pPr>
              <a:spcBef>
                <a:spcPts val="400"/>
              </a:spcBef>
              <a:defRPr>
                <a:latin typeface="Arial"/>
                <a:ea typeface="Arial"/>
                <a:cs typeface="Arial"/>
                <a:sym typeface="Arial"/>
              </a:defRPr>
            </a:pPr>
            <a:r>
              <a:t>08:13:43	285.1477</a:t>
            </a:r>
          </a:p>
          <a:p>
            <a:pPr>
              <a:spcBef>
                <a:spcPts val="400"/>
              </a:spcBef>
              <a:defRPr>
                <a:latin typeface="Arial"/>
                <a:ea typeface="Arial"/>
                <a:cs typeface="Arial"/>
                <a:sym typeface="Arial"/>
              </a:defRPr>
            </a:pPr>
            <a:r>
              <a:t>09:13:45	328.9486</a:t>
            </a:r>
          </a:p>
          <a:p>
            <a:pPr>
              <a:spcBef>
                <a:spcPts val="400"/>
              </a:spcBef>
              <a:defRPr>
                <a:latin typeface="Arial"/>
                <a:ea typeface="Arial"/>
                <a:cs typeface="Arial"/>
                <a:sym typeface="Arial"/>
              </a:defRPr>
            </a:pPr>
            <a:r>
              <a:t>11:10:47	275.0826</a:t>
            </a:r>
          </a:p>
          <a:p>
            <a:pPr>
              <a:spcBef>
                <a:spcPts val="400"/>
              </a:spcBef>
              <a:defRPr>
                <a:latin typeface="Arial"/>
                <a:ea typeface="Arial"/>
                <a:cs typeface="Arial"/>
                <a:sym typeface="Arial"/>
              </a:defRPr>
            </a:pPr>
            <a:r>
              <a:t>12:10:44	267.1048</a:t>
            </a:r>
          </a:p>
          <a:p>
            <a:pPr>
              <a:spcBef>
                <a:spcPts val="400"/>
              </a:spcBef>
              <a:defRPr>
                <a:latin typeface="Arial"/>
                <a:ea typeface="Arial"/>
                <a:cs typeface="Arial"/>
                <a:sym typeface="Arial"/>
              </a:defRPr>
            </a:pPr>
            <a:r>
              <a:t>13:10:46	267.1519</a:t>
            </a:r>
          </a:p>
          <a:p>
            <a:pPr>
              <a:spcBef>
                <a:spcPts val="400"/>
              </a:spcBef>
              <a:defRPr>
                <a:latin typeface="Arial"/>
                <a:ea typeface="Arial"/>
                <a:cs typeface="Arial"/>
                <a:sym typeface="Arial"/>
              </a:defRPr>
            </a:pPr>
            <a:r>
              <a:t>14:10:47	268.5454</a:t>
            </a:r>
          </a:p>
          <a:p>
            <a:pPr>
              <a:spcBef>
                <a:spcPts val="400"/>
              </a:spcBef>
              <a:defRPr>
                <a:latin typeface="Arial"/>
                <a:ea typeface="Arial"/>
                <a:cs typeface="Arial"/>
                <a:sym typeface="Arial"/>
              </a:defRPr>
            </a:pPr>
            <a:r>
              <a:t>15:10:48	246.247</a:t>
            </a:r>
          </a:p>
          <a:p>
            <a:pPr>
              <a:spcBef>
                <a:spcPts val="400"/>
              </a:spcBef>
              <a:defRPr>
                <a:latin typeface="Arial"/>
                <a:ea typeface="Arial"/>
                <a:cs typeface="Arial"/>
                <a:sym typeface="Arial"/>
              </a:defRPr>
            </a:pPr>
            <a:r>
              <a:t>16:10:47	221.9211</a:t>
            </a:r>
          </a:p>
          <a:p>
            <a:pPr>
              <a:spcBef>
                <a:spcPts val="400"/>
              </a:spcBef>
              <a:defRPr>
                <a:latin typeface="Arial"/>
                <a:ea typeface="Arial"/>
                <a:cs typeface="Arial"/>
                <a:sym typeface="Arial"/>
              </a:defRPr>
            </a:pPr>
            <a:r>
              <a:t>17:10:51	210.2601</a:t>
            </a:r>
          </a:p>
          <a:p>
            <a:pPr>
              <a:spcBef>
                <a:spcPts val="400"/>
              </a:spcBef>
              <a:defRPr>
                <a:latin typeface="Arial"/>
                <a:ea typeface="Arial"/>
                <a:cs typeface="Arial"/>
                <a:sym typeface="Arial"/>
              </a:defRPr>
            </a:pPr>
            <a:r>
              <a:t>18:10:49	203.6159</a:t>
            </a:r>
          </a:p>
          <a:p>
            <a:pPr>
              <a:spcBef>
                <a:spcPts val="400"/>
              </a:spcBef>
              <a:defRPr>
                <a:latin typeface="Arial"/>
                <a:ea typeface="Arial"/>
                <a:cs typeface="Arial"/>
                <a:sym typeface="Arial"/>
              </a:defRPr>
            </a:pPr>
            <a:r>
              <a:t>19:10:47	200.1165</a:t>
            </a:r>
          </a:p>
          <a:p>
            <a:pPr>
              <a:spcBef>
                <a:spcPts val="400"/>
              </a:spcBef>
              <a:defRPr>
                <a:latin typeface="Arial"/>
                <a:ea typeface="Arial"/>
                <a:cs typeface="Arial"/>
                <a:sym typeface="Arial"/>
              </a:defRPr>
            </a:pPr>
            <a:r>
              <a:t>20:10:45	189.8601</a:t>
            </a:r>
          </a:p>
          <a:p>
            <a:pPr>
              <a:spcBef>
                <a:spcPts val="400"/>
              </a:spcBef>
              <a:defRPr>
                <a:latin typeface="Arial"/>
                <a:ea typeface="Arial"/>
                <a:cs typeface="Arial"/>
                <a:sym typeface="Arial"/>
              </a:defRPr>
            </a:pPr>
            <a:r>
              <a:t>21:10:45	182.497</a:t>
            </a:r>
          </a:p>
          <a:p>
            <a:pPr>
              <a:spcBef>
                <a:spcPts val="400"/>
              </a:spcBef>
              <a:defRPr>
                <a:latin typeface="Arial"/>
                <a:ea typeface="Arial"/>
                <a:cs typeface="Arial"/>
                <a:sym typeface="Arial"/>
              </a:defRPr>
            </a:pPr>
            <a:r>
              <a:t>22:10:47	181.7898</a:t>
            </a:r>
          </a:p>
          <a:p>
            <a:pPr>
              <a:spcBef>
                <a:spcPts val="400"/>
              </a:spcBef>
              <a:defRPr>
                <a:latin typeface="Arial"/>
                <a:ea typeface="Arial"/>
                <a:cs typeface="Arial"/>
                <a:sym typeface="Arial"/>
              </a:defRPr>
            </a:pPr>
            <a:r>
              <a:t>23:10:44	181.9289</a:t>
            </a:r>
          </a:p>
          <a:p>
            <a:pPr>
              <a:spcBef>
                <a:spcPts val="400"/>
              </a:spcBef>
              <a:defRPr>
                <a:latin typeface="Arial"/>
                <a:ea typeface="Arial"/>
                <a:cs typeface="Arial"/>
                <a:sym typeface="Arial"/>
              </a:defRPr>
            </a:pPr>
          </a:p>
          <a:p>
            <a:pPr>
              <a:spcBef>
                <a:spcPts val="400"/>
              </a:spcBef>
              <a:defRPr>
                <a:latin typeface="Arial"/>
                <a:ea typeface="Arial"/>
                <a:cs typeface="Arial"/>
                <a:sym typeface="Arial"/>
              </a:defRPr>
            </a:pPr>
            <a:r>
              <a:t>real	1m37.670s</a:t>
            </a:r>
          </a:p>
          <a:p>
            <a:pPr>
              <a:spcBef>
                <a:spcPts val="400"/>
              </a:spcBef>
              <a:defRPr>
                <a:latin typeface="Arial"/>
                <a:ea typeface="Arial"/>
                <a:cs typeface="Arial"/>
                <a:sym typeface="Arial"/>
              </a:defRPr>
            </a:pPr>
            <a:r>
              <a:t>user	1m23.124s</a:t>
            </a:r>
          </a:p>
          <a:p>
            <a:pPr>
              <a:spcBef>
                <a:spcPts val="400"/>
              </a:spcBef>
              <a:defRPr>
                <a:latin typeface="Arial"/>
                <a:ea typeface="Arial"/>
                <a:cs typeface="Arial"/>
                <a:sym typeface="Arial"/>
              </a:defRPr>
            </a:pPr>
            <a:r>
              <a:t>sys	0m4.360s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 name="Shape 586"/>
          <p:cNvSpPr/>
          <p:nvPr>
            <p:ph type="sldImg"/>
          </p:nvPr>
        </p:nvSpPr>
        <p:spPr>
          <a:prstGeom prst="rect">
            <a:avLst/>
          </a:prstGeom>
        </p:spPr>
        <p:txBody>
          <a:bodyPr/>
          <a:lstStyle/>
          <a:p>
            <a:pPr/>
          </a:p>
        </p:txBody>
      </p:sp>
      <p:sp>
        <p:nvSpPr>
          <p:cNvPr id="587" name="Shape 587"/>
          <p:cNvSpPr/>
          <p:nvPr>
            <p:ph type="body" sz="quarter" idx="1"/>
          </p:nvPr>
        </p:nvSpPr>
        <p:spPr>
          <a:prstGeom prst="rect">
            <a:avLst/>
          </a:prstGeom>
        </p:spPr>
        <p:txBody>
          <a:bodyPr/>
          <a:lstStyle/>
          <a:p>
            <a:pPr>
              <a:defRPr b="1"/>
            </a:pPr>
            <a:r>
              <a:t>1. How to control the file numbers of hive table after inserting data on MapR-FS.</a:t>
            </a:r>
          </a:p>
          <a:p>
            <a:pPr/>
            <a:r>
              <a:t>http://www.openkb.info/2014/12/how-to-control-file-numbers-of-hive.html</a:t>
            </a:r>
          </a:p>
          <a:p>
            <a:pPr/>
          </a:p>
          <a:p>
            <a:pPr/>
            <a:r>
              <a:t>Before adding the below properties each of my partition created size is 20 to 30 MB and after adding props size become 298 to 310 MB. Any way am getting some what better but problem is with block size, partition size greater than 250 MB occupies two blocks. I have to fix it to block size, so that my cluster utilization is good.</a:t>
            </a:r>
          </a:p>
          <a:p>
            <a:pPr/>
          </a:p>
          <a:p>
            <a:pPr>
              <a:defRPr b="1"/>
            </a:pPr>
          </a:p>
          <a:p>
            <a:pPr>
              <a:defRPr b="1"/>
            </a:pPr>
            <a:r>
              <a:t>建立 內部資料表</a:t>
            </a:r>
          </a:p>
          <a:p>
            <a:pPr>
              <a:defRPr b="1"/>
            </a:pPr>
            <a:r>
              <a:t>$ nano twmparquet.hsql </a:t>
            </a:r>
          </a:p>
          <a:p>
            <a:pPr/>
            <a:r>
              <a:t>USE twmask;</a:t>
            </a:r>
          </a:p>
          <a:p>
            <a:pPr/>
            <a:r>
              <a:t>DROP TABLE IF EXISTS twmparquet;</a:t>
            </a:r>
          </a:p>
          <a:p>
            <a:pPr/>
            <a:r>
              <a:t>CREATE TABLE twmparquet (</a:t>
            </a:r>
          </a:p>
          <a:p>
            <a:pPr/>
            <a:r>
              <a:t>  code string,</a:t>
            </a:r>
          </a:p>
          <a:p>
            <a:pPr/>
            <a:r>
              <a:t>  name string,</a:t>
            </a:r>
          </a:p>
          <a:p>
            <a:pPr/>
            <a:r>
              <a:t>  address string,</a:t>
            </a:r>
          </a:p>
          <a:p>
            <a:pPr/>
            <a:r>
              <a:t>  tel string,</a:t>
            </a:r>
          </a:p>
          <a:p>
            <a:pPr/>
            <a:r>
              <a:t>  adult INT,</a:t>
            </a:r>
          </a:p>
          <a:p>
            <a:pPr/>
            <a:r>
              <a:t>  child INT,</a:t>
            </a:r>
          </a:p>
          <a:p>
            <a:pPr/>
            <a:r>
              <a:t>  dt string</a:t>
            </a:r>
          </a:p>
          <a:p>
            <a:pPr/>
            <a:r>
              <a:t>)</a:t>
            </a:r>
          </a:p>
          <a:p>
            <a:pPr/>
            <a:r>
              <a:t>ROW FORMAT DELIMITED FIELDS TERMINATED BY ','</a:t>
            </a:r>
          </a:p>
          <a:p>
            <a:pPr/>
            <a:r>
              <a:t>STORED AS Parquet LOCATION '</a:t>
            </a:r>
            <a:r>
              <a:rPr b="1"/>
              <a:t>twmparquet</a:t>
            </a:r>
            <a:r>
              <a:t>';</a:t>
            </a:r>
          </a:p>
          <a:p>
            <a:pPr/>
          </a:p>
          <a:p>
            <a:pPr/>
          </a:p>
          <a:p>
            <a:pPr>
              <a:defRPr b="1"/>
            </a:pPr>
            <a:r>
              <a:t>匯入資料至 twmparquet 資料表</a:t>
            </a:r>
          </a:p>
          <a:p>
            <a:pPr/>
            <a:r>
              <a:t>$ nano intoparquet.hsql </a:t>
            </a:r>
          </a:p>
          <a:p>
            <a:pPr/>
            <a:r>
              <a:t>SET hive.merge.mapfiles=true;</a:t>
            </a:r>
          </a:p>
          <a:p>
            <a:pPr/>
            <a:r>
              <a:t>SET hive.merge.mapredfiles=true;</a:t>
            </a:r>
          </a:p>
          <a:p>
            <a:pPr/>
            <a:r>
              <a:t>SET hive.merge.size.per.task=256000000;</a:t>
            </a:r>
          </a:p>
          <a:p>
            <a:pPr/>
            <a:r>
              <a:t>SET hive.merge.smallfiles.avgsize=256000000;</a:t>
            </a:r>
          </a:p>
          <a:p>
            <a:pPr/>
          </a:p>
          <a:p>
            <a:pPr/>
            <a:r>
              <a:t>use twmask;</a:t>
            </a:r>
          </a:p>
          <a:p>
            <a:pPr/>
            <a:r>
              <a:t>INSERT OVERWRITE TABLE twmparquet SELECT * FROM twmcompact</a:t>
            </a:r>
          </a:p>
          <a:p>
            <a:pPr/>
          </a:p>
          <a:p>
            <a:pPr/>
            <a:r>
              <a:t>$ hive -S -f intoparquet.hsql </a:t>
            </a:r>
          </a:p>
          <a:p>
            <a:pPr/>
          </a:p>
          <a:p>
            <a:pPr/>
            <a:r>
              <a:t>$ hdfs dfs -ls -h twmparquet</a:t>
            </a:r>
          </a:p>
          <a:p>
            <a:pPr/>
            <a:r>
              <a:t>Found 1 items</a:t>
            </a:r>
          </a:p>
          <a:p>
            <a:pPr/>
            <a:r>
              <a:t>-rw-r--r--   3 bigred bigred    183.9 M 2020-05-11 16:50 twmparquet/000000_0</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12" name="大標題文字"/>
          <p:cNvSpPr txBox="1"/>
          <p:nvPr>
            <p:ph type="title"/>
          </p:nvPr>
        </p:nvSpPr>
        <p:spPr>
          <a:xfrm>
            <a:off x="1277937" y="1876425"/>
            <a:ext cx="6443664" cy="3113089"/>
          </a:xfrm>
          <a:prstGeom prst="rect">
            <a:avLst/>
          </a:prstGeom>
        </p:spPr>
        <p:txBody>
          <a:bodyPr/>
          <a:lstStyle>
            <a:lvl1pPr algn="ctr">
              <a:lnSpc>
                <a:spcPct val="90000"/>
              </a:lnSpc>
              <a:defRPr sz="5000"/>
            </a:lvl1pPr>
          </a:lstStyle>
          <a:p>
            <a:pPr/>
            <a:r>
              <a:t>大標題文字</a:t>
            </a:r>
          </a:p>
        </p:txBody>
      </p:sp>
      <p:sp>
        <p:nvSpPr>
          <p:cNvPr id="13" name="內文層級一…"/>
          <p:cNvSpPr txBox="1"/>
          <p:nvPr>
            <p:ph type="body" sz="quarter" idx="1"/>
          </p:nvPr>
        </p:nvSpPr>
        <p:spPr>
          <a:xfrm>
            <a:off x="1274762" y="4965700"/>
            <a:ext cx="6451601" cy="673100"/>
          </a:xfrm>
          <a:prstGeom prst="rect">
            <a:avLst/>
          </a:prstGeom>
        </p:spPr>
        <p:txBody>
          <a:bodyPr lIns="45719" tIns="45719" rIns="45719" bIns="45719">
            <a:normAutofit fontScale="100000" lnSpcReduction="0"/>
          </a:bodyPr>
          <a:lstStyle>
            <a:lvl1pPr marL="0" indent="0" algn="ctr">
              <a:buSzTx/>
              <a:buNone/>
            </a:lvl1pPr>
            <a:lvl2pPr algn="ctr"/>
            <a:lvl3pPr algn="ctr"/>
            <a:lvl4pPr algn="ctr"/>
            <a:lvl5pPr algn="ctr"/>
          </a:lstStyle>
          <a:p>
            <a:pPr/>
            <a:r>
              <a:t>內文層級一</a:t>
            </a:r>
          </a:p>
          <a:p>
            <a:pPr lvl="1"/>
            <a:r>
              <a:t>內文層級二</a:t>
            </a:r>
          </a:p>
          <a:p>
            <a:pPr lvl="2"/>
            <a:r>
              <a:t>內文層級三</a:t>
            </a:r>
          </a:p>
          <a:p>
            <a:pPr lvl="3"/>
            <a:r>
              <a:t>內文層級四</a:t>
            </a:r>
          </a:p>
          <a:p>
            <a:pPr lvl="4"/>
            <a:r>
              <a:t>內文層級五</a:t>
            </a:r>
          </a:p>
        </p:txBody>
      </p:sp>
      <p:sp>
        <p:nvSpPr>
          <p:cNvPr id="1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sp>
        <p:nvSpPr>
          <p:cNvPr id="94" name="大標題文字"/>
          <p:cNvSpPr txBox="1"/>
          <p:nvPr>
            <p:ph type="title"/>
          </p:nvPr>
        </p:nvSpPr>
        <p:spPr>
          <a:prstGeom prst="rect">
            <a:avLst/>
          </a:prstGeom>
        </p:spPr>
        <p:txBody>
          <a:bodyPr/>
          <a:lstStyle/>
          <a:p>
            <a:pPr/>
            <a:r>
              <a:t>大標題文字</a:t>
            </a:r>
          </a:p>
        </p:txBody>
      </p:sp>
      <p:sp>
        <p:nvSpPr>
          <p:cNvPr id="95" name="內文層級一…"/>
          <p:cNvSpPr txBox="1"/>
          <p:nvPr>
            <p:ph type="body" sz="half" idx="1"/>
          </p:nvPr>
        </p:nvSpPr>
        <p:spPr>
          <a:xfrm>
            <a:off x="1049337" y="1460500"/>
            <a:ext cx="3436939" cy="4681538"/>
          </a:xfrm>
          <a:prstGeom prst="rect">
            <a:avLst/>
          </a:prstGeom>
        </p:spPr>
        <p:txBody>
          <a:bodyPr>
            <a:normAutofit fontScale="100000" lnSpcReduction="0"/>
          </a:bodyPr>
          <a:lstStyle>
            <a:lvl1pPr>
              <a:buBlip>
                <a:blip r:embed="rId2"/>
              </a:buBlip>
            </a:lvl1pPr>
          </a:lstStyle>
          <a:p>
            <a:pPr/>
            <a:r>
              <a:t>內文層級一</a:t>
            </a:r>
          </a:p>
          <a:p>
            <a:pPr lvl="1"/>
            <a:r>
              <a:t>內文層級二</a:t>
            </a:r>
          </a:p>
          <a:p>
            <a:pPr lvl="2"/>
            <a:r>
              <a:t>內文層級三</a:t>
            </a:r>
          </a:p>
          <a:p>
            <a:pPr lvl="3"/>
            <a:r>
              <a:t>內文層級四</a:t>
            </a:r>
          </a:p>
          <a:p>
            <a:pPr lvl="4"/>
            <a:r>
              <a:t>內文層級五</a:t>
            </a:r>
          </a:p>
        </p:txBody>
      </p:sp>
      <p:sp>
        <p:nvSpPr>
          <p:cNvPr id="9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spTree>
      <p:nvGrpSpPr>
        <p:cNvPr id="1" name=""/>
        <p:cNvGrpSpPr/>
        <p:nvPr/>
      </p:nvGrpSpPr>
      <p:grpSpPr>
        <a:xfrm>
          <a:off x="0" y="0"/>
          <a:ext cx="0" cy="0"/>
          <a:chOff x="0" y="0"/>
          <a:chExt cx="0" cy="0"/>
        </a:xfrm>
      </p:grpSpPr>
      <p:pic>
        <p:nvPicPr>
          <p:cNvPr id="10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04" name="大標題文字"/>
          <p:cNvSpPr txBox="1"/>
          <p:nvPr>
            <p:ph type="title"/>
          </p:nvPr>
        </p:nvSpPr>
        <p:spPr>
          <a:prstGeom prst="rect">
            <a:avLst/>
          </a:prstGeom>
        </p:spPr>
        <p:txBody>
          <a:bodyPr/>
          <a:lstStyle/>
          <a:p>
            <a:pPr/>
            <a:r>
              <a:t>大標題文字</a:t>
            </a:r>
          </a:p>
        </p:txBody>
      </p:sp>
      <p:sp>
        <p:nvSpPr>
          <p:cNvPr id="105" name="內文層級一…"/>
          <p:cNvSpPr txBox="1"/>
          <p:nvPr>
            <p:ph type="body" sz="half" idx="1"/>
          </p:nvPr>
        </p:nvSpPr>
        <p:spPr>
          <a:xfrm>
            <a:off x="1049337" y="1460500"/>
            <a:ext cx="3436939" cy="4681538"/>
          </a:xfrm>
          <a:prstGeom prst="rect">
            <a:avLst/>
          </a:prstGeom>
        </p:spPr>
        <p:txBody>
          <a:bodyPr>
            <a:normAutofit fontScale="100000" lnSpcReduction="0"/>
          </a:bodyPr>
          <a:lstStyle>
            <a:lvl1pPr>
              <a:buBlip>
                <a:blip r:embed="rId3"/>
              </a:buBlip>
            </a:lvl1pPr>
          </a:lstStyle>
          <a:p>
            <a:pPr/>
            <a:r>
              <a:t>內文層級一</a:t>
            </a:r>
          </a:p>
          <a:p>
            <a:pPr lvl="1"/>
            <a:r>
              <a:t>內文層級二</a:t>
            </a:r>
          </a:p>
          <a:p>
            <a:pPr lvl="2"/>
            <a:r>
              <a:t>內文層級三</a:t>
            </a:r>
          </a:p>
          <a:p>
            <a:pPr lvl="3"/>
            <a:r>
              <a:t>內文層級四</a:t>
            </a:r>
          </a:p>
          <a:p>
            <a:pPr lvl="4"/>
            <a:r>
              <a:t>內文層級五</a:t>
            </a:r>
          </a:p>
        </p:txBody>
      </p:sp>
      <p:sp>
        <p:nvSpPr>
          <p:cNvPr id="10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113" name="大標題文字"/>
          <p:cNvSpPr txBox="1"/>
          <p:nvPr>
            <p:ph type="title"/>
          </p:nvPr>
        </p:nvSpPr>
        <p:spPr>
          <a:xfrm>
            <a:off x="1277937" y="1876425"/>
            <a:ext cx="6443664" cy="3113089"/>
          </a:xfrm>
          <a:prstGeom prst="rect">
            <a:avLst/>
          </a:prstGeom>
        </p:spPr>
        <p:txBody>
          <a:bodyPr/>
          <a:lstStyle>
            <a:lvl1pPr algn="ctr">
              <a:lnSpc>
                <a:spcPct val="90000"/>
              </a:lnSpc>
              <a:defRPr sz="5000"/>
            </a:lvl1pPr>
          </a:lstStyle>
          <a:p>
            <a:pPr/>
            <a:r>
              <a:t>大標題文字</a:t>
            </a:r>
          </a:p>
        </p:txBody>
      </p:sp>
      <p:sp>
        <p:nvSpPr>
          <p:cNvPr id="114" name="內文層級一…"/>
          <p:cNvSpPr txBox="1"/>
          <p:nvPr>
            <p:ph type="body" sz="quarter" idx="1"/>
          </p:nvPr>
        </p:nvSpPr>
        <p:spPr>
          <a:xfrm>
            <a:off x="1274762" y="4965700"/>
            <a:ext cx="6451601" cy="673100"/>
          </a:xfrm>
          <a:prstGeom prst="rect">
            <a:avLst/>
          </a:prstGeom>
        </p:spPr>
        <p:txBody>
          <a:bodyPr lIns="45719" tIns="45719" rIns="45719" bIns="45719">
            <a:normAutofit fontScale="100000" lnSpcReduction="0"/>
          </a:bodyPr>
          <a:lstStyle>
            <a:lvl1pPr marL="0" indent="0" algn="ctr">
              <a:buSzTx/>
              <a:buNone/>
            </a:lvl1pPr>
            <a:lvl2pPr algn="ctr"/>
            <a:lvl3pPr algn="ctr"/>
            <a:lvl4pPr algn="ctr"/>
            <a:lvl5pPr algn="ctr"/>
          </a:lstStyle>
          <a:p>
            <a:pPr/>
            <a:r>
              <a:t>內文層級一</a:t>
            </a:r>
          </a:p>
          <a:p>
            <a:pPr lvl="1"/>
            <a:r>
              <a:t>內文層級二</a:t>
            </a:r>
          </a:p>
          <a:p>
            <a:pPr lvl="2"/>
            <a:r>
              <a:t>內文層級三</a:t>
            </a:r>
          </a:p>
          <a:p>
            <a:pPr lvl="3"/>
            <a:r>
              <a:t>內文層級四</a:t>
            </a:r>
          </a:p>
          <a:p>
            <a:pPr lvl="4"/>
            <a:r>
              <a:t>內文層級五</a:t>
            </a:r>
          </a:p>
        </p:txBody>
      </p:sp>
      <p:sp>
        <p:nvSpPr>
          <p:cNvPr id="11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122" name="大標題文字"/>
          <p:cNvSpPr txBox="1"/>
          <p:nvPr>
            <p:ph type="title"/>
          </p:nvPr>
        </p:nvSpPr>
        <p:spPr>
          <a:prstGeom prst="rect">
            <a:avLst/>
          </a:prstGeom>
        </p:spPr>
        <p:txBody>
          <a:bodyPr/>
          <a:lstStyle/>
          <a:p>
            <a:pPr/>
            <a:r>
              <a:t>大標題文字</a:t>
            </a:r>
          </a:p>
        </p:txBody>
      </p:sp>
      <p:sp>
        <p:nvSpPr>
          <p:cNvPr id="123" name="內文層級一…"/>
          <p:cNvSpPr txBox="1"/>
          <p:nvPr>
            <p:ph type="body" idx="1"/>
          </p:nvPr>
        </p:nvSpPr>
        <p:spPr>
          <a:xfrm>
            <a:off x="1049337" y="1460500"/>
            <a:ext cx="7027863" cy="4681538"/>
          </a:xfrm>
          <a:prstGeom prst="rect">
            <a:avLst/>
          </a:prstGeom>
        </p:spPr>
        <p:txBody>
          <a:bodyPr>
            <a:normAutofit fontScale="100000" lnSpcReduction="0"/>
          </a:bodyPr>
          <a:lstStyle>
            <a:lvl1pPr>
              <a:buBlip>
                <a:blip r:embed="rId2"/>
              </a:buBlip>
            </a:lvl1pPr>
          </a:lstStyle>
          <a:p>
            <a:pPr/>
            <a:r>
              <a:t>內文層級一</a:t>
            </a:r>
          </a:p>
          <a:p>
            <a:pPr lvl="1"/>
            <a:r>
              <a:t>內文層級二</a:t>
            </a:r>
          </a:p>
          <a:p>
            <a:pPr lvl="2"/>
            <a:r>
              <a:t>內文層級三</a:t>
            </a:r>
          </a:p>
          <a:p>
            <a:pPr lvl="3"/>
            <a:r>
              <a:t>內文層級四</a:t>
            </a:r>
          </a:p>
          <a:p>
            <a:pPr lvl="4"/>
            <a:r>
              <a:t>內文層級五</a:t>
            </a:r>
          </a:p>
        </p:txBody>
      </p:sp>
      <p:sp>
        <p:nvSpPr>
          <p:cNvPr id="12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131" name="大標題文字"/>
          <p:cNvSpPr txBox="1"/>
          <p:nvPr>
            <p:ph type="title"/>
          </p:nvPr>
        </p:nvSpPr>
        <p:spPr>
          <a:xfrm>
            <a:off x="722312" y="4406900"/>
            <a:ext cx="7772401" cy="1362075"/>
          </a:xfrm>
          <a:prstGeom prst="rect">
            <a:avLst/>
          </a:prstGeom>
        </p:spPr>
        <p:txBody>
          <a:bodyPr anchor="t"/>
          <a:lstStyle>
            <a:lvl1pPr>
              <a:defRPr cap="all" sz="4000"/>
            </a:lvl1pPr>
          </a:lstStyle>
          <a:p>
            <a:pPr/>
            <a:r>
              <a:t>大標題文字</a:t>
            </a:r>
          </a:p>
        </p:txBody>
      </p:sp>
      <p:sp>
        <p:nvSpPr>
          <p:cNvPr id="132" name="內文層級一…"/>
          <p:cNvSpPr txBox="1"/>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900"/>
              </a:spcBef>
              <a:buSzTx/>
              <a:buNone/>
              <a:defRPr sz="2000"/>
            </a:lvl1pPr>
            <a:lvl2pPr marL="0" indent="457200">
              <a:spcBef>
                <a:spcPts val="900"/>
              </a:spcBef>
              <a:buSzTx/>
              <a:buNone/>
              <a:defRPr sz="2000"/>
            </a:lvl2pPr>
            <a:lvl3pPr indent="914400">
              <a:spcBef>
                <a:spcPts val="900"/>
              </a:spcBef>
              <a:defRPr sz="2000"/>
            </a:lvl3pPr>
            <a:lvl4pPr indent="1371600">
              <a:spcBef>
                <a:spcPts val="900"/>
              </a:spcBef>
              <a:defRPr sz="2000"/>
            </a:lvl4pPr>
            <a:lvl5pPr indent="1828800">
              <a:spcBef>
                <a:spcPts val="900"/>
              </a:spcBef>
              <a:defRPr sz="2000"/>
            </a:lvl5pPr>
          </a:lstStyle>
          <a:p>
            <a:pPr/>
            <a:r>
              <a:t>內文層級一</a:t>
            </a:r>
          </a:p>
          <a:p>
            <a:pPr lvl="1"/>
            <a:r>
              <a:t>內文層級二</a:t>
            </a:r>
          </a:p>
          <a:p>
            <a:pPr lvl="2"/>
            <a:r>
              <a:t>內文層級三</a:t>
            </a:r>
          </a:p>
          <a:p>
            <a:pPr lvl="3"/>
            <a:r>
              <a:t>內文層級四</a:t>
            </a:r>
          </a:p>
          <a:p>
            <a:pPr lvl="4"/>
            <a:r>
              <a:t>內文層級五</a:t>
            </a:r>
          </a:p>
        </p:txBody>
      </p:sp>
      <p:sp>
        <p:nvSpPr>
          <p:cNvPr id="13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140" name="大標題文字"/>
          <p:cNvSpPr txBox="1"/>
          <p:nvPr>
            <p:ph type="title"/>
          </p:nvPr>
        </p:nvSpPr>
        <p:spPr>
          <a:prstGeom prst="rect">
            <a:avLst/>
          </a:prstGeom>
        </p:spPr>
        <p:txBody>
          <a:bodyPr/>
          <a:lstStyle/>
          <a:p>
            <a:pPr/>
            <a:r>
              <a:t>大標題文字</a:t>
            </a:r>
          </a:p>
        </p:txBody>
      </p:sp>
      <p:sp>
        <p:nvSpPr>
          <p:cNvPr id="141" name="內文層級一…"/>
          <p:cNvSpPr txBox="1"/>
          <p:nvPr>
            <p:ph type="body" sz="half" idx="1"/>
          </p:nvPr>
        </p:nvSpPr>
        <p:spPr>
          <a:xfrm>
            <a:off x="1049337" y="1460500"/>
            <a:ext cx="3436939" cy="4681538"/>
          </a:xfrm>
          <a:prstGeom prst="rect">
            <a:avLst/>
          </a:prstGeom>
        </p:spPr>
        <p:txBody>
          <a:bodyPr>
            <a:normAutofit fontScale="100000" lnSpcReduction="0"/>
          </a:bodyPr>
          <a:lstStyle>
            <a:lvl1pPr>
              <a:spcBef>
                <a:spcPts val="1300"/>
              </a:spcBef>
              <a:buBlip>
                <a:blip r:embed="rId2"/>
              </a:buBlip>
              <a:defRPr sz="2800"/>
            </a:lvl1pPr>
            <a:lvl2pPr marL="660929" indent="-203729">
              <a:spcBef>
                <a:spcPts val="1300"/>
              </a:spcBef>
              <a:defRPr sz="2800"/>
            </a:lvl2pPr>
            <a:lvl3pPr>
              <a:spcBef>
                <a:spcPts val="1300"/>
              </a:spcBef>
              <a:defRPr sz="2800"/>
            </a:lvl3pPr>
            <a:lvl4pPr>
              <a:spcBef>
                <a:spcPts val="1300"/>
              </a:spcBef>
              <a:defRPr sz="2800"/>
            </a:lvl4pPr>
            <a:lvl5pPr>
              <a:spcBef>
                <a:spcPts val="13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14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149" name="大標題文字"/>
          <p:cNvSpPr txBox="1"/>
          <p:nvPr>
            <p:ph type="title"/>
          </p:nvPr>
        </p:nvSpPr>
        <p:spPr>
          <a:xfrm>
            <a:off x="457200" y="274638"/>
            <a:ext cx="8229600" cy="1143001"/>
          </a:xfrm>
          <a:prstGeom prst="rect">
            <a:avLst/>
          </a:prstGeom>
        </p:spPr>
        <p:txBody>
          <a:bodyPr/>
          <a:lstStyle/>
          <a:p>
            <a:pPr/>
            <a:r>
              <a:t>大標題文字</a:t>
            </a:r>
          </a:p>
        </p:txBody>
      </p:sp>
      <p:sp>
        <p:nvSpPr>
          <p:cNvPr id="150" name="內文層級一…"/>
          <p:cNvSpPr txBox="1"/>
          <p:nvPr>
            <p:ph type="body" sz="quarter" idx="1"/>
          </p:nvPr>
        </p:nvSpPr>
        <p:spPr>
          <a:xfrm>
            <a:off x="457200" y="1535112"/>
            <a:ext cx="4040188" cy="639763"/>
          </a:xfrm>
          <a:prstGeom prst="rect">
            <a:avLst/>
          </a:prstGeom>
        </p:spPr>
        <p:txBody>
          <a:bodyPr anchor="b">
            <a:normAutofit fontScale="100000" lnSpcReduction="0"/>
          </a:bodyPr>
          <a:lstStyle>
            <a:lvl1pPr marL="0" indent="0">
              <a:buSzTx/>
              <a:buNone/>
            </a:lvl1pPr>
            <a:lvl2pPr marL="0" indent="457200">
              <a:buSzTx/>
              <a:buNone/>
            </a:lvl2pPr>
            <a:lvl3pPr indent="914400"/>
            <a:lvl4pPr indent="1371600"/>
            <a:lvl5pPr indent="1828800"/>
          </a:lstStyle>
          <a:p>
            <a:pPr/>
            <a:r>
              <a:t>內文層級一</a:t>
            </a:r>
          </a:p>
          <a:p>
            <a:pPr lvl="1"/>
            <a:r>
              <a:t>內文層級二</a:t>
            </a:r>
          </a:p>
          <a:p>
            <a:pPr lvl="2"/>
            <a:r>
              <a:t>內文層級三</a:t>
            </a:r>
          </a:p>
          <a:p>
            <a:pPr lvl="3"/>
            <a:r>
              <a:t>內文層級四</a:t>
            </a:r>
          </a:p>
          <a:p>
            <a:pPr lvl="4"/>
            <a:r>
              <a:t>內文層級五</a:t>
            </a:r>
          </a:p>
        </p:txBody>
      </p:sp>
      <p:sp>
        <p:nvSpPr>
          <p:cNvPr id="151" name="文字版面配置區 4"/>
          <p:cNvSpPr/>
          <p:nvPr>
            <p:ph type="body" sz="quarter" idx="13"/>
          </p:nvPr>
        </p:nvSpPr>
        <p:spPr>
          <a:xfrm>
            <a:off x="4645025" y="1535112"/>
            <a:ext cx="4041775" cy="639763"/>
          </a:xfrm>
          <a:prstGeom prst="rect">
            <a:avLst/>
          </a:prstGeom>
        </p:spPr>
        <p:txBody>
          <a:bodyPr anchor="b">
            <a:normAutofit fontScale="100000" lnSpcReduction="0"/>
          </a:bodyPr>
          <a:lstStyle/>
          <a:p>
            <a:pPr marL="0" indent="0">
              <a:buSzTx/>
              <a:buNone/>
            </a:pPr>
          </a:p>
        </p:txBody>
      </p:sp>
      <p:sp>
        <p:nvSpPr>
          <p:cNvPr id="15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159" name="大標題文字"/>
          <p:cNvSpPr txBox="1"/>
          <p:nvPr>
            <p:ph type="title"/>
          </p:nvPr>
        </p:nvSpPr>
        <p:spPr>
          <a:prstGeom prst="rect">
            <a:avLst/>
          </a:prstGeom>
        </p:spPr>
        <p:txBody>
          <a:bodyPr/>
          <a:lstStyle/>
          <a:p>
            <a:pPr/>
            <a:r>
              <a:t>大標題文字</a:t>
            </a:r>
          </a:p>
        </p:txBody>
      </p:sp>
      <p:sp>
        <p:nvSpPr>
          <p:cNvPr id="16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6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174" name="大標題文字"/>
          <p:cNvSpPr txBox="1"/>
          <p:nvPr>
            <p:ph type="title"/>
          </p:nvPr>
        </p:nvSpPr>
        <p:spPr>
          <a:xfrm>
            <a:off x="457200" y="273050"/>
            <a:ext cx="3008314" cy="1162050"/>
          </a:xfrm>
          <a:prstGeom prst="rect">
            <a:avLst/>
          </a:prstGeom>
        </p:spPr>
        <p:txBody>
          <a:bodyPr anchor="b"/>
          <a:lstStyle>
            <a:lvl1pPr>
              <a:defRPr sz="2000"/>
            </a:lvl1pPr>
          </a:lstStyle>
          <a:p>
            <a:pPr/>
            <a:r>
              <a:t>大標題文字</a:t>
            </a:r>
          </a:p>
        </p:txBody>
      </p:sp>
      <p:sp>
        <p:nvSpPr>
          <p:cNvPr id="175" name="內文層級一…"/>
          <p:cNvSpPr txBox="1"/>
          <p:nvPr>
            <p:ph type="body" idx="1"/>
          </p:nvPr>
        </p:nvSpPr>
        <p:spPr>
          <a:xfrm>
            <a:off x="3575050" y="273050"/>
            <a:ext cx="5111750" cy="5853113"/>
          </a:xfrm>
          <a:prstGeom prst="rect">
            <a:avLst/>
          </a:prstGeom>
        </p:spPr>
        <p:txBody>
          <a:bodyPr>
            <a:normAutofit fontScale="100000" lnSpcReduction="0"/>
          </a:bodyPr>
          <a:lstStyle>
            <a:lvl1pPr>
              <a:spcBef>
                <a:spcPts val="1500"/>
              </a:spcBef>
              <a:buBlip>
                <a:blip r:embed="rId2"/>
              </a:buBlip>
              <a:defRPr sz="3200"/>
            </a:lvl1pPr>
            <a:lvl2pPr marL="656771" indent="-199571">
              <a:spcBef>
                <a:spcPts val="1500"/>
              </a:spcBef>
              <a:defRPr sz="3200"/>
            </a:lvl2pPr>
            <a:lvl3pPr>
              <a:spcBef>
                <a:spcPts val="1500"/>
              </a:spcBef>
              <a:defRPr sz="3200"/>
            </a:lvl3pPr>
            <a:lvl4pPr>
              <a:spcBef>
                <a:spcPts val="1500"/>
              </a:spcBef>
              <a:defRPr sz="3200"/>
            </a:lvl4pPr>
            <a:lvl5pPr>
              <a:spcBef>
                <a:spcPts val="1500"/>
              </a:spcBef>
              <a:defRPr sz="3200"/>
            </a:lvl5pPr>
          </a:lstStyle>
          <a:p>
            <a:pPr/>
            <a:r>
              <a:t>內文層級一</a:t>
            </a:r>
          </a:p>
          <a:p>
            <a:pPr lvl="1"/>
            <a:r>
              <a:t>內文層級二</a:t>
            </a:r>
          </a:p>
          <a:p>
            <a:pPr lvl="2"/>
            <a:r>
              <a:t>內文層級三</a:t>
            </a:r>
          </a:p>
          <a:p>
            <a:pPr lvl="3"/>
            <a:r>
              <a:t>內文層級四</a:t>
            </a:r>
          </a:p>
          <a:p>
            <a:pPr lvl="4"/>
            <a:r>
              <a:t>內文層級五</a:t>
            </a:r>
          </a:p>
        </p:txBody>
      </p:sp>
      <p:sp>
        <p:nvSpPr>
          <p:cNvPr id="176" name="文字版面配置區 3"/>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600"/>
              </a:spcBef>
              <a:buSzTx/>
              <a:buNone/>
              <a:defRPr sz="1400"/>
            </a:pPr>
          </a:p>
        </p:txBody>
      </p:sp>
      <p:sp>
        <p:nvSpPr>
          <p:cNvPr id="17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21" name="大標題文字"/>
          <p:cNvSpPr txBox="1"/>
          <p:nvPr>
            <p:ph type="title"/>
          </p:nvPr>
        </p:nvSpPr>
        <p:spPr>
          <a:prstGeom prst="rect">
            <a:avLst/>
          </a:prstGeom>
        </p:spPr>
        <p:txBody>
          <a:bodyPr/>
          <a:lstStyle/>
          <a:p>
            <a:pPr/>
            <a:r>
              <a:t>大標題文字</a:t>
            </a:r>
          </a:p>
        </p:txBody>
      </p:sp>
      <p:sp>
        <p:nvSpPr>
          <p:cNvPr id="22" name="內文層級一…"/>
          <p:cNvSpPr txBox="1"/>
          <p:nvPr>
            <p:ph type="body" idx="1"/>
          </p:nvPr>
        </p:nvSpPr>
        <p:spPr>
          <a:xfrm>
            <a:off x="1049337" y="1460500"/>
            <a:ext cx="7027863" cy="4681538"/>
          </a:xfrm>
          <a:prstGeom prst="rect">
            <a:avLst/>
          </a:prstGeom>
        </p:spPr>
        <p:txBody>
          <a:bodyPr>
            <a:normAutofit fontScale="100000" lnSpcReduction="0"/>
          </a:bodyPr>
          <a:lstStyle>
            <a:lvl1pPr>
              <a:buBlip>
                <a:blip r:embed="rId2"/>
              </a:buBlip>
            </a:lvl1pPr>
          </a:lstStyle>
          <a:p>
            <a:pPr/>
            <a:r>
              <a:t>內文層級一</a:t>
            </a:r>
          </a:p>
          <a:p>
            <a:pPr lvl="1"/>
            <a:r>
              <a:t>內文層級二</a:t>
            </a:r>
          </a:p>
          <a:p>
            <a:pPr lvl="2"/>
            <a:r>
              <a:t>內文層級三</a:t>
            </a:r>
          </a:p>
          <a:p>
            <a:pPr lvl="3"/>
            <a:r>
              <a:t>內文層級四</a:t>
            </a:r>
          </a:p>
          <a:p>
            <a:pPr lvl="4"/>
            <a:r>
              <a:t>內文層級五</a:t>
            </a:r>
          </a:p>
        </p:txBody>
      </p:sp>
      <p:sp>
        <p:nvSpPr>
          <p:cNvPr id="2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184" name="大標題文字"/>
          <p:cNvSpPr txBox="1"/>
          <p:nvPr>
            <p:ph type="title"/>
          </p:nvPr>
        </p:nvSpPr>
        <p:spPr>
          <a:xfrm>
            <a:off x="1792288" y="4800600"/>
            <a:ext cx="5486401" cy="566738"/>
          </a:xfrm>
          <a:prstGeom prst="rect">
            <a:avLst/>
          </a:prstGeom>
        </p:spPr>
        <p:txBody>
          <a:bodyPr anchor="b"/>
          <a:lstStyle>
            <a:lvl1pPr>
              <a:defRPr sz="2000"/>
            </a:lvl1pPr>
          </a:lstStyle>
          <a:p>
            <a:pPr/>
            <a:r>
              <a:t>大標題文字</a:t>
            </a:r>
          </a:p>
        </p:txBody>
      </p:sp>
      <p:sp>
        <p:nvSpPr>
          <p:cNvPr id="185" name="圖片版面配置區 2"/>
          <p:cNvSpPr/>
          <p:nvPr>
            <p:ph type="pic" sz="half" idx="13"/>
          </p:nvPr>
        </p:nvSpPr>
        <p:spPr>
          <a:xfrm>
            <a:off x="1792288" y="612775"/>
            <a:ext cx="5486401" cy="4114800"/>
          </a:xfrm>
          <a:prstGeom prst="rect">
            <a:avLst/>
          </a:prstGeom>
        </p:spPr>
        <p:txBody>
          <a:bodyPr lIns="91439" tIns="45719" rIns="91439" bIns="45719"/>
          <a:lstStyle/>
          <a:p>
            <a:pPr/>
          </a:p>
        </p:txBody>
      </p:sp>
      <p:sp>
        <p:nvSpPr>
          <p:cNvPr id="186" name="內文層級一…"/>
          <p:cNvSpPr txBox="1"/>
          <p:nvPr>
            <p:ph type="body" sz="quarter" idx="1"/>
          </p:nvPr>
        </p:nvSpPr>
        <p:spPr>
          <a:xfrm>
            <a:off x="1792288" y="5367337"/>
            <a:ext cx="5486401" cy="804863"/>
          </a:xfrm>
          <a:prstGeom prst="rect">
            <a:avLst/>
          </a:prstGeom>
        </p:spPr>
        <p:txBody>
          <a:bodyPr>
            <a:normAutofit fontScale="100000" lnSpcReduction="0"/>
          </a:bodyPr>
          <a:lstStyle>
            <a:lvl1pPr marL="0" indent="0">
              <a:spcBef>
                <a:spcPts val="600"/>
              </a:spcBef>
              <a:buSzTx/>
              <a:buNone/>
              <a:defRPr sz="1400"/>
            </a:lvl1pPr>
            <a:lvl2pPr marL="0" indent="457200">
              <a:spcBef>
                <a:spcPts val="600"/>
              </a:spcBef>
              <a:buSzTx/>
              <a:buNone/>
              <a:defRPr sz="1400"/>
            </a:lvl2pPr>
            <a:lvl3pPr indent="914400">
              <a:spcBef>
                <a:spcPts val="600"/>
              </a:spcBef>
              <a:defRPr sz="1400"/>
            </a:lvl3pPr>
            <a:lvl4pPr indent="1371600">
              <a:spcBef>
                <a:spcPts val="600"/>
              </a:spcBef>
              <a:defRPr sz="1400"/>
            </a:lvl4pPr>
            <a:lvl5pPr indent="1828800">
              <a:spcBef>
                <a:spcPts val="600"/>
              </a:spcBef>
              <a:defRPr sz="1400"/>
            </a:lvl5pPr>
          </a:lstStyle>
          <a:p>
            <a:pPr/>
            <a:r>
              <a:t>內文層級一</a:t>
            </a:r>
          </a:p>
          <a:p>
            <a:pPr lvl="1"/>
            <a:r>
              <a:t>內文層級二</a:t>
            </a:r>
          </a:p>
          <a:p>
            <a:pPr lvl="2"/>
            <a:r>
              <a:t>內文層級三</a:t>
            </a:r>
          </a:p>
          <a:p>
            <a:pPr lvl="3"/>
            <a:r>
              <a:t>內文層級四</a:t>
            </a:r>
          </a:p>
          <a:p>
            <a:pPr lvl="4"/>
            <a:r>
              <a:t>內文層級五</a:t>
            </a:r>
          </a:p>
        </p:txBody>
      </p:sp>
      <p:sp>
        <p:nvSpPr>
          <p:cNvPr id="18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sp>
        <p:nvSpPr>
          <p:cNvPr id="194" name="大標題文字"/>
          <p:cNvSpPr txBox="1"/>
          <p:nvPr>
            <p:ph type="title"/>
          </p:nvPr>
        </p:nvSpPr>
        <p:spPr>
          <a:prstGeom prst="rect">
            <a:avLst/>
          </a:prstGeom>
        </p:spPr>
        <p:txBody>
          <a:bodyPr/>
          <a:lstStyle/>
          <a:p>
            <a:pPr/>
            <a:r>
              <a:t>大標題文字</a:t>
            </a:r>
          </a:p>
        </p:txBody>
      </p:sp>
      <p:sp>
        <p:nvSpPr>
          <p:cNvPr id="195" name="內文層級一…"/>
          <p:cNvSpPr txBox="1"/>
          <p:nvPr>
            <p:ph type="body" sz="half" idx="1"/>
          </p:nvPr>
        </p:nvSpPr>
        <p:spPr>
          <a:xfrm>
            <a:off x="1049337" y="1460500"/>
            <a:ext cx="3436939" cy="4681538"/>
          </a:xfrm>
          <a:prstGeom prst="rect">
            <a:avLst/>
          </a:prstGeom>
        </p:spPr>
        <p:txBody>
          <a:bodyPr>
            <a:normAutofit fontScale="100000" lnSpcReduction="0"/>
          </a:bodyPr>
          <a:lstStyle>
            <a:lvl1pPr>
              <a:buBlip>
                <a:blip r:embed="rId2"/>
              </a:buBlip>
            </a:lvl1pPr>
          </a:lstStyle>
          <a:p>
            <a:pPr/>
            <a:r>
              <a:t>內文層級一</a:t>
            </a:r>
          </a:p>
          <a:p>
            <a:pPr lvl="1"/>
            <a:r>
              <a:t>內文層級二</a:t>
            </a:r>
          </a:p>
          <a:p>
            <a:pPr lvl="2"/>
            <a:r>
              <a:t>內文層級三</a:t>
            </a:r>
          </a:p>
          <a:p>
            <a:pPr lvl="3"/>
            <a:r>
              <a:t>內文層級四</a:t>
            </a:r>
          </a:p>
          <a:p>
            <a:pPr lvl="4"/>
            <a:r>
              <a:t>內文層級五</a:t>
            </a:r>
          </a:p>
        </p:txBody>
      </p:sp>
      <p:sp>
        <p:nvSpPr>
          <p:cNvPr id="19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spTree>
      <p:nvGrpSpPr>
        <p:cNvPr id="1" name=""/>
        <p:cNvGrpSpPr/>
        <p:nvPr/>
      </p:nvGrpSpPr>
      <p:grpSpPr>
        <a:xfrm>
          <a:off x="0" y="0"/>
          <a:ext cx="0" cy="0"/>
          <a:chOff x="0" y="0"/>
          <a:chExt cx="0" cy="0"/>
        </a:xfrm>
      </p:grpSpPr>
      <p:pic>
        <p:nvPicPr>
          <p:cNvPr id="20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04" name="大標題文字"/>
          <p:cNvSpPr txBox="1"/>
          <p:nvPr>
            <p:ph type="title"/>
          </p:nvPr>
        </p:nvSpPr>
        <p:spPr>
          <a:prstGeom prst="rect">
            <a:avLst/>
          </a:prstGeom>
        </p:spPr>
        <p:txBody>
          <a:bodyPr/>
          <a:lstStyle/>
          <a:p>
            <a:pPr/>
            <a:r>
              <a:t>大標題文字</a:t>
            </a:r>
          </a:p>
        </p:txBody>
      </p:sp>
      <p:sp>
        <p:nvSpPr>
          <p:cNvPr id="205" name="內文層級一…"/>
          <p:cNvSpPr txBox="1"/>
          <p:nvPr>
            <p:ph type="body" sz="half" idx="1"/>
          </p:nvPr>
        </p:nvSpPr>
        <p:spPr>
          <a:xfrm>
            <a:off x="1049337" y="1460500"/>
            <a:ext cx="3436939" cy="4681538"/>
          </a:xfrm>
          <a:prstGeom prst="rect">
            <a:avLst/>
          </a:prstGeom>
        </p:spPr>
        <p:txBody>
          <a:bodyPr>
            <a:normAutofit fontScale="100000" lnSpcReduction="0"/>
          </a:bodyPr>
          <a:lstStyle>
            <a:lvl1pPr>
              <a:buBlip>
                <a:blip r:embed="rId3"/>
              </a:buBlip>
            </a:lvl1pPr>
          </a:lstStyle>
          <a:p>
            <a:pPr/>
            <a:r>
              <a:t>內文層級一</a:t>
            </a:r>
          </a:p>
          <a:p>
            <a:pPr lvl="1"/>
            <a:r>
              <a:t>內文層級二</a:t>
            </a:r>
          </a:p>
          <a:p>
            <a:pPr lvl="2"/>
            <a:r>
              <a:t>內文層級三</a:t>
            </a:r>
          </a:p>
          <a:p>
            <a:pPr lvl="3"/>
            <a:r>
              <a:t>內文層級四</a:t>
            </a:r>
          </a:p>
          <a:p>
            <a:pPr lvl="4"/>
            <a:r>
              <a:t>內文層級五</a:t>
            </a:r>
          </a:p>
        </p:txBody>
      </p:sp>
      <p:sp>
        <p:nvSpPr>
          <p:cNvPr id="20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投影片">
    <p:bg>
      <p:bgPr>
        <a:solidFill>
          <a:srgbClr val="C5D1D7"/>
        </a:solidFill>
      </p:bgPr>
    </p:bg>
    <p:spTree>
      <p:nvGrpSpPr>
        <p:cNvPr id="1" name=""/>
        <p:cNvGrpSpPr/>
        <p:nvPr/>
      </p:nvGrpSpPr>
      <p:grpSpPr>
        <a:xfrm>
          <a:off x="0" y="0"/>
          <a:ext cx="0" cy="0"/>
          <a:chOff x="0" y="0"/>
          <a:chExt cx="0" cy="0"/>
        </a:xfrm>
      </p:grpSpPr>
      <p:sp>
        <p:nvSpPr>
          <p:cNvPr id="213" name="矩形 19"/>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14" name="矩形 20"/>
          <p:cNvSpPr/>
          <p:nvPr/>
        </p:nvSpPr>
        <p:spPr>
          <a:xfrm>
            <a:off x="8991600" y="3175"/>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15" name="矩形 23"/>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16" name="矩形 24"/>
          <p:cNvSpPr/>
          <p:nvPr/>
        </p:nvSpPr>
        <p:spPr>
          <a:xfrm>
            <a:off x="0" y="0"/>
            <a:ext cx="9144000" cy="25146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17" name="矩形 9"/>
          <p:cNvSpPr/>
          <p:nvPr/>
        </p:nvSpPr>
        <p:spPr>
          <a:xfrm>
            <a:off x="146050" y="6391275"/>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218" name="直線接點 10"/>
          <p:cNvSpPr/>
          <p:nvPr/>
        </p:nvSpPr>
        <p:spPr>
          <a:xfrm>
            <a:off x="155575" y="2419350"/>
            <a:ext cx="8832850" cy="0"/>
          </a:xfrm>
          <a:prstGeom prst="line">
            <a:avLst/>
          </a:prstGeom>
          <a:ln w="11430">
            <a:solidFill>
              <a:srgbClr val="7B9899"/>
            </a:solidFill>
            <a:prstDash val="sysDash"/>
          </a:ln>
        </p:spPr>
        <p:txBody>
          <a:bodyPr lIns="45719" rIns="45719" anchor="ctr"/>
          <a:lstStyle/>
          <a:p>
            <a:pPr/>
          </a:p>
        </p:txBody>
      </p:sp>
      <p:sp>
        <p:nvSpPr>
          <p:cNvPr id="219" name="矩形 11"/>
          <p:cNvSpPr/>
          <p:nvPr/>
        </p:nvSpPr>
        <p:spPr>
          <a:xfrm>
            <a:off x="152400" y="152400"/>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220" name="橢圓 12"/>
          <p:cNvSpPr/>
          <p:nvPr/>
        </p:nvSpPr>
        <p:spPr>
          <a:xfrm>
            <a:off x="4267200" y="2114550"/>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21" name="橢圓 13"/>
          <p:cNvSpPr/>
          <p:nvPr/>
        </p:nvSpPr>
        <p:spPr>
          <a:xfrm>
            <a:off x="4362450" y="2209800"/>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22" name="內文層級一…"/>
          <p:cNvSpPr txBox="1"/>
          <p:nvPr>
            <p:ph type="body" sz="quarter" idx="1"/>
          </p:nvPr>
        </p:nvSpPr>
        <p:spPr>
          <a:xfrm>
            <a:off x="1371600" y="2819400"/>
            <a:ext cx="6400800" cy="1752600"/>
          </a:xfrm>
          <a:prstGeom prst="rect">
            <a:avLst/>
          </a:prstGeom>
        </p:spPr>
        <p:txBody>
          <a:bodyPr lIns="45719" tIns="45719" rIns="45719" bIns="45719">
            <a:normAutofit fontScale="100000" lnSpcReduction="0"/>
          </a:bodyPr>
          <a:lstStyle>
            <a:lvl1pPr marL="0" indent="0" algn="ctr">
              <a:lnSpc>
                <a:spcPct val="100000"/>
              </a:lnSpc>
              <a:spcBef>
                <a:spcPts val="300"/>
              </a:spcBef>
              <a:buSzTx/>
              <a:buNone/>
              <a:defRPr cap="all" spc="250" sz="1600">
                <a:solidFill>
                  <a:srgbClr val="646B86"/>
                </a:solidFill>
                <a:latin typeface="Georgia"/>
                <a:ea typeface="Georgia"/>
                <a:cs typeface="Georgia"/>
                <a:sym typeface="Georgia"/>
              </a:defRPr>
            </a:lvl1pPr>
            <a:lvl2pPr marL="0" indent="457200" algn="ctr">
              <a:lnSpc>
                <a:spcPct val="100000"/>
              </a:lnSpc>
              <a:spcBef>
                <a:spcPts val="300"/>
              </a:spcBef>
              <a:buSzTx/>
              <a:buNone/>
              <a:defRPr cap="all" spc="250" sz="1600">
                <a:solidFill>
                  <a:srgbClr val="646B86"/>
                </a:solidFill>
                <a:latin typeface="Georgia"/>
                <a:ea typeface="Georgia"/>
                <a:cs typeface="Georgia"/>
                <a:sym typeface="Georgia"/>
              </a:defRPr>
            </a:lvl2pPr>
            <a:lvl3pPr indent="914400" algn="ctr">
              <a:lnSpc>
                <a:spcPct val="100000"/>
              </a:lnSpc>
              <a:spcBef>
                <a:spcPts val="300"/>
              </a:spcBef>
              <a:defRPr cap="all" spc="250" sz="1600">
                <a:solidFill>
                  <a:srgbClr val="646B86"/>
                </a:solidFill>
                <a:latin typeface="Georgia"/>
                <a:ea typeface="Georgia"/>
                <a:cs typeface="Georgia"/>
                <a:sym typeface="Georgia"/>
              </a:defRPr>
            </a:lvl3pPr>
            <a:lvl4pPr indent="1371600" algn="ctr">
              <a:lnSpc>
                <a:spcPct val="100000"/>
              </a:lnSpc>
              <a:spcBef>
                <a:spcPts val="300"/>
              </a:spcBef>
              <a:defRPr cap="all" spc="250" sz="1600">
                <a:solidFill>
                  <a:srgbClr val="646B86"/>
                </a:solidFill>
                <a:latin typeface="Georgia"/>
                <a:ea typeface="Georgia"/>
                <a:cs typeface="Georgia"/>
                <a:sym typeface="Georgia"/>
              </a:defRPr>
            </a:lvl4pPr>
            <a:lvl5pPr indent="1828800" algn="ctr">
              <a:lnSpc>
                <a:spcPct val="100000"/>
              </a:lnSpc>
              <a:spcBef>
                <a:spcPts val="300"/>
              </a:spcBef>
              <a:defRPr cap="all" spc="250" sz="1600">
                <a:solidFill>
                  <a:srgbClr val="646B86"/>
                </a:solidFill>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223" name="大標題文字"/>
          <p:cNvSpPr txBox="1"/>
          <p:nvPr>
            <p:ph type="title"/>
          </p:nvPr>
        </p:nvSpPr>
        <p:spPr>
          <a:xfrm>
            <a:off x="685800" y="381000"/>
            <a:ext cx="7772400" cy="1752600"/>
          </a:xfrm>
          <a:prstGeom prst="rect">
            <a:avLst/>
          </a:prstGeom>
        </p:spPr>
        <p:txBody>
          <a:bodyPr lIns="45719" tIns="45719" rIns="45719" bIns="45719" anchor="b"/>
          <a:lstStyle>
            <a:lvl1pPr algn="ctr">
              <a:lnSpc>
                <a:spcPct val="100000"/>
              </a:lnSpc>
              <a:defRPr b="0" sz="4200">
                <a:solidFill>
                  <a:srgbClr val="D16349"/>
                </a:solidFill>
                <a:latin typeface="Georgia"/>
                <a:ea typeface="Georgia"/>
                <a:cs typeface="Georgia"/>
                <a:sym typeface="Georgia"/>
              </a:defRPr>
            </a:lvl1pPr>
          </a:lstStyle>
          <a:p>
            <a:pPr/>
            <a:r>
              <a:t>大標題文字</a:t>
            </a:r>
          </a:p>
        </p:txBody>
      </p:sp>
      <p:sp>
        <p:nvSpPr>
          <p:cNvPr id="224" name="幻燈片編號"/>
          <p:cNvSpPr txBox="1"/>
          <p:nvPr>
            <p:ph type="sldNum" sz="quarter" idx="2"/>
          </p:nvPr>
        </p:nvSpPr>
        <p:spPr>
          <a:xfrm>
            <a:off x="4427259" y="225933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物件">
    <p:bg>
      <p:bgPr>
        <a:solidFill>
          <a:srgbClr val="C5D1D7"/>
        </a:solidFill>
      </p:bgPr>
    </p:bg>
    <p:spTree>
      <p:nvGrpSpPr>
        <p:cNvPr id="1" name=""/>
        <p:cNvGrpSpPr/>
        <p:nvPr/>
      </p:nvGrpSpPr>
      <p:grpSpPr>
        <a:xfrm>
          <a:off x="0" y="0"/>
          <a:ext cx="0" cy="0"/>
          <a:chOff x="0" y="0"/>
          <a:chExt cx="0" cy="0"/>
        </a:xfrm>
      </p:grpSpPr>
      <p:sp>
        <p:nvSpPr>
          <p:cNvPr id="231"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32" name="矩形 15"/>
          <p:cNvSpPr/>
          <p:nvPr/>
        </p:nvSpPr>
        <p:spPr>
          <a:xfrm>
            <a:off x="0" y="0"/>
            <a:ext cx="9144000" cy="1393825"/>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33"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34"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35" name="矩形 8"/>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236" name="矩形 7"/>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237" name="直線接點 9"/>
          <p:cNvSpPr/>
          <p:nvPr/>
        </p:nvSpPr>
        <p:spPr>
          <a:xfrm>
            <a:off x="152400" y="1276350"/>
            <a:ext cx="8832850" cy="0"/>
          </a:xfrm>
          <a:prstGeom prst="line">
            <a:avLst/>
          </a:prstGeom>
          <a:ln>
            <a:solidFill>
              <a:srgbClr val="7B9899"/>
            </a:solidFill>
            <a:prstDash val="sysDash"/>
          </a:ln>
        </p:spPr>
        <p:txBody>
          <a:bodyPr lIns="45719" rIns="45719" anchor="ctr"/>
          <a:lstStyle/>
          <a:p>
            <a:pPr/>
          </a:p>
        </p:txBody>
      </p:sp>
      <p:sp>
        <p:nvSpPr>
          <p:cNvPr id="238" name="橢圓 11"/>
          <p:cNvSpPr/>
          <p:nvPr/>
        </p:nvSpPr>
        <p:spPr>
          <a:xfrm>
            <a:off x="4267200" y="955675"/>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39" name="橢圓 14"/>
          <p:cNvSpPr/>
          <p:nvPr/>
        </p:nvSpPr>
        <p:spPr>
          <a:xfrm>
            <a:off x="4362450" y="1050925"/>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40" name="大標題文字"/>
          <p:cNvSpPr txBox="1"/>
          <p:nvPr>
            <p:ph type="title"/>
          </p:nvPr>
        </p:nvSpPr>
        <p:spPr>
          <a:xfrm>
            <a:off x="301625" y="228600"/>
            <a:ext cx="8534400" cy="758825"/>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241" name="內文層級一…"/>
          <p:cNvSpPr txBox="1"/>
          <p:nvPr>
            <p:ph type="body" idx="1"/>
          </p:nvPr>
        </p:nvSpPr>
        <p:spPr>
          <a:xfrm>
            <a:off x="301752" y="1527047"/>
            <a:ext cx="8503920" cy="4572001"/>
          </a:xfrm>
          <a:prstGeom prst="rect">
            <a:avLst/>
          </a:prstGeom>
        </p:spPr>
        <p:txBody>
          <a:bodyPr lIns="45719" tIns="45719" rIns="45719" bIns="45719">
            <a:normAutofit fontScale="100000" lnSpcReduction="0"/>
          </a:bodyPr>
          <a:lstStyle>
            <a:lvl1pPr marL="273050" indent="-273050">
              <a:lnSpc>
                <a:spcPct val="100000"/>
              </a:lnSpc>
              <a:spcBef>
                <a:spcPts val="600"/>
              </a:spcBef>
              <a:buClr>
                <a:srgbClr val="D16349"/>
              </a:buClr>
              <a:buSzPct val="85000"/>
              <a:buChar char="●"/>
              <a:defRPr b="0" sz="2700">
                <a:latin typeface="Georgia"/>
                <a:ea typeface="Georgia"/>
                <a:cs typeface="Georgia"/>
                <a:sym typeface="Georgia"/>
              </a:defRPr>
            </a:lvl1pPr>
            <a:lvl2pPr marL="609744" indent="-335106">
              <a:lnSpc>
                <a:spcPct val="100000"/>
              </a:lnSpc>
              <a:spcBef>
                <a:spcPts val="600"/>
              </a:spcBef>
              <a:buClr>
                <a:srgbClr val="D16349"/>
              </a:buClr>
              <a:buSzPct val="70000"/>
              <a:buChar char="○"/>
              <a:defRPr b="0" sz="2700">
                <a:latin typeface="Georgia"/>
                <a:ea typeface="Georgia"/>
                <a:cs typeface="Georgia"/>
                <a:sym typeface="Georgia"/>
              </a:defRPr>
            </a:lvl2pPr>
            <a:lvl3pPr marL="902335" indent="-308610">
              <a:lnSpc>
                <a:spcPct val="100000"/>
              </a:lnSpc>
              <a:spcBef>
                <a:spcPts val="600"/>
              </a:spcBef>
              <a:buClr>
                <a:srgbClr val="D16349"/>
              </a:buClr>
              <a:buSzPct val="75000"/>
              <a:buChar char=""/>
              <a:defRPr b="0" sz="2700">
                <a:latin typeface="Georgia"/>
                <a:ea typeface="Georgia"/>
                <a:cs typeface="Georgia"/>
                <a:sym typeface="Georgia"/>
              </a:defRPr>
            </a:lvl3pPr>
            <a:lvl4pPr marL="1176972" indent="-308609">
              <a:lnSpc>
                <a:spcPct val="100000"/>
              </a:lnSpc>
              <a:spcBef>
                <a:spcPts val="600"/>
              </a:spcBef>
              <a:buClr>
                <a:srgbClr val="D16349"/>
              </a:buClr>
              <a:buSzPct val="70000"/>
              <a:buChar char="○"/>
              <a:defRPr b="0" sz="2700">
                <a:latin typeface="Georgia"/>
                <a:ea typeface="Georgia"/>
                <a:cs typeface="Georgia"/>
                <a:sym typeface="Georgia"/>
              </a:defRPr>
            </a:lvl4pPr>
            <a:lvl5pPr marL="1485900" indent="-342900">
              <a:lnSpc>
                <a:spcPct val="100000"/>
              </a:lnSpc>
              <a:spcBef>
                <a:spcPts val="600"/>
              </a:spcBef>
              <a:buClr>
                <a:srgbClr val="D16349"/>
              </a:buClr>
              <a:buSzPct val="100000"/>
              <a:buChar char="•"/>
              <a:defRPr b="0" sz="27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242" name="幻燈片編號"/>
          <p:cNvSpPr txBox="1"/>
          <p:nvPr>
            <p:ph type="sldNum" sz="quarter" idx="2"/>
          </p:nvPr>
        </p:nvSpPr>
        <p:spPr>
          <a:xfrm>
            <a:off x="4446309" y="1087755"/>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區段標頭">
    <p:spTree>
      <p:nvGrpSpPr>
        <p:cNvPr id="1" name=""/>
        <p:cNvGrpSpPr/>
        <p:nvPr/>
      </p:nvGrpSpPr>
      <p:grpSpPr>
        <a:xfrm>
          <a:off x="0" y="0"/>
          <a:ext cx="0" cy="0"/>
          <a:chOff x="0" y="0"/>
          <a:chExt cx="0" cy="0"/>
        </a:xfrm>
      </p:grpSpPr>
      <p:sp>
        <p:nvSpPr>
          <p:cNvPr id="249" name="矩形 19"/>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50" name="矩形 20"/>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51" name="矩形 23"/>
          <p:cNvSpPr/>
          <p:nvPr/>
        </p:nvSpPr>
        <p:spPr>
          <a:xfrm>
            <a:off x="0" y="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52" name="矩形 24"/>
          <p:cNvSpPr/>
          <p:nvPr/>
        </p:nvSpPr>
        <p:spPr>
          <a:xfrm>
            <a:off x="8991600" y="1905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53" name="矩形 25"/>
          <p:cNvSpPr/>
          <p:nvPr/>
        </p:nvSpPr>
        <p:spPr>
          <a:xfrm>
            <a:off x="152400" y="2286000"/>
            <a:ext cx="8832850" cy="3048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54" name="矩形 26"/>
          <p:cNvSpPr/>
          <p:nvPr/>
        </p:nvSpPr>
        <p:spPr>
          <a:xfrm>
            <a:off x="155575" y="142875"/>
            <a:ext cx="8832850" cy="2139950"/>
          </a:xfrm>
          <a:prstGeom prst="rect">
            <a:avLst/>
          </a:prstGeom>
          <a:solidFill>
            <a:srgbClr val="D16349"/>
          </a:solidFill>
          <a:ln w="12700">
            <a:miter lim="400000"/>
          </a:ln>
        </p:spPr>
        <p:txBody>
          <a:bodyPr lIns="45719" rIns="45719" anchor="ctr"/>
          <a:lstStyle/>
          <a:p>
            <a:pPr>
              <a:defRPr>
                <a:latin typeface="Georgia"/>
                <a:ea typeface="Georgia"/>
                <a:cs typeface="Georgia"/>
                <a:sym typeface="Georgia"/>
              </a:defRPr>
            </a:pPr>
          </a:p>
        </p:txBody>
      </p:sp>
      <p:sp>
        <p:nvSpPr>
          <p:cNvPr id="255" name="矩形 9"/>
          <p:cNvSpPr/>
          <p:nvPr/>
        </p:nvSpPr>
        <p:spPr>
          <a:xfrm>
            <a:off x="146050" y="6391275"/>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256" name="矩形 10"/>
          <p:cNvSpPr/>
          <p:nvPr/>
        </p:nvSpPr>
        <p:spPr>
          <a:xfrm>
            <a:off x="152400" y="152400"/>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257" name="直線接點 11"/>
          <p:cNvSpPr/>
          <p:nvPr/>
        </p:nvSpPr>
        <p:spPr>
          <a:xfrm>
            <a:off x="152400" y="2438400"/>
            <a:ext cx="8832850" cy="0"/>
          </a:xfrm>
          <a:prstGeom prst="line">
            <a:avLst/>
          </a:prstGeom>
          <a:ln w="11430">
            <a:solidFill>
              <a:srgbClr val="7B9899"/>
            </a:solidFill>
            <a:prstDash val="sysDash"/>
          </a:ln>
        </p:spPr>
        <p:txBody>
          <a:bodyPr lIns="45719" rIns="45719" anchor="ctr"/>
          <a:lstStyle/>
          <a:p>
            <a:pPr/>
          </a:p>
        </p:txBody>
      </p:sp>
      <p:sp>
        <p:nvSpPr>
          <p:cNvPr id="258" name="橢圓 12"/>
          <p:cNvSpPr/>
          <p:nvPr/>
        </p:nvSpPr>
        <p:spPr>
          <a:xfrm>
            <a:off x="4267200" y="2114550"/>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59" name="橢圓 13"/>
          <p:cNvSpPr/>
          <p:nvPr/>
        </p:nvSpPr>
        <p:spPr>
          <a:xfrm>
            <a:off x="4362450" y="2209800"/>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60" name="內文層級一…"/>
          <p:cNvSpPr txBox="1"/>
          <p:nvPr>
            <p:ph type="body" sz="quarter" idx="1"/>
          </p:nvPr>
        </p:nvSpPr>
        <p:spPr>
          <a:xfrm>
            <a:off x="1368425" y="2743200"/>
            <a:ext cx="6480175" cy="1673225"/>
          </a:xfrm>
          <a:prstGeom prst="rect">
            <a:avLst/>
          </a:prstGeom>
        </p:spPr>
        <p:txBody>
          <a:bodyPr lIns="45719" tIns="45719" rIns="45719" bIns="45719">
            <a:normAutofit fontScale="100000" lnSpcReduction="0"/>
          </a:bodyPr>
          <a:lstStyle>
            <a:lvl1pPr marL="0" indent="0" algn="ctr">
              <a:lnSpc>
                <a:spcPct val="100000"/>
              </a:lnSpc>
              <a:spcBef>
                <a:spcPts val="300"/>
              </a:spcBef>
              <a:buSzTx/>
              <a:buNone/>
              <a:defRPr cap="all" spc="250" sz="1600">
                <a:solidFill>
                  <a:srgbClr val="646B86"/>
                </a:solidFill>
                <a:latin typeface="Georgia"/>
                <a:ea typeface="Georgia"/>
                <a:cs typeface="Georgia"/>
                <a:sym typeface="Georgia"/>
              </a:defRPr>
            </a:lvl1pPr>
            <a:lvl2pPr marL="0" indent="274637" algn="ctr">
              <a:lnSpc>
                <a:spcPct val="100000"/>
              </a:lnSpc>
              <a:spcBef>
                <a:spcPts val="300"/>
              </a:spcBef>
              <a:buSzTx/>
              <a:buNone/>
              <a:defRPr cap="all" spc="250" sz="1600">
                <a:solidFill>
                  <a:srgbClr val="646B86"/>
                </a:solidFill>
                <a:latin typeface="Georgia"/>
                <a:ea typeface="Georgia"/>
                <a:cs typeface="Georgia"/>
                <a:sym typeface="Georgia"/>
              </a:defRPr>
            </a:lvl2pPr>
            <a:lvl3pPr indent="593725" algn="ctr">
              <a:lnSpc>
                <a:spcPct val="100000"/>
              </a:lnSpc>
              <a:spcBef>
                <a:spcPts val="300"/>
              </a:spcBef>
              <a:defRPr cap="all" spc="250" sz="1600">
                <a:solidFill>
                  <a:srgbClr val="646B86"/>
                </a:solidFill>
                <a:latin typeface="Georgia"/>
                <a:ea typeface="Georgia"/>
                <a:cs typeface="Georgia"/>
                <a:sym typeface="Georgia"/>
              </a:defRPr>
            </a:lvl3pPr>
            <a:lvl4pPr indent="868362" algn="ctr">
              <a:lnSpc>
                <a:spcPct val="100000"/>
              </a:lnSpc>
              <a:spcBef>
                <a:spcPts val="300"/>
              </a:spcBef>
              <a:defRPr cap="all" spc="250" sz="1600">
                <a:solidFill>
                  <a:srgbClr val="646B86"/>
                </a:solidFill>
                <a:latin typeface="Georgia"/>
                <a:ea typeface="Georgia"/>
                <a:cs typeface="Georgia"/>
                <a:sym typeface="Georgia"/>
              </a:defRPr>
            </a:lvl4pPr>
            <a:lvl5pPr indent="1143000" algn="ctr">
              <a:lnSpc>
                <a:spcPct val="100000"/>
              </a:lnSpc>
              <a:spcBef>
                <a:spcPts val="300"/>
              </a:spcBef>
              <a:defRPr cap="all" spc="250" sz="1600">
                <a:solidFill>
                  <a:srgbClr val="646B86"/>
                </a:solidFill>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261" name="大標題文字"/>
          <p:cNvSpPr txBox="1"/>
          <p:nvPr>
            <p:ph type="title"/>
          </p:nvPr>
        </p:nvSpPr>
        <p:spPr>
          <a:xfrm>
            <a:off x="722312" y="533400"/>
            <a:ext cx="7772401" cy="1524000"/>
          </a:xfrm>
          <a:prstGeom prst="rect">
            <a:avLst/>
          </a:prstGeom>
        </p:spPr>
        <p:txBody>
          <a:bodyPr lIns="45719" tIns="45719" rIns="45719" bIns="45719" anchor="b"/>
          <a:lstStyle>
            <a:lvl1pPr algn="ctr">
              <a:lnSpc>
                <a:spcPct val="100000"/>
              </a:lnSpc>
              <a:defRPr b="0" sz="4200">
                <a:solidFill>
                  <a:schemeClr val="accent1">
                    <a:lumOff val="44000"/>
                  </a:schemeClr>
                </a:solidFill>
                <a:latin typeface="Georgia"/>
                <a:ea typeface="Georgia"/>
                <a:cs typeface="Georgia"/>
                <a:sym typeface="Georgia"/>
              </a:defRPr>
            </a:lvl1pPr>
          </a:lstStyle>
          <a:p>
            <a:pPr/>
            <a:r>
              <a:t>大標題文字</a:t>
            </a:r>
          </a:p>
        </p:txBody>
      </p:sp>
      <p:sp>
        <p:nvSpPr>
          <p:cNvPr id="262" name="幻燈片編號"/>
          <p:cNvSpPr txBox="1"/>
          <p:nvPr>
            <p:ph type="sldNum" sz="quarter" idx="2"/>
          </p:nvPr>
        </p:nvSpPr>
        <p:spPr>
          <a:xfrm>
            <a:off x="4427259" y="225933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兩項物件">
    <p:bg>
      <p:bgPr>
        <a:solidFill>
          <a:srgbClr val="C5D1D7"/>
        </a:solidFill>
      </p:bgPr>
    </p:bg>
    <p:spTree>
      <p:nvGrpSpPr>
        <p:cNvPr id="1" name=""/>
        <p:cNvGrpSpPr/>
        <p:nvPr/>
      </p:nvGrpSpPr>
      <p:grpSpPr>
        <a:xfrm>
          <a:off x="0" y="0"/>
          <a:ext cx="0" cy="0"/>
          <a:chOff x="0" y="0"/>
          <a:chExt cx="0" cy="0"/>
        </a:xfrm>
      </p:grpSpPr>
      <p:sp>
        <p:nvSpPr>
          <p:cNvPr id="269"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70" name="矩形 15"/>
          <p:cNvSpPr/>
          <p:nvPr/>
        </p:nvSpPr>
        <p:spPr>
          <a:xfrm>
            <a:off x="0" y="0"/>
            <a:ext cx="9144000" cy="1393825"/>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71"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72"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73" name="矩形 8"/>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274" name="矩形 7"/>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275" name="直線接點 9"/>
          <p:cNvSpPr/>
          <p:nvPr/>
        </p:nvSpPr>
        <p:spPr>
          <a:xfrm>
            <a:off x="152400" y="1276350"/>
            <a:ext cx="8832850" cy="0"/>
          </a:xfrm>
          <a:prstGeom prst="line">
            <a:avLst/>
          </a:prstGeom>
          <a:ln>
            <a:solidFill>
              <a:srgbClr val="7B9899"/>
            </a:solidFill>
            <a:prstDash val="sysDash"/>
          </a:ln>
        </p:spPr>
        <p:txBody>
          <a:bodyPr lIns="45719" rIns="45719" anchor="ctr"/>
          <a:lstStyle/>
          <a:p>
            <a:pPr/>
          </a:p>
        </p:txBody>
      </p:sp>
      <p:sp>
        <p:nvSpPr>
          <p:cNvPr id="276" name="橢圓 11"/>
          <p:cNvSpPr/>
          <p:nvPr/>
        </p:nvSpPr>
        <p:spPr>
          <a:xfrm>
            <a:off x="4267200" y="955675"/>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77" name="橢圓 14"/>
          <p:cNvSpPr/>
          <p:nvPr/>
        </p:nvSpPr>
        <p:spPr>
          <a:xfrm>
            <a:off x="4362450" y="1050925"/>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78" name="直線接點 19"/>
          <p:cNvSpPr/>
          <p:nvPr/>
        </p:nvSpPr>
        <p:spPr>
          <a:xfrm flipV="1">
            <a:off x="4562474" y="1576388"/>
            <a:ext cx="9527" cy="4818063"/>
          </a:xfrm>
          <a:prstGeom prst="line">
            <a:avLst/>
          </a:prstGeom>
          <a:ln>
            <a:solidFill>
              <a:srgbClr val="646B86"/>
            </a:solidFill>
            <a:prstDash val="sysDash"/>
          </a:ln>
        </p:spPr>
        <p:txBody>
          <a:bodyPr lIns="45719" rIns="45719" anchor="ctr"/>
          <a:lstStyle/>
          <a:p>
            <a:pPr/>
          </a:p>
        </p:txBody>
      </p:sp>
      <p:sp>
        <p:nvSpPr>
          <p:cNvPr id="279" name="大標題文字"/>
          <p:cNvSpPr txBox="1"/>
          <p:nvPr>
            <p:ph type="title"/>
          </p:nvPr>
        </p:nvSpPr>
        <p:spPr>
          <a:xfrm>
            <a:off x="301752" y="228600"/>
            <a:ext cx="8534401" cy="758952"/>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280" name="內文層級一…"/>
          <p:cNvSpPr txBox="1"/>
          <p:nvPr>
            <p:ph type="body" sz="half" idx="1"/>
          </p:nvPr>
        </p:nvSpPr>
        <p:spPr>
          <a:xfrm>
            <a:off x="301752" y="1371600"/>
            <a:ext cx="4038601" cy="4681729"/>
          </a:xfrm>
          <a:prstGeom prst="rect">
            <a:avLst/>
          </a:prstGeom>
        </p:spPr>
        <p:txBody>
          <a:bodyPr lIns="45719" tIns="45719" rIns="45719" bIns="45719">
            <a:normAutofit fontScale="100000" lnSpcReduction="0"/>
          </a:bodyPr>
          <a:lstStyle>
            <a:lvl1pPr marL="273050" indent="-273050">
              <a:lnSpc>
                <a:spcPct val="100000"/>
              </a:lnSpc>
              <a:spcBef>
                <a:spcPts val="600"/>
              </a:spcBef>
              <a:buClr>
                <a:srgbClr val="D16349"/>
              </a:buClr>
              <a:buSzPct val="85000"/>
              <a:buChar char="●"/>
              <a:defRPr b="0" sz="2500">
                <a:latin typeface="Georgia"/>
                <a:ea typeface="Georgia"/>
                <a:cs typeface="Georgia"/>
                <a:sym typeface="Georgia"/>
              </a:defRPr>
            </a:lvl1pPr>
            <a:lvl2pPr marL="584922" indent="-310284">
              <a:lnSpc>
                <a:spcPct val="100000"/>
              </a:lnSpc>
              <a:spcBef>
                <a:spcPts val="600"/>
              </a:spcBef>
              <a:buClr>
                <a:srgbClr val="D16349"/>
              </a:buClr>
              <a:buSzPct val="70000"/>
              <a:buChar char="○"/>
              <a:defRPr b="0" sz="2500">
                <a:latin typeface="Georgia"/>
                <a:ea typeface="Georgia"/>
                <a:cs typeface="Georgia"/>
                <a:sym typeface="Georgia"/>
              </a:defRPr>
            </a:lvl2pPr>
            <a:lvl3pPr marL="879475" indent="-285750">
              <a:lnSpc>
                <a:spcPct val="100000"/>
              </a:lnSpc>
              <a:spcBef>
                <a:spcPts val="600"/>
              </a:spcBef>
              <a:buClr>
                <a:srgbClr val="D16349"/>
              </a:buClr>
              <a:buSzPct val="75000"/>
              <a:buChar char=""/>
              <a:defRPr b="0" sz="2500">
                <a:latin typeface="Georgia"/>
                <a:ea typeface="Georgia"/>
                <a:cs typeface="Georgia"/>
                <a:sym typeface="Georgia"/>
              </a:defRPr>
            </a:lvl3pPr>
            <a:lvl4pPr marL="1154112" indent="-285750">
              <a:lnSpc>
                <a:spcPct val="100000"/>
              </a:lnSpc>
              <a:spcBef>
                <a:spcPts val="600"/>
              </a:spcBef>
              <a:buClr>
                <a:srgbClr val="D16349"/>
              </a:buClr>
              <a:buSzPct val="70000"/>
              <a:buChar char="○"/>
              <a:defRPr b="0" sz="2500">
                <a:latin typeface="Georgia"/>
                <a:ea typeface="Georgia"/>
                <a:cs typeface="Georgia"/>
                <a:sym typeface="Georgia"/>
              </a:defRPr>
            </a:lvl4pPr>
            <a:lvl5pPr marL="1460500" indent="-317500">
              <a:lnSpc>
                <a:spcPct val="100000"/>
              </a:lnSpc>
              <a:spcBef>
                <a:spcPts val="600"/>
              </a:spcBef>
              <a:buClr>
                <a:srgbClr val="D16349"/>
              </a:buClr>
              <a:buSzPct val="100000"/>
              <a:buChar char="•"/>
              <a:defRPr b="0" sz="25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281" name="幻燈片編號"/>
          <p:cNvSpPr txBox="1"/>
          <p:nvPr>
            <p:ph type="sldNum" sz="quarter" idx="2"/>
          </p:nvPr>
        </p:nvSpPr>
        <p:spPr>
          <a:xfrm>
            <a:off x="4427259" y="1100455"/>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較">
    <p:bg>
      <p:bgPr>
        <a:solidFill>
          <a:srgbClr val="C5D1D7"/>
        </a:solidFill>
      </p:bgPr>
    </p:bg>
    <p:spTree>
      <p:nvGrpSpPr>
        <p:cNvPr id="1" name=""/>
        <p:cNvGrpSpPr/>
        <p:nvPr/>
      </p:nvGrpSpPr>
      <p:grpSpPr>
        <a:xfrm>
          <a:off x="0" y="0"/>
          <a:ext cx="0" cy="0"/>
          <a:chOff x="0" y="0"/>
          <a:chExt cx="0" cy="0"/>
        </a:xfrm>
      </p:grpSpPr>
      <p:sp>
        <p:nvSpPr>
          <p:cNvPr id="288" name="直線接點 19"/>
          <p:cNvSpPr/>
          <p:nvPr/>
        </p:nvSpPr>
        <p:spPr>
          <a:xfrm flipV="1">
            <a:off x="4572000" y="2200275"/>
            <a:ext cx="0" cy="4187825"/>
          </a:xfrm>
          <a:prstGeom prst="line">
            <a:avLst/>
          </a:prstGeom>
          <a:ln>
            <a:solidFill>
              <a:srgbClr val="646B86"/>
            </a:solidFill>
            <a:prstDash val="sysDash"/>
          </a:ln>
        </p:spPr>
        <p:txBody>
          <a:bodyPr lIns="45719" rIns="45719" anchor="ctr"/>
          <a:lstStyle/>
          <a:p>
            <a:pPr/>
          </a:p>
        </p:txBody>
      </p:sp>
      <p:sp>
        <p:nvSpPr>
          <p:cNvPr id="289" name="矩形 20"/>
          <p:cNvSpPr/>
          <p:nvPr/>
        </p:nvSpPr>
        <p:spPr>
          <a:xfrm>
            <a:off x="0" y="0"/>
            <a:ext cx="9144000" cy="14478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90" name="矩形 23"/>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91" name="矩形 24"/>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92" name="矩形 25"/>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93" name="矩形 11"/>
          <p:cNvSpPr/>
          <p:nvPr/>
        </p:nvSpPr>
        <p:spPr>
          <a:xfrm>
            <a:off x="152400" y="1371600"/>
            <a:ext cx="8832850" cy="914400"/>
          </a:xfrm>
          <a:prstGeom prst="rect">
            <a:avLst/>
          </a:prstGeom>
          <a:solidFill>
            <a:srgbClr val="D16349"/>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94" name="矩形 12"/>
          <p:cNvSpPr/>
          <p:nvPr/>
        </p:nvSpPr>
        <p:spPr>
          <a:xfrm>
            <a:off x="146050" y="6391275"/>
            <a:ext cx="8832850" cy="311150"/>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295" name="直線接點 13"/>
          <p:cNvSpPr/>
          <p:nvPr/>
        </p:nvSpPr>
        <p:spPr>
          <a:xfrm>
            <a:off x="152400" y="1279525"/>
            <a:ext cx="8832850" cy="0"/>
          </a:xfrm>
          <a:prstGeom prst="line">
            <a:avLst/>
          </a:prstGeom>
          <a:ln w="11430">
            <a:solidFill>
              <a:srgbClr val="7B9899"/>
            </a:solidFill>
            <a:prstDash val="sysDash"/>
          </a:ln>
        </p:spPr>
        <p:txBody>
          <a:bodyPr lIns="45719" rIns="45719" anchor="ctr"/>
          <a:lstStyle/>
          <a:p>
            <a:pPr/>
          </a:p>
        </p:txBody>
      </p:sp>
      <p:sp>
        <p:nvSpPr>
          <p:cNvPr id="296" name="矩形 14"/>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297" name="橢圓 15"/>
          <p:cNvSpPr/>
          <p:nvPr/>
        </p:nvSpPr>
        <p:spPr>
          <a:xfrm>
            <a:off x="4267200" y="955675"/>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98" name="橢圓 16"/>
          <p:cNvSpPr/>
          <p:nvPr/>
        </p:nvSpPr>
        <p:spPr>
          <a:xfrm>
            <a:off x="4362450" y="1050925"/>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99" name="內文層級一…"/>
          <p:cNvSpPr txBox="1"/>
          <p:nvPr>
            <p:ph type="body" sz="quarter" idx="1"/>
          </p:nvPr>
        </p:nvSpPr>
        <p:spPr>
          <a:xfrm>
            <a:off x="301752" y="1524000"/>
            <a:ext cx="4040188" cy="732975"/>
          </a:xfrm>
          <a:prstGeom prst="rect">
            <a:avLst/>
          </a:prstGeom>
          <a:effectLst>
            <a:outerShdw sx="100000" sy="100000" kx="0" ky="0" algn="b" rotWithShape="0" blurRad="50800" dist="25400" dir="5400000">
              <a:srgbClr val="000000">
                <a:alpha val="35000"/>
              </a:srgbClr>
            </a:outerShdw>
          </a:effectLst>
        </p:spPr>
        <p:txBody>
          <a:bodyPr lIns="45719" tIns="45719" rIns="45719" bIns="45719" anchor="ctr">
            <a:normAutofit fontScale="100000" lnSpcReduction="0"/>
          </a:bodyPr>
          <a:lstStyle>
            <a:lvl1pPr marL="0" indent="0">
              <a:lnSpc>
                <a:spcPct val="100000"/>
              </a:lnSpc>
              <a:spcBef>
                <a:spcPts val="500"/>
              </a:spcBef>
              <a:buSzTx/>
              <a:buNone/>
              <a:defRPr sz="2200">
                <a:solidFill>
                  <a:schemeClr val="accent1">
                    <a:lumOff val="44000"/>
                  </a:schemeClr>
                </a:solidFill>
                <a:latin typeface="Georgia"/>
                <a:ea typeface="Georgia"/>
                <a:cs typeface="Georgia"/>
                <a:sym typeface="Georgia"/>
              </a:defRPr>
            </a:lvl1pPr>
            <a:lvl2pPr marL="0" indent="274637">
              <a:lnSpc>
                <a:spcPct val="100000"/>
              </a:lnSpc>
              <a:spcBef>
                <a:spcPts val="500"/>
              </a:spcBef>
              <a:buSzTx/>
              <a:buNone/>
              <a:defRPr sz="2200">
                <a:solidFill>
                  <a:schemeClr val="accent1">
                    <a:lumOff val="44000"/>
                  </a:schemeClr>
                </a:solidFill>
                <a:latin typeface="Georgia"/>
                <a:ea typeface="Georgia"/>
                <a:cs typeface="Georgia"/>
                <a:sym typeface="Georgia"/>
              </a:defRPr>
            </a:lvl2pPr>
            <a:lvl3pPr indent="593725">
              <a:lnSpc>
                <a:spcPct val="100000"/>
              </a:lnSpc>
              <a:spcBef>
                <a:spcPts val="500"/>
              </a:spcBef>
              <a:defRPr sz="2200">
                <a:solidFill>
                  <a:schemeClr val="accent1">
                    <a:lumOff val="44000"/>
                  </a:schemeClr>
                </a:solidFill>
                <a:latin typeface="Georgia"/>
                <a:ea typeface="Georgia"/>
                <a:cs typeface="Georgia"/>
                <a:sym typeface="Georgia"/>
              </a:defRPr>
            </a:lvl3pPr>
            <a:lvl4pPr indent="868362">
              <a:lnSpc>
                <a:spcPct val="100000"/>
              </a:lnSpc>
              <a:spcBef>
                <a:spcPts val="500"/>
              </a:spcBef>
              <a:defRPr sz="2200">
                <a:solidFill>
                  <a:schemeClr val="accent1">
                    <a:lumOff val="44000"/>
                  </a:schemeClr>
                </a:solidFill>
                <a:latin typeface="Georgia"/>
                <a:ea typeface="Georgia"/>
                <a:cs typeface="Georgia"/>
                <a:sym typeface="Georgia"/>
              </a:defRPr>
            </a:lvl4pPr>
            <a:lvl5pPr indent="1143000">
              <a:lnSpc>
                <a:spcPct val="100000"/>
              </a:lnSpc>
              <a:spcBef>
                <a:spcPts val="500"/>
              </a:spcBef>
              <a:defRPr sz="2200">
                <a:solidFill>
                  <a:schemeClr val="accent1">
                    <a:lumOff val="44000"/>
                  </a:schemeClr>
                </a:solidFill>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300" name="文字版面配置區 3"/>
          <p:cNvSpPr/>
          <p:nvPr>
            <p:ph type="body" sz="quarter" idx="13"/>
          </p:nvPr>
        </p:nvSpPr>
        <p:spPr>
          <a:xfrm>
            <a:off x="4791330" y="1524000"/>
            <a:ext cx="4041776" cy="731521"/>
          </a:xfrm>
          <a:prstGeom prst="rect">
            <a:avLst/>
          </a:prstGeom>
          <a:effectLst>
            <a:outerShdw sx="100000" sy="100000" kx="0" ky="0" algn="b" rotWithShape="0" blurRad="50800" dist="25400" dir="5400000">
              <a:srgbClr val="000000">
                <a:alpha val="35000"/>
              </a:srgbClr>
            </a:outerShdw>
          </a:effectLst>
        </p:spPr>
        <p:txBody>
          <a:bodyPr lIns="45719" tIns="45719" rIns="45719" bIns="45719" anchor="ctr">
            <a:normAutofit fontScale="100000" lnSpcReduction="0"/>
          </a:bodyPr>
          <a:lstStyle/>
          <a:p>
            <a:pPr marL="0" indent="0">
              <a:lnSpc>
                <a:spcPct val="100000"/>
              </a:lnSpc>
              <a:spcBef>
                <a:spcPts val="500"/>
              </a:spcBef>
              <a:buSzTx/>
              <a:buNone/>
              <a:defRPr sz="2200">
                <a:solidFill>
                  <a:schemeClr val="accent1">
                    <a:lumOff val="44000"/>
                  </a:schemeClr>
                </a:solidFill>
                <a:latin typeface="Georgia"/>
                <a:ea typeface="Georgia"/>
                <a:cs typeface="Georgia"/>
                <a:sym typeface="Georgia"/>
              </a:defRPr>
            </a:pPr>
          </a:p>
        </p:txBody>
      </p:sp>
      <p:sp>
        <p:nvSpPr>
          <p:cNvPr id="301" name="大標題文字"/>
          <p:cNvSpPr txBox="1"/>
          <p:nvPr>
            <p:ph type="title"/>
          </p:nvPr>
        </p:nvSpPr>
        <p:spPr>
          <a:xfrm>
            <a:off x="301625" y="228600"/>
            <a:ext cx="8534400" cy="758825"/>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302" name="幻燈片編號"/>
          <p:cNvSpPr txBox="1"/>
          <p:nvPr>
            <p:ph type="sldNum" sz="quarter" idx="2"/>
          </p:nvPr>
        </p:nvSpPr>
        <p:spPr>
          <a:xfrm>
            <a:off x="4427259" y="110363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只有標題">
    <p:spTree>
      <p:nvGrpSpPr>
        <p:cNvPr id="1" name=""/>
        <p:cNvGrpSpPr/>
        <p:nvPr/>
      </p:nvGrpSpPr>
      <p:grpSpPr>
        <a:xfrm>
          <a:off x="0" y="0"/>
          <a:ext cx="0" cy="0"/>
          <a:chOff x="0" y="0"/>
          <a:chExt cx="0" cy="0"/>
        </a:xfrm>
      </p:grpSpPr>
      <p:sp>
        <p:nvSpPr>
          <p:cNvPr id="309"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10" name="矩形 15"/>
          <p:cNvSpPr/>
          <p:nvPr/>
        </p:nvSpPr>
        <p:spPr>
          <a:xfrm>
            <a:off x="0" y="0"/>
            <a:ext cx="9144000" cy="1393825"/>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11"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12"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13" name="矩形 8"/>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14" name="矩形 7"/>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315" name="直線接點 9"/>
          <p:cNvSpPr/>
          <p:nvPr/>
        </p:nvSpPr>
        <p:spPr>
          <a:xfrm>
            <a:off x="152400" y="1276350"/>
            <a:ext cx="8832850" cy="0"/>
          </a:xfrm>
          <a:prstGeom prst="line">
            <a:avLst/>
          </a:prstGeom>
          <a:ln>
            <a:solidFill>
              <a:srgbClr val="7B9899"/>
            </a:solidFill>
            <a:prstDash val="sysDash"/>
          </a:ln>
        </p:spPr>
        <p:txBody>
          <a:bodyPr lIns="45719" rIns="45719" anchor="ctr"/>
          <a:lstStyle/>
          <a:p>
            <a:pPr/>
          </a:p>
        </p:txBody>
      </p:sp>
      <p:sp>
        <p:nvSpPr>
          <p:cNvPr id="316" name="橢圓 11"/>
          <p:cNvSpPr/>
          <p:nvPr/>
        </p:nvSpPr>
        <p:spPr>
          <a:xfrm>
            <a:off x="4267200" y="955675"/>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17" name="橢圓 14"/>
          <p:cNvSpPr/>
          <p:nvPr/>
        </p:nvSpPr>
        <p:spPr>
          <a:xfrm>
            <a:off x="4362450" y="1050925"/>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18" name="大標題文字"/>
          <p:cNvSpPr txBox="1"/>
          <p:nvPr>
            <p:ph type="title"/>
          </p:nvPr>
        </p:nvSpPr>
        <p:spPr>
          <a:xfrm>
            <a:off x="301625" y="228600"/>
            <a:ext cx="8534400" cy="758825"/>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319" name="幻燈片編號"/>
          <p:cNvSpPr txBox="1"/>
          <p:nvPr>
            <p:ph type="sldNum" sz="quarter" idx="2"/>
          </p:nvPr>
        </p:nvSpPr>
        <p:spPr>
          <a:xfrm>
            <a:off x="4427259" y="109728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326" name="矩形 19"/>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27" name="矩形 20"/>
          <p:cNvSpPr/>
          <p:nvPr/>
        </p:nvSpPr>
        <p:spPr>
          <a:xfrm>
            <a:off x="0" y="0"/>
            <a:ext cx="9144000" cy="155575"/>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28" name="矩形 23"/>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29" name="矩形 24"/>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30" name="矩形 5"/>
          <p:cNvSpPr/>
          <p:nvPr/>
        </p:nvSpPr>
        <p:spPr>
          <a:xfrm>
            <a:off x="146050" y="6391275"/>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31" name="矩形 6"/>
          <p:cNvSpPr/>
          <p:nvPr/>
        </p:nvSpPr>
        <p:spPr>
          <a:xfrm>
            <a:off x="152400" y="158750"/>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332" name="幻燈片編號"/>
          <p:cNvSpPr txBox="1"/>
          <p:nvPr>
            <p:ph type="sldNum" sz="quarter" idx="2"/>
          </p:nvPr>
        </p:nvSpPr>
        <p:spPr>
          <a:xfrm>
            <a:off x="4427259" y="6385242"/>
            <a:ext cx="289482" cy="320041"/>
          </a:xfrm>
          <a:prstGeom prst="rect">
            <a:avLst/>
          </a:prstGeom>
        </p:spPr>
        <p:txBody>
          <a:bodyPr>
            <a:normAutofit fontScale="100000" lnSpcReduction="0"/>
          </a:bodyPr>
          <a:lstStyle>
            <a:lvl1pPr algn="ctr" defTabSz="914400">
              <a:defRPr b="1" sz="1600">
                <a:solidFill>
                  <a:schemeClr val="accent1">
                    <a:lumOff val="44000"/>
                  </a:scheme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30" name="大標題文字"/>
          <p:cNvSpPr txBox="1"/>
          <p:nvPr>
            <p:ph type="title"/>
          </p:nvPr>
        </p:nvSpPr>
        <p:spPr>
          <a:xfrm>
            <a:off x="722312" y="4406900"/>
            <a:ext cx="7772401" cy="1362075"/>
          </a:xfrm>
          <a:prstGeom prst="rect">
            <a:avLst/>
          </a:prstGeom>
        </p:spPr>
        <p:txBody>
          <a:bodyPr anchor="t"/>
          <a:lstStyle>
            <a:lvl1pPr>
              <a:defRPr cap="all" sz="4000"/>
            </a:lvl1pPr>
          </a:lstStyle>
          <a:p>
            <a:pPr/>
            <a:r>
              <a:t>大標題文字</a:t>
            </a:r>
          </a:p>
        </p:txBody>
      </p:sp>
      <p:sp>
        <p:nvSpPr>
          <p:cNvPr id="31" name="內文層級一…"/>
          <p:cNvSpPr txBox="1"/>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900"/>
              </a:spcBef>
              <a:buSzTx/>
              <a:buNone/>
              <a:defRPr sz="2000"/>
            </a:lvl1pPr>
            <a:lvl2pPr marL="0" indent="457200">
              <a:spcBef>
                <a:spcPts val="900"/>
              </a:spcBef>
              <a:buSzTx/>
              <a:buNone/>
              <a:defRPr sz="2000"/>
            </a:lvl2pPr>
            <a:lvl3pPr indent="914400">
              <a:spcBef>
                <a:spcPts val="900"/>
              </a:spcBef>
              <a:defRPr sz="2000"/>
            </a:lvl3pPr>
            <a:lvl4pPr indent="1371600">
              <a:spcBef>
                <a:spcPts val="900"/>
              </a:spcBef>
              <a:defRPr sz="2000"/>
            </a:lvl4pPr>
            <a:lvl5pPr indent="1828800">
              <a:spcBef>
                <a:spcPts val="900"/>
              </a:spcBef>
              <a:defRPr sz="2000"/>
            </a:lvl5pPr>
          </a:lstStyle>
          <a:p>
            <a:pPr/>
            <a:r>
              <a:t>內文層級一</a:t>
            </a:r>
          </a:p>
          <a:p>
            <a:pPr lvl="1"/>
            <a:r>
              <a:t>內文層級二</a:t>
            </a:r>
          </a:p>
          <a:p>
            <a:pPr lvl="2"/>
            <a:r>
              <a:t>內文層級三</a:t>
            </a:r>
          </a:p>
          <a:p>
            <a:pPr lvl="3"/>
            <a:r>
              <a:t>內文層級四</a:t>
            </a:r>
          </a:p>
          <a:p>
            <a:pPr lvl="4"/>
            <a:r>
              <a:t>內文層級五</a:t>
            </a:r>
          </a:p>
        </p:txBody>
      </p:sp>
      <p:sp>
        <p:nvSpPr>
          <p:cNvPr id="3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含標題的內容">
    <p:spTree>
      <p:nvGrpSpPr>
        <p:cNvPr id="1" name=""/>
        <p:cNvGrpSpPr/>
        <p:nvPr/>
      </p:nvGrpSpPr>
      <p:grpSpPr>
        <a:xfrm>
          <a:off x="0" y="0"/>
          <a:ext cx="0" cy="0"/>
          <a:chOff x="0" y="0"/>
          <a:chExt cx="0" cy="0"/>
        </a:xfrm>
      </p:grpSpPr>
      <p:sp>
        <p:nvSpPr>
          <p:cNvPr id="339" name="矩形 4"/>
          <p:cNvSpPr/>
          <p:nvPr/>
        </p:nvSpPr>
        <p:spPr>
          <a:xfrm>
            <a:off x="152400" y="152400"/>
            <a:ext cx="8832850" cy="304800"/>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40" name="矩形 20"/>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41" name="矩形 23"/>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42" name="矩形 24"/>
          <p:cNvSpPr/>
          <p:nvPr/>
        </p:nvSpPr>
        <p:spPr>
          <a:xfrm>
            <a:off x="0" y="0"/>
            <a:ext cx="9144000" cy="11906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43" name="矩形 25"/>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44" name="矩形 9"/>
          <p:cNvSpPr/>
          <p:nvPr/>
        </p:nvSpPr>
        <p:spPr>
          <a:xfrm>
            <a:off x="152400" y="609600"/>
            <a:ext cx="2743200" cy="5867400"/>
          </a:xfrm>
          <a:prstGeom prst="rect">
            <a:avLst/>
          </a:prstGeom>
          <a:solidFill>
            <a:srgbClr val="D16349"/>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45" name="矩形 10"/>
          <p:cNvSpPr/>
          <p:nvPr/>
        </p:nvSpPr>
        <p:spPr>
          <a:xfrm>
            <a:off x="152400" y="152400"/>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346" name="直線接點 11"/>
          <p:cNvSpPr/>
          <p:nvPr/>
        </p:nvSpPr>
        <p:spPr>
          <a:xfrm>
            <a:off x="152400" y="533400"/>
            <a:ext cx="8832850" cy="0"/>
          </a:xfrm>
          <a:prstGeom prst="line">
            <a:avLst/>
          </a:prstGeom>
          <a:ln w="11430">
            <a:solidFill>
              <a:srgbClr val="7B9899"/>
            </a:solidFill>
            <a:prstDash val="sysDash"/>
          </a:ln>
        </p:spPr>
        <p:txBody>
          <a:bodyPr lIns="45719" rIns="45719" anchor="ctr"/>
          <a:lstStyle/>
          <a:p>
            <a:pPr/>
          </a:p>
        </p:txBody>
      </p:sp>
      <p:sp>
        <p:nvSpPr>
          <p:cNvPr id="347" name="橢圓 12"/>
          <p:cNvSpPr/>
          <p:nvPr/>
        </p:nvSpPr>
        <p:spPr>
          <a:xfrm>
            <a:off x="1295400" y="228600"/>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48" name="橢圓 13"/>
          <p:cNvSpPr/>
          <p:nvPr/>
        </p:nvSpPr>
        <p:spPr>
          <a:xfrm>
            <a:off x="1390650" y="323850"/>
            <a:ext cx="419100" cy="419100"/>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49" name="矩形 14"/>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50" name="大標題文字"/>
          <p:cNvSpPr txBox="1"/>
          <p:nvPr>
            <p:ph type="title"/>
          </p:nvPr>
        </p:nvSpPr>
        <p:spPr>
          <a:xfrm>
            <a:off x="381000" y="914400"/>
            <a:ext cx="2362200" cy="990600"/>
          </a:xfrm>
          <a:prstGeom prst="rect">
            <a:avLst/>
          </a:prstGeom>
        </p:spPr>
        <p:txBody>
          <a:bodyPr lIns="45719" tIns="45719" rIns="45719" bIns="45719" anchor="b"/>
          <a:lstStyle>
            <a:lvl1pPr>
              <a:lnSpc>
                <a:spcPct val="100000"/>
              </a:lnSpc>
              <a:defRPr sz="2200">
                <a:solidFill>
                  <a:schemeClr val="accent1">
                    <a:lumOff val="44000"/>
                  </a:schemeClr>
                </a:solidFill>
                <a:latin typeface="Georgia"/>
                <a:ea typeface="Georgia"/>
                <a:cs typeface="Georgia"/>
                <a:sym typeface="Georgia"/>
              </a:defRPr>
            </a:lvl1pPr>
          </a:lstStyle>
          <a:p>
            <a:pPr/>
            <a:r>
              <a:t>大標題文字</a:t>
            </a:r>
          </a:p>
        </p:txBody>
      </p:sp>
      <p:sp>
        <p:nvSpPr>
          <p:cNvPr id="351" name="內文層級一…"/>
          <p:cNvSpPr txBox="1"/>
          <p:nvPr>
            <p:ph type="body" sz="quarter" idx="1"/>
          </p:nvPr>
        </p:nvSpPr>
        <p:spPr>
          <a:xfrm>
            <a:off x="381000" y="1981200"/>
            <a:ext cx="2362200" cy="4144963"/>
          </a:xfrm>
          <a:prstGeom prst="rect">
            <a:avLst/>
          </a:prstGeom>
        </p:spPr>
        <p:txBody>
          <a:bodyPr lIns="45719" tIns="45719" rIns="45719" bIns="45719">
            <a:normAutofit fontScale="100000" lnSpcReduction="0"/>
          </a:bodyPr>
          <a:lstStyle>
            <a:lvl1pPr marL="0" indent="0">
              <a:lnSpc>
                <a:spcPct val="100000"/>
              </a:lnSpc>
              <a:spcBef>
                <a:spcPts val="1000"/>
              </a:spcBef>
              <a:buSzTx/>
              <a:buNone/>
              <a:defRPr b="0" sz="1600">
                <a:solidFill>
                  <a:schemeClr val="accent1">
                    <a:lumOff val="44000"/>
                  </a:schemeClr>
                </a:solidFill>
                <a:latin typeface="Georgia"/>
                <a:ea typeface="Georgia"/>
                <a:cs typeface="Georgia"/>
                <a:sym typeface="Georgia"/>
              </a:defRPr>
            </a:lvl1pPr>
            <a:lvl2pPr marL="0" indent="274637">
              <a:lnSpc>
                <a:spcPct val="100000"/>
              </a:lnSpc>
              <a:spcBef>
                <a:spcPts val="1000"/>
              </a:spcBef>
              <a:buSzTx/>
              <a:buNone/>
              <a:defRPr b="0" sz="1600">
                <a:solidFill>
                  <a:schemeClr val="accent1">
                    <a:lumOff val="44000"/>
                  </a:schemeClr>
                </a:solidFill>
                <a:latin typeface="Georgia"/>
                <a:ea typeface="Georgia"/>
                <a:cs typeface="Georgia"/>
                <a:sym typeface="Georgia"/>
              </a:defRPr>
            </a:lvl2pPr>
            <a:lvl3pPr indent="593725">
              <a:lnSpc>
                <a:spcPct val="100000"/>
              </a:lnSpc>
              <a:spcBef>
                <a:spcPts val="1000"/>
              </a:spcBef>
              <a:defRPr b="0" sz="1600">
                <a:solidFill>
                  <a:schemeClr val="accent1">
                    <a:lumOff val="44000"/>
                  </a:schemeClr>
                </a:solidFill>
                <a:latin typeface="Georgia"/>
                <a:ea typeface="Georgia"/>
                <a:cs typeface="Georgia"/>
                <a:sym typeface="Georgia"/>
              </a:defRPr>
            </a:lvl3pPr>
            <a:lvl4pPr indent="868362">
              <a:lnSpc>
                <a:spcPct val="100000"/>
              </a:lnSpc>
              <a:spcBef>
                <a:spcPts val="1000"/>
              </a:spcBef>
              <a:defRPr b="0" sz="1600">
                <a:solidFill>
                  <a:schemeClr val="accent1">
                    <a:lumOff val="44000"/>
                  </a:schemeClr>
                </a:solidFill>
                <a:latin typeface="Georgia"/>
                <a:ea typeface="Georgia"/>
                <a:cs typeface="Georgia"/>
                <a:sym typeface="Georgia"/>
              </a:defRPr>
            </a:lvl4pPr>
            <a:lvl5pPr indent="1143000">
              <a:lnSpc>
                <a:spcPct val="100000"/>
              </a:lnSpc>
              <a:spcBef>
                <a:spcPts val="1000"/>
              </a:spcBef>
              <a:defRPr b="0" sz="1600">
                <a:solidFill>
                  <a:schemeClr val="accent1">
                    <a:lumOff val="44000"/>
                  </a:schemeClr>
                </a:solidFill>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352" name="幻燈片編號"/>
          <p:cNvSpPr txBox="1"/>
          <p:nvPr>
            <p:ph type="sldNum" sz="quarter" idx="2"/>
          </p:nvPr>
        </p:nvSpPr>
        <p:spPr>
          <a:xfrm>
            <a:off x="1455459" y="37338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含標題的圖片">
    <p:spTree>
      <p:nvGrpSpPr>
        <p:cNvPr id="1" name=""/>
        <p:cNvGrpSpPr/>
        <p:nvPr/>
      </p:nvGrpSpPr>
      <p:grpSpPr>
        <a:xfrm>
          <a:off x="0" y="0"/>
          <a:ext cx="0" cy="0"/>
          <a:chOff x="0" y="0"/>
          <a:chExt cx="0" cy="0"/>
        </a:xfrm>
      </p:grpSpPr>
      <p:sp>
        <p:nvSpPr>
          <p:cNvPr id="359" name="直線接點 4"/>
          <p:cNvSpPr/>
          <p:nvPr/>
        </p:nvSpPr>
        <p:spPr>
          <a:xfrm>
            <a:off x="152400" y="533400"/>
            <a:ext cx="8832850" cy="0"/>
          </a:xfrm>
          <a:prstGeom prst="line">
            <a:avLst/>
          </a:prstGeom>
          <a:ln w="11430">
            <a:solidFill>
              <a:srgbClr val="7B9899"/>
            </a:solidFill>
            <a:prstDash val="sysDash"/>
          </a:ln>
        </p:spPr>
        <p:txBody>
          <a:bodyPr lIns="45719" rIns="45719" anchor="ctr"/>
          <a:lstStyle/>
          <a:p>
            <a:pPr/>
          </a:p>
        </p:txBody>
      </p:sp>
      <p:sp>
        <p:nvSpPr>
          <p:cNvPr id="360" name="矩形 20"/>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61" name="矩形 23"/>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62" name="矩形 24"/>
          <p:cNvSpPr/>
          <p:nvPr/>
        </p:nvSpPr>
        <p:spPr>
          <a:xfrm>
            <a:off x="0" y="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63" name="矩形 25"/>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64" name="矩形 9"/>
          <p:cNvSpPr/>
          <p:nvPr/>
        </p:nvSpPr>
        <p:spPr>
          <a:xfrm>
            <a:off x="152400" y="152400"/>
            <a:ext cx="8832850" cy="301625"/>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65" name="矩形 10"/>
          <p:cNvSpPr/>
          <p:nvPr/>
        </p:nvSpPr>
        <p:spPr>
          <a:xfrm>
            <a:off x="152400" y="609600"/>
            <a:ext cx="2743200" cy="5867400"/>
          </a:xfrm>
          <a:prstGeom prst="rect">
            <a:avLst/>
          </a:prstGeom>
          <a:solidFill>
            <a:srgbClr val="D16349"/>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66" name="矩形 11"/>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367" name="橢圓 12"/>
          <p:cNvSpPr/>
          <p:nvPr/>
        </p:nvSpPr>
        <p:spPr>
          <a:xfrm>
            <a:off x="1295400" y="228600"/>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68" name="橢圓 13"/>
          <p:cNvSpPr/>
          <p:nvPr/>
        </p:nvSpPr>
        <p:spPr>
          <a:xfrm>
            <a:off x="1390650" y="323850"/>
            <a:ext cx="419100" cy="419100"/>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69" name="矩形 14"/>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70" name="大標題文字"/>
          <p:cNvSpPr txBox="1"/>
          <p:nvPr>
            <p:ph type="title"/>
          </p:nvPr>
        </p:nvSpPr>
        <p:spPr>
          <a:xfrm>
            <a:off x="3000375" y="5029200"/>
            <a:ext cx="5867400" cy="1219200"/>
          </a:xfrm>
          <a:prstGeom prst="rect">
            <a:avLst/>
          </a:prstGeom>
        </p:spPr>
        <p:txBody>
          <a:bodyPr lIns="45719" tIns="45719" rIns="45719" bIns="45719" anchor="t"/>
          <a:lstStyle>
            <a:lvl1pPr>
              <a:lnSpc>
                <a:spcPct val="100000"/>
              </a:lnSpc>
              <a:defRPr sz="2400">
                <a:solidFill>
                  <a:srgbClr val="646B86"/>
                </a:solidFill>
                <a:latin typeface="Georgia"/>
                <a:ea typeface="Georgia"/>
                <a:cs typeface="Georgia"/>
                <a:sym typeface="Georgia"/>
              </a:defRPr>
            </a:lvl1pPr>
          </a:lstStyle>
          <a:p>
            <a:pPr/>
            <a:r>
              <a:t>大標題文字</a:t>
            </a:r>
          </a:p>
        </p:txBody>
      </p:sp>
      <p:sp>
        <p:nvSpPr>
          <p:cNvPr id="371" name="圖片版面配置區 2"/>
          <p:cNvSpPr/>
          <p:nvPr>
            <p:ph type="pic" sz="half" idx="13"/>
          </p:nvPr>
        </p:nvSpPr>
        <p:spPr>
          <a:xfrm>
            <a:off x="3000375" y="609600"/>
            <a:ext cx="5867400" cy="4267200"/>
          </a:xfrm>
          <a:prstGeom prst="rect">
            <a:avLst/>
          </a:prstGeom>
        </p:spPr>
        <p:txBody>
          <a:bodyPr lIns="91439" tIns="45719" rIns="91439" bIns="45719"/>
          <a:lstStyle/>
          <a:p>
            <a:pPr/>
          </a:p>
        </p:txBody>
      </p:sp>
      <p:sp>
        <p:nvSpPr>
          <p:cNvPr id="372" name="內文層級一…"/>
          <p:cNvSpPr txBox="1"/>
          <p:nvPr>
            <p:ph type="body" sz="half" idx="1"/>
          </p:nvPr>
        </p:nvSpPr>
        <p:spPr>
          <a:xfrm>
            <a:off x="381000" y="990600"/>
            <a:ext cx="2438400" cy="5257800"/>
          </a:xfrm>
          <a:prstGeom prst="rect">
            <a:avLst/>
          </a:prstGeom>
        </p:spPr>
        <p:txBody>
          <a:bodyPr lIns="45719" tIns="45719" rIns="45719" bIns="45719">
            <a:normAutofit fontScale="100000" lnSpcReduction="0"/>
          </a:bodyPr>
          <a:lstStyle>
            <a:lvl1pPr marL="0" indent="0">
              <a:lnSpc>
                <a:spcPct val="100000"/>
              </a:lnSpc>
              <a:spcBef>
                <a:spcPts val="1000"/>
              </a:spcBef>
              <a:buSzTx/>
              <a:buNone/>
              <a:defRPr b="0" sz="1600">
                <a:solidFill>
                  <a:schemeClr val="accent1">
                    <a:lumOff val="44000"/>
                  </a:schemeClr>
                </a:solidFill>
                <a:latin typeface="Georgia"/>
                <a:ea typeface="Georgia"/>
                <a:cs typeface="Georgia"/>
                <a:sym typeface="Georgia"/>
              </a:defRPr>
            </a:lvl1pPr>
            <a:lvl2pPr marL="638704" indent="-364066">
              <a:lnSpc>
                <a:spcPct val="100000"/>
              </a:lnSpc>
              <a:spcBef>
                <a:spcPts val="1000"/>
              </a:spcBef>
              <a:buSzPct val="70000"/>
              <a:buChar char="○"/>
              <a:defRPr b="0" sz="1600">
                <a:solidFill>
                  <a:schemeClr val="accent1">
                    <a:lumOff val="44000"/>
                  </a:schemeClr>
                </a:solidFill>
                <a:latin typeface="Georgia"/>
                <a:ea typeface="Georgia"/>
                <a:cs typeface="Georgia"/>
                <a:sym typeface="Georgia"/>
              </a:defRPr>
            </a:lvl2pPr>
            <a:lvl3pPr marL="959485" indent="-365760">
              <a:lnSpc>
                <a:spcPct val="100000"/>
              </a:lnSpc>
              <a:spcBef>
                <a:spcPts val="1000"/>
              </a:spcBef>
              <a:buSzPct val="75000"/>
              <a:buChar char=""/>
              <a:defRPr b="0" sz="1600">
                <a:solidFill>
                  <a:schemeClr val="accent1">
                    <a:lumOff val="44000"/>
                  </a:schemeClr>
                </a:solidFill>
                <a:latin typeface="Georgia"/>
                <a:ea typeface="Georgia"/>
                <a:cs typeface="Georgia"/>
                <a:sym typeface="Georgia"/>
              </a:defRPr>
            </a:lvl3pPr>
            <a:lvl4pPr marL="1274762" indent="-406400">
              <a:lnSpc>
                <a:spcPct val="100000"/>
              </a:lnSpc>
              <a:spcBef>
                <a:spcPts val="1000"/>
              </a:spcBef>
              <a:buSzPct val="70000"/>
              <a:buChar char="○"/>
              <a:defRPr b="0" sz="1600">
                <a:solidFill>
                  <a:schemeClr val="accent1">
                    <a:lumOff val="44000"/>
                  </a:schemeClr>
                </a:solidFill>
                <a:latin typeface="Georgia"/>
                <a:ea typeface="Georgia"/>
                <a:cs typeface="Georgia"/>
                <a:sym typeface="Georgia"/>
              </a:defRPr>
            </a:lvl4pPr>
            <a:lvl5pPr marL="1549400" indent="-406400">
              <a:lnSpc>
                <a:spcPct val="100000"/>
              </a:lnSpc>
              <a:spcBef>
                <a:spcPts val="1000"/>
              </a:spcBef>
              <a:buSzPct val="100000"/>
              <a:buChar char="•"/>
              <a:defRPr b="0" sz="1600">
                <a:solidFill>
                  <a:schemeClr val="accent1">
                    <a:lumOff val="44000"/>
                  </a:schemeClr>
                </a:solidFill>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373" name="幻燈片編號"/>
          <p:cNvSpPr txBox="1"/>
          <p:nvPr>
            <p:ph type="sldNum" sz="quarter" idx="2"/>
          </p:nvPr>
        </p:nvSpPr>
        <p:spPr>
          <a:xfrm>
            <a:off x="1455459" y="37338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spTree>
      <p:nvGrpSpPr>
        <p:cNvPr id="1" name=""/>
        <p:cNvGrpSpPr/>
        <p:nvPr/>
      </p:nvGrpSpPr>
      <p:grpSpPr>
        <a:xfrm>
          <a:off x="0" y="0"/>
          <a:ext cx="0" cy="0"/>
          <a:chOff x="0" y="0"/>
          <a:chExt cx="0" cy="0"/>
        </a:xfrm>
      </p:grpSpPr>
      <p:sp>
        <p:nvSpPr>
          <p:cNvPr id="380"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81" name="矩形 15"/>
          <p:cNvSpPr/>
          <p:nvPr/>
        </p:nvSpPr>
        <p:spPr>
          <a:xfrm>
            <a:off x="0" y="0"/>
            <a:ext cx="9144000" cy="1393825"/>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82"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83"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84" name="矩形 8"/>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85" name="矩形 7"/>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386" name="直線接點 9"/>
          <p:cNvSpPr/>
          <p:nvPr/>
        </p:nvSpPr>
        <p:spPr>
          <a:xfrm>
            <a:off x="152400" y="1276350"/>
            <a:ext cx="8832850" cy="0"/>
          </a:xfrm>
          <a:prstGeom prst="line">
            <a:avLst/>
          </a:prstGeom>
          <a:ln>
            <a:solidFill>
              <a:srgbClr val="7B9899"/>
            </a:solidFill>
            <a:prstDash val="sysDash"/>
          </a:ln>
        </p:spPr>
        <p:txBody>
          <a:bodyPr lIns="45719" rIns="45719" anchor="ctr"/>
          <a:lstStyle/>
          <a:p>
            <a:pPr/>
          </a:p>
        </p:txBody>
      </p:sp>
      <p:sp>
        <p:nvSpPr>
          <p:cNvPr id="387" name="橢圓 11"/>
          <p:cNvSpPr/>
          <p:nvPr/>
        </p:nvSpPr>
        <p:spPr>
          <a:xfrm>
            <a:off x="4267200" y="955675"/>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88" name="橢圓 14"/>
          <p:cNvSpPr/>
          <p:nvPr/>
        </p:nvSpPr>
        <p:spPr>
          <a:xfrm>
            <a:off x="4362450" y="1050925"/>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89" name="大標題文字"/>
          <p:cNvSpPr txBox="1"/>
          <p:nvPr>
            <p:ph type="title"/>
          </p:nvPr>
        </p:nvSpPr>
        <p:spPr>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390" name="內文層級一…"/>
          <p:cNvSpPr txBox="1"/>
          <p:nvPr>
            <p:ph type="body" sz="half" idx="1"/>
          </p:nvPr>
        </p:nvSpPr>
        <p:spPr>
          <a:xfrm>
            <a:off x="1049337" y="1460500"/>
            <a:ext cx="3436939" cy="4681538"/>
          </a:xfrm>
          <a:prstGeom prst="rect">
            <a:avLst/>
          </a:prstGeom>
        </p:spPr>
        <p:txBody>
          <a:bodyPr lIns="45719" tIns="45719" rIns="45719" bIns="45719">
            <a:normAutofit fontScale="100000" lnSpcReduction="0"/>
          </a:bodyPr>
          <a:lstStyle>
            <a:lvl1pPr marL="273050" indent="-273050">
              <a:lnSpc>
                <a:spcPct val="100000"/>
              </a:lnSpc>
              <a:spcBef>
                <a:spcPts val="600"/>
              </a:spcBef>
              <a:buClr>
                <a:srgbClr val="D16349"/>
              </a:buClr>
              <a:buSzPct val="85000"/>
              <a:buChar char="●"/>
              <a:defRPr b="0" sz="2700">
                <a:latin typeface="Georgia"/>
                <a:ea typeface="Georgia"/>
                <a:cs typeface="Georgia"/>
                <a:sym typeface="Georgia"/>
              </a:defRPr>
            </a:lvl1pPr>
            <a:lvl2pPr marL="609744" indent="-335106">
              <a:lnSpc>
                <a:spcPct val="100000"/>
              </a:lnSpc>
              <a:spcBef>
                <a:spcPts val="600"/>
              </a:spcBef>
              <a:buClr>
                <a:srgbClr val="D16349"/>
              </a:buClr>
              <a:buSzPct val="70000"/>
              <a:buChar char="○"/>
              <a:defRPr b="0" sz="2700">
                <a:latin typeface="Georgia"/>
                <a:ea typeface="Georgia"/>
                <a:cs typeface="Georgia"/>
                <a:sym typeface="Georgia"/>
              </a:defRPr>
            </a:lvl2pPr>
            <a:lvl3pPr marL="902335" indent="-308610">
              <a:lnSpc>
                <a:spcPct val="100000"/>
              </a:lnSpc>
              <a:spcBef>
                <a:spcPts val="600"/>
              </a:spcBef>
              <a:buClr>
                <a:srgbClr val="D16349"/>
              </a:buClr>
              <a:buSzPct val="75000"/>
              <a:buChar char=""/>
              <a:defRPr b="0" sz="2700">
                <a:latin typeface="Georgia"/>
                <a:ea typeface="Georgia"/>
                <a:cs typeface="Georgia"/>
                <a:sym typeface="Georgia"/>
              </a:defRPr>
            </a:lvl3pPr>
            <a:lvl4pPr marL="1176972" indent="-308609">
              <a:lnSpc>
                <a:spcPct val="100000"/>
              </a:lnSpc>
              <a:spcBef>
                <a:spcPts val="600"/>
              </a:spcBef>
              <a:buClr>
                <a:srgbClr val="D16349"/>
              </a:buClr>
              <a:buSzPct val="70000"/>
              <a:buChar char="○"/>
              <a:defRPr b="0" sz="2700">
                <a:latin typeface="Georgia"/>
                <a:ea typeface="Georgia"/>
                <a:cs typeface="Georgia"/>
                <a:sym typeface="Georgia"/>
              </a:defRPr>
            </a:lvl4pPr>
            <a:lvl5pPr marL="1485900" indent="-342900">
              <a:lnSpc>
                <a:spcPct val="100000"/>
              </a:lnSpc>
              <a:spcBef>
                <a:spcPts val="600"/>
              </a:spcBef>
              <a:buClr>
                <a:srgbClr val="D16349"/>
              </a:buClr>
              <a:buSzPct val="100000"/>
              <a:buChar char="•"/>
              <a:defRPr b="0" sz="27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39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spTree>
      <p:nvGrpSpPr>
        <p:cNvPr id="1" name=""/>
        <p:cNvGrpSpPr/>
        <p:nvPr/>
      </p:nvGrpSpPr>
      <p:grpSpPr>
        <a:xfrm>
          <a:off x="0" y="0"/>
          <a:ext cx="0" cy="0"/>
          <a:chOff x="0" y="0"/>
          <a:chExt cx="0" cy="0"/>
        </a:xfrm>
      </p:grpSpPr>
      <p:sp>
        <p:nvSpPr>
          <p:cNvPr id="398"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99" name="矩形 15"/>
          <p:cNvSpPr/>
          <p:nvPr/>
        </p:nvSpPr>
        <p:spPr>
          <a:xfrm>
            <a:off x="0" y="-1"/>
            <a:ext cx="9144000" cy="139337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00"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01"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02" name="矩形 8"/>
          <p:cNvSpPr/>
          <p:nvPr/>
        </p:nvSpPr>
        <p:spPr>
          <a:xfrm>
            <a:off x="149351" y="6388384"/>
            <a:ext cx="8833106"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403" name="矩形 7"/>
          <p:cNvSpPr/>
          <p:nvPr/>
        </p:nvSpPr>
        <p:spPr>
          <a:xfrm>
            <a:off x="152399" y="155447"/>
            <a:ext cx="8833106" cy="6547106"/>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404" name="直線接點 9"/>
          <p:cNvSpPr/>
          <p:nvPr/>
        </p:nvSpPr>
        <p:spPr>
          <a:xfrm>
            <a:off x="152399" y="1276742"/>
            <a:ext cx="8833106" cy="1"/>
          </a:xfrm>
          <a:prstGeom prst="line">
            <a:avLst/>
          </a:prstGeom>
          <a:ln>
            <a:solidFill>
              <a:srgbClr val="7B9899"/>
            </a:solidFill>
            <a:prstDash val="sysDash"/>
          </a:ln>
        </p:spPr>
        <p:txBody>
          <a:bodyPr lIns="45719" rIns="45719"/>
          <a:lstStyle/>
          <a:p>
            <a:pPr>
              <a:defRPr>
                <a:latin typeface="Georgia"/>
                <a:ea typeface="Georgia"/>
                <a:cs typeface="Georgia"/>
                <a:sym typeface="Georgia"/>
              </a:defRPr>
            </a:pPr>
          </a:p>
        </p:txBody>
      </p:sp>
      <p:sp>
        <p:nvSpPr>
          <p:cNvPr id="405" name="橢圓 11"/>
          <p:cNvSpPr/>
          <p:nvPr/>
        </p:nvSpPr>
        <p:spPr>
          <a:xfrm>
            <a:off x="4267200" y="956036"/>
            <a:ext cx="609600" cy="609601"/>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06" name="橢圓 14"/>
          <p:cNvSpPr/>
          <p:nvPr/>
        </p:nvSpPr>
        <p:spPr>
          <a:xfrm>
            <a:off x="4361688" y="1050523"/>
            <a:ext cx="420625" cy="420625"/>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07" name="大標題文字"/>
          <p:cNvSpPr txBox="1"/>
          <p:nvPr>
            <p:ph type="title"/>
          </p:nvPr>
        </p:nvSpPr>
        <p:spPr>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408" name="內文層級一…"/>
          <p:cNvSpPr txBox="1"/>
          <p:nvPr>
            <p:ph type="body" sz="half" idx="1"/>
          </p:nvPr>
        </p:nvSpPr>
        <p:spPr>
          <a:xfrm>
            <a:off x="1049337" y="1460500"/>
            <a:ext cx="3436939" cy="4681538"/>
          </a:xfrm>
          <a:prstGeom prst="rect">
            <a:avLst/>
          </a:prstGeom>
        </p:spPr>
        <p:txBody>
          <a:bodyPr lIns="45719" tIns="45719" rIns="45719" bIns="45719">
            <a:normAutofit fontScale="100000" lnSpcReduction="0"/>
          </a:bodyPr>
          <a:lstStyle>
            <a:lvl1pPr marL="274320" indent="-274320">
              <a:lnSpc>
                <a:spcPct val="100000"/>
              </a:lnSpc>
              <a:spcBef>
                <a:spcPts val="600"/>
              </a:spcBef>
              <a:buClr>
                <a:srgbClr val="D16349"/>
              </a:buClr>
              <a:buSzPct val="85000"/>
              <a:buChar char="●"/>
              <a:defRPr b="0" sz="2700">
                <a:latin typeface="Georgia"/>
                <a:ea typeface="Georgia"/>
                <a:cs typeface="Georgia"/>
                <a:sym typeface="Georgia"/>
              </a:defRPr>
            </a:lvl1pPr>
            <a:lvl2pPr marL="610985" indent="-336665">
              <a:lnSpc>
                <a:spcPct val="100000"/>
              </a:lnSpc>
              <a:spcBef>
                <a:spcPts val="600"/>
              </a:spcBef>
              <a:buClr>
                <a:srgbClr val="D16349"/>
              </a:buClr>
              <a:buSzPct val="70000"/>
              <a:buChar char="○"/>
              <a:defRPr b="0" sz="2700">
                <a:latin typeface="Georgia"/>
                <a:ea typeface="Georgia"/>
                <a:cs typeface="Georgia"/>
                <a:sym typeface="Georgia"/>
              </a:defRPr>
            </a:lvl2pPr>
            <a:lvl3pPr marL="902970" indent="-308610">
              <a:lnSpc>
                <a:spcPct val="100000"/>
              </a:lnSpc>
              <a:spcBef>
                <a:spcPts val="600"/>
              </a:spcBef>
              <a:buClr>
                <a:srgbClr val="D16349"/>
              </a:buClr>
              <a:buSzPct val="75000"/>
              <a:buChar char=""/>
              <a:defRPr b="0" sz="2700">
                <a:latin typeface="Georgia"/>
                <a:ea typeface="Georgia"/>
                <a:cs typeface="Georgia"/>
                <a:sym typeface="Georgia"/>
              </a:defRPr>
            </a:lvl3pPr>
            <a:lvl4pPr marL="1177289" indent="-308609">
              <a:lnSpc>
                <a:spcPct val="100000"/>
              </a:lnSpc>
              <a:spcBef>
                <a:spcPts val="600"/>
              </a:spcBef>
              <a:buClr>
                <a:srgbClr val="D16349"/>
              </a:buClr>
              <a:buSzPct val="70000"/>
              <a:buChar char="○"/>
              <a:defRPr b="0" sz="2700">
                <a:latin typeface="Georgia"/>
                <a:ea typeface="Georgia"/>
                <a:cs typeface="Georgia"/>
                <a:sym typeface="Georgia"/>
              </a:defRPr>
            </a:lvl4pPr>
            <a:lvl5pPr marL="1485900" indent="-342900">
              <a:lnSpc>
                <a:spcPct val="100000"/>
              </a:lnSpc>
              <a:spcBef>
                <a:spcPts val="600"/>
              </a:spcBef>
              <a:buClr>
                <a:srgbClr val="D16349"/>
              </a:buClr>
              <a:buSzPct val="100000"/>
              <a:buChar char="•"/>
              <a:defRPr b="0" sz="27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409" name="幻燈片編號"/>
          <p:cNvSpPr txBox="1"/>
          <p:nvPr>
            <p:ph type="sldNum" sz="quarter" idx="2"/>
          </p:nvPr>
        </p:nvSpPr>
        <p:spPr>
          <a:xfrm>
            <a:off x="5486400" y="6172200"/>
            <a:ext cx="2133600" cy="368301"/>
          </a:xfrm>
          <a:prstGeom prst="rect">
            <a:avLst/>
          </a:prstGeom>
        </p:spPr>
        <p:txBody>
          <a:bodyPr>
            <a:normAutofit fontScale="100000" lnSpcReduction="0"/>
          </a:bodyPr>
          <a:lstStyle>
            <a:lvl1pPr algn="ctr">
              <a:defRPr sz="1600">
                <a:solidFill>
                  <a:srgbClr val="7B9899"/>
                </a:solidFill>
                <a:latin typeface="Georgia"/>
                <a:ea typeface="Georgia"/>
                <a:cs typeface="Georgia"/>
                <a:sym typeface="Georg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物件">
    <p:bg>
      <p:bgPr>
        <a:solidFill>
          <a:srgbClr val="C5D1D7"/>
        </a:solidFill>
      </p:bgPr>
    </p:bg>
    <p:spTree>
      <p:nvGrpSpPr>
        <p:cNvPr id="1" name=""/>
        <p:cNvGrpSpPr/>
        <p:nvPr/>
      </p:nvGrpSpPr>
      <p:grpSpPr>
        <a:xfrm>
          <a:off x="0" y="0"/>
          <a:ext cx="0" cy="0"/>
          <a:chOff x="0" y="0"/>
          <a:chExt cx="0" cy="0"/>
        </a:xfrm>
      </p:grpSpPr>
      <p:sp>
        <p:nvSpPr>
          <p:cNvPr id="416"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17" name="矩形 15"/>
          <p:cNvSpPr/>
          <p:nvPr/>
        </p:nvSpPr>
        <p:spPr>
          <a:xfrm>
            <a:off x="0" y="-1"/>
            <a:ext cx="9144000" cy="139337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18"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19"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20" name="矩形 8"/>
          <p:cNvSpPr/>
          <p:nvPr/>
        </p:nvSpPr>
        <p:spPr>
          <a:xfrm>
            <a:off x="149351" y="6388384"/>
            <a:ext cx="8833106"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421" name="矩形 7"/>
          <p:cNvSpPr/>
          <p:nvPr/>
        </p:nvSpPr>
        <p:spPr>
          <a:xfrm>
            <a:off x="152399" y="155447"/>
            <a:ext cx="8833106" cy="6547106"/>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422" name="直線接點 9"/>
          <p:cNvSpPr/>
          <p:nvPr/>
        </p:nvSpPr>
        <p:spPr>
          <a:xfrm>
            <a:off x="152399" y="1276742"/>
            <a:ext cx="8833106" cy="1"/>
          </a:xfrm>
          <a:prstGeom prst="line">
            <a:avLst/>
          </a:prstGeom>
          <a:ln>
            <a:solidFill>
              <a:srgbClr val="7B9899"/>
            </a:solidFill>
            <a:prstDash val="sysDash"/>
          </a:ln>
        </p:spPr>
        <p:txBody>
          <a:bodyPr lIns="45719" rIns="45719"/>
          <a:lstStyle/>
          <a:p>
            <a:pPr>
              <a:defRPr>
                <a:latin typeface="Georgia"/>
                <a:ea typeface="Georgia"/>
                <a:cs typeface="Georgia"/>
                <a:sym typeface="Georgia"/>
              </a:defRPr>
            </a:pPr>
          </a:p>
        </p:txBody>
      </p:sp>
      <p:sp>
        <p:nvSpPr>
          <p:cNvPr id="423" name="橢圓 11"/>
          <p:cNvSpPr/>
          <p:nvPr/>
        </p:nvSpPr>
        <p:spPr>
          <a:xfrm>
            <a:off x="4267200" y="956036"/>
            <a:ext cx="609600" cy="609601"/>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24" name="橢圓 14"/>
          <p:cNvSpPr/>
          <p:nvPr/>
        </p:nvSpPr>
        <p:spPr>
          <a:xfrm>
            <a:off x="4361688" y="1050523"/>
            <a:ext cx="420625" cy="420625"/>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25" name="大標題文字"/>
          <p:cNvSpPr txBox="1"/>
          <p:nvPr>
            <p:ph type="title"/>
          </p:nvPr>
        </p:nvSpPr>
        <p:spPr>
          <a:xfrm>
            <a:off x="301752" y="228600"/>
            <a:ext cx="8534401" cy="758952"/>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426" name="內文層級一…"/>
          <p:cNvSpPr txBox="1"/>
          <p:nvPr>
            <p:ph type="body" idx="1"/>
          </p:nvPr>
        </p:nvSpPr>
        <p:spPr>
          <a:xfrm>
            <a:off x="301752" y="1527047"/>
            <a:ext cx="8503920" cy="4572001"/>
          </a:xfrm>
          <a:prstGeom prst="rect">
            <a:avLst/>
          </a:prstGeom>
        </p:spPr>
        <p:txBody>
          <a:bodyPr lIns="45719" tIns="45719" rIns="45719" bIns="45719">
            <a:normAutofit fontScale="100000" lnSpcReduction="0"/>
          </a:bodyPr>
          <a:lstStyle>
            <a:lvl1pPr marL="274320" indent="-274320">
              <a:lnSpc>
                <a:spcPct val="100000"/>
              </a:lnSpc>
              <a:spcBef>
                <a:spcPts val="600"/>
              </a:spcBef>
              <a:buClr>
                <a:srgbClr val="D16349"/>
              </a:buClr>
              <a:buSzPct val="85000"/>
              <a:buChar char="●"/>
              <a:defRPr b="0" sz="2700">
                <a:latin typeface="Georgia"/>
                <a:ea typeface="Georgia"/>
                <a:cs typeface="Georgia"/>
                <a:sym typeface="Georgia"/>
              </a:defRPr>
            </a:lvl1pPr>
            <a:lvl2pPr marL="610985" indent="-336665">
              <a:lnSpc>
                <a:spcPct val="100000"/>
              </a:lnSpc>
              <a:spcBef>
                <a:spcPts val="600"/>
              </a:spcBef>
              <a:buClr>
                <a:srgbClr val="D16349"/>
              </a:buClr>
              <a:buSzPct val="70000"/>
              <a:buChar char="○"/>
              <a:defRPr b="0" sz="2700">
                <a:latin typeface="Georgia"/>
                <a:ea typeface="Georgia"/>
                <a:cs typeface="Georgia"/>
                <a:sym typeface="Georgia"/>
              </a:defRPr>
            </a:lvl2pPr>
            <a:lvl3pPr marL="902970" indent="-308610">
              <a:lnSpc>
                <a:spcPct val="100000"/>
              </a:lnSpc>
              <a:spcBef>
                <a:spcPts val="600"/>
              </a:spcBef>
              <a:buClr>
                <a:srgbClr val="D16349"/>
              </a:buClr>
              <a:buSzPct val="75000"/>
              <a:buChar char=""/>
              <a:defRPr b="0" sz="2700">
                <a:latin typeface="Georgia"/>
                <a:ea typeface="Georgia"/>
                <a:cs typeface="Georgia"/>
                <a:sym typeface="Georgia"/>
              </a:defRPr>
            </a:lvl3pPr>
            <a:lvl4pPr marL="1177289" indent="-308609">
              <a:lnSpc>
                <a:spcPct val="100000"/>
              </a:lnSpc>
              <a:spcBef>
                <a:spcPts val="600"/>
              </a:spcBef>
              <a:buClr>
                <a:srgbClr val="D16349"/>
              </a:buClr>
              <a:buSzPct val="70000"/>
              <a:buChar char="○"/>
              <a:defRPr b="0" sz="2700">
                <a:latin typeface="Georgia"/>
                <a:ea typeface="Georgia"/>
                <a:cs typeface="Georgia"/>
                <a:sym typeface="Georgia"/>
              </a:defRPr>
            </a:lvl4pPr>
            <a:lvl5pPr marL="1485900" indent="-342900">
              <a:lnSpc>
                <a:spcPct val="100000"/>
              </a:lnSpc>
              <a:spcBef>
                <a:spcPts val="600"/>
              </a:spcBef>
              <a:buClr>
                <a:srgbClr val="D16349"/>
              </a:buClr>
              <a:buSzPct val="100000"/>
              <a:buChar char="•"/>
              <a:defRPr b="0" sz="27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427" name="幻燈片編號"/>
          <p:cNvSpPr txBox="1"/>
          <p:nvPr>
            <p:ph type="sldNum" sz="quarter" idx="2"/>
          </p:nvPr>
        </p:nvSpPr>
        <p:spPr>
          <a:xfrm>
            <a:off x="4432202" y="1080664"/>
            <a:ext cx="316172" cy="332741"/>
          </a:xfrm>
          <a:prstGeom prst="rect">
            <a:avLst/>
          </a:prstGeom>
        </p:spPr>
        <p:txBody>
          <a:bodyPr>
            <a:normAutofit fontScale="100000" lnSpcReduction="0"/>
          </a:bodyPr>
          <a:lstStyle>
            <a:lvl1pPr algn="ctr">
              <a:defRPr sz="1600">
                <a:solidFill>
                  <a:srgbClr val="7B9899"/>
                </a:solidFill>
                <a:latin typeface="Georgia"/>
                <a:ea typeface="Georgia"/>
                <a:cs typeface="Georgia"/>
                <a:sym typeface="Georg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只有標題">
    <p:spTree>
      <p:nvGrpSpPr>
        <p:cNvPr id="1" name=""/>
        <p:cNvGrpSpPr/>
        <p:nvPr/>
      </p:nvGrpSpPr>
      <p:grpSpPr>
        <a:xfrm>
          <a:off x="0" y="0"/>
          <a:ext cx="0" cy="0"/>
          <a:chOff x="0" y="0"/>
          <a:chExt cx="0" cy="0"/>
        </a:xfrm>
      </p:grpSpPr>
      <p:sp>
        <p:nvSpPr>
          <p:cNvPr id="434"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35" name="矩形 15"/>
          <p:cNvSpPr/>
          <p:nvPr/>
        </p:nvSpPr>
        <p:spPr>
          <a:xfrm>
            <a:off x="0" y="-1"/>
            <a:ext cx="9144000" cy="139337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36"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37"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38" name="矩形 8"/>
          <p:cNvSpPr/>
          <p:nvPr/>
        </p:nvSpPr>
        <p:spPr>
          <a:xfrm>
            <a:off x="149351" y="6388384"/>
            <a:ext cx="8833106"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439" name="矩形 7"/>
          <p:cNvSpPr/>
          <p:nvPr/>
        </p:nvSpPr>
        <p:spPr>
          <a:xfrm>
            <a:off x="152399" y="155447"/>
            <a:ext cx="8833106" cy="6547106"/>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440" name="直線接點 9"/>
          <p:cNvSpPr/>
          <p:nvPr/>
        </p:nvSpPr>
        <p:spPr>
          <a:xfrm>
            <a:off x="152399" y="1276742"/>
            <a:ext cx="8833106" cy="1"/>
          </a:xfrm>
          <a:prstGeom prst="line">
            <a:avLst/>
          </a:prstGeom>
          <a:ln>
            <a:solidFill>
              <a:srgbClr val="7B9899"/>
            </a:solidFill>
            <a:prstDash val="sysDash"/>
          </a:ln>
        </p:spPr>
        <p:txBody>
          <a:bodyPr lIns="45719" rIns="45719"/>
          <a:lstStyle/>
          <a:p>
            <a:pPr>
              <a:defRPr>
                <a:latin typeface="Georgia"/>
                <a:ea typeface="Georgia"/>
                <a:cs typeface="Georgia"/>
                <a:sym typeface="Georgia"/>
              </a:defRPr>
            </a:pPr>
          </a:p>
        </p:txBody>
      </p:sp>
      <p:sp>
        <p:nvSpPr>
          <p:cNvPr id="441" name="橢圓 11"/>
          <p:cNvSpPr/>
          <p:nvPr/>
        </p:nvSpPr>
        <p:spPr>
          <a:xfrm>
            <a:off x="4267200" y="956036"/>
            <a:ext cx="609600" cy="609601"/>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42" name="橢圓 14"/>
          <p:cNvSpPr/>
          <p:nvPr/>
        </p:nvSpPr>
        <p:spPr>
          <a:xfrm>
            <a:off x="4361688" y="1050523"/>
            <a:ext cx="420625" cy="420625"/>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43" name="大標題文字"/>
          <p:cNvSpPr txBox="1"/>
          <p:nvPr>
            <p:ph type="title"/>
          </p:nvPr>
        </p:nvSpPr>
        <p:spPr>
          <a:xfrm>
            <a:off x="301752" y="228600"/>
            <a:ext cx="8534401" cy="758952"/>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444" name="幻燈片編號"/>
          <p:cNvSpPr txBox="1"/>
          <p:nvPr>
            <p:ph type="sldNum" sz="quarter" idx="2"/>
          </p:nvPr>
        </p:nvSpPr>
        <p:spPr>
          <a:xfrm>
            <a:off x="4413914" y="1090312"/>
            <a:ext cx="316172" cy="332741"/>
          </a:xfrm>
          <a:prstGeom prst="rect">
            <a:avLst/>
          </a:prstGeom>
        </p:spPr>
        <p:txBody>
          <a:bodyPr>
            <a:normAutofit fontScale="100000" lnSpcReduction="0"/>
          </a:bodyPr>
          <a:lstStyle>
            <a:lvl1pPr algn="ctr">
              <a:defRPr sz="1600">
                <a:solidFill>
                  <a:srgbClr val="7B9899"/>
                </a:solidFill>
                <a:latin typeface="Georgia"/>
                <a:ea typeface="Georgia"/>
                <a:cs typeface="Georgia"/>
                <a:sym typeface="Georg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投影片">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451" name="矩形 11"/>
          <p:cNvSpPr/>
          <p:nvPr/>
        </p:nvSpPr>
        <p:spPr>
          <a:xfrm>
            <a:off x="0" y="0"/>
            <a:ext cx="9144000" cy="6858000"/>
          </a:xfrm>
          <a:prstGeom prst="rect">
            <a:avLst/>
          </a:prstGeom>
          <a:solidFill>
            <a:schemeClr val="accent1">
              <a:lumOff val="44000"/>
            </a:schemeClr>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52" name="圓角矩形 12"/>
          <p:cNvSpPr/>
          <p:nvPr/>
        </p:nvSpPr>
        <p:spPr>
          <a:xfrm>
            <a:off x="65313" y="69755"/>
            <a:ext cx="9013373" cy="6692201"/>
          </a:xfrm>
          <a:prstGeom prst="roundRect">
            <a:avLst>
              <a:gd name="adj" fmla="val 4929"/>
            </a:avLst>
          </a:prstGeom>
          <a:blipFill>
            <a:blip r:embed="rId3"/>
          </a:blipFill>
          <a:ln w="6350" cap="sq">
            <a:solidFill>
              <a:srgbClr val="000000"/>
            </a:solidFill>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53" name="內文層級一…"/>
          <p:cNvSpPr txBox="1"/>
          <p:nvPr>
            <p:ph type="body" sz="quarter" idx="1"/>
          </p:nvPr>
        </p:nvSpPr>
        <p:spPr>
          <a:xfrm>
            <a:off x="1295400" y="3200400"/>
            <a:ext cx="6400800" cy="1600200"/>
          </a:xfrm>
          <a:prstGeom prst="rect">
            <a:avLst/>
          </a:prstGeom>
        </p:spPr>
        <p:txBody>
          <a:bodyPr lIns="45719" tIns="45719" rIns="45719" bIns="45719">
            <a:normAutofit fontScale="100000" lnSpcReduction="0"/>
          </a:bodyPr>
          <a:lstStyle>
            <a:lvl1pPr marL="0" indent="0" algn="ctr">
              <a:lnSpc>
                <a:spcPct val="100000"/>
              </a:lnSpc>
              <a:spcBef>
                <a:spcPts val="500"/>
              </a:spcBef>
              <a:buSzTx/>
              <a:buNone/>
              <a:defRPr b="0" sz="2600">
                <a:solidFill>
                  <a:srgbClr val="696464"/>
                </a:solidFill>
                <a:latin typeface="Perpetua"/>
                <a:ea typeface="Perpetua"/>
                <a:cs typeface="Perpetua"/>
                <a:sym typeface="Perpetua"/>
              </a:defRPr>
            </a:lvl1pPr>
            <a:lvl2pPr marL="0" indent="457200" algn="ctr">
              <a:lnSpc>
                <a:spcPct val="100000"/>
              </a:lnSpc>
              <a:spcBef>
                <a:spcPts val="500"/>
              </a:spcBef>
              <a:buSzTx/>
              <a:buNone/>
              <a:defRPr b="0" sz="2600">
                <a:solidFill>
                  <a:srgbClr val="696464"/>
                </a:solidFill>
                <a:latin typeface="Perpetua"/>
                <a:ea typeface="Perpetua"/>
                <a:cs typeface="Perpetua"/>
                <a:sym typeface="Perpetua"/>
              </a:defRPr>
            </a:lvl2pPr>
            <a:lvl3pPr indent="914400" algn="ctr">
              <a:lnSpc>
                <a:spcPct val="100000"/>
              </a:lnSpc>
              <a:spcBef>
                <a:spcPts val="500"/>
              </a:spcBef>
              <a:defRPr b="0" sz="2600">
                <a:solidFill>
                  <a:srgbClr val="696464"/>
                </a:solidFill>
                <a:latin typeface="Perpetua"/>
                <a:ea typeface="Perpetua"/>
                <a:cs typeface="Perpetua"/>
                <a:sym typeface="Perpetua"/>
              </a:defRPr>
            </a:lvl3pPr>
            <a:lvl4pPr indent="1371600" algn="ctr">
              <a:lnSpc>
                <a:spcPct val="100000"/>
              </a:lnSpc>
              <a:spcBef>
                <a:spcPts val="500"/>
              </a:spcBef>
              <a:defRPr b="0" sz="2600">
                <a:solidFill>
                  <a:srgbClr val="696464"/>
                </a:solidFill>
                <a:latin typeface="Perpetua"/>
                <a:ea typeface="Perpetua"/>
                <a:cs typeface="Perpetua"/>
                <a:sym typeface="Perpetua"/>
              </a:defRPr>
            </a:lvl4pPr>
            <a:lvl5pPr indent="1828800" algn="ctr">
              <a:lnSpc>
                <a:spcPct val="100000"/>
              </a:lnSpc>
              <a:spcBef>
                <a:spcPts val="500"/>
              </a:spcBef>
              <a:defRPr b="0" sz="2600">
                <a:solidFill>
                  <a:srgbClr val="696464"/>
                </a:solidFill>
                <a:latin typeface="Perpetua"/>
                <a:ea typeface="Perpetua"/>
                <a:cs typeface="Perpetua"/>
                <a:sym typeface="Perpetua"/>
              </a:defRPr>
            </a:lvl5pPr>
          </a:lstStyle>
          <a:p>
            <a:pPr/>
            <a:r>
              <a:t>內文層級一</a:t>
            </a:r>
          </a:p>
          <a:p>
            <a:pPr lvl="1"/>
            <a:r>
              <a:t>內文層級二</a:t>
            </a:r>
          </a:p>
          <a:p>
            <a:pPr lvl="2"/>
            <a:r>
              <a:t>內文層級三</a:t>
            </a:r>
          </a:p>
          <a:p>
            <a:pPr lvl="3"/>
            <a:r>
              <a:t>內文層級四</a:t>
            </a:r>
          </a:p>
          <a:p>
            <a:pPr lvl="4"/>
            <a:r>
              <a:t>內文層級五</a:t>
            </a:r>
          </a:p>
        </p:txBody>
      </p:sp>
      <p:sp>
        <p:nvSpPr>
          <p:cNvPr id="454" name="矩形 6"/>
          <p:cNvSpPr/>
          <p:nvPr/>
        </p:nvSpPr>
        <p:spPr>
          <a:xfrm>
            <a:off x="62931" y="1449303"/>
            <a:ext cx="9021537" cy="1527350"/>
          </a:xfrm>
          <a:prstGeom prst="rect">
            <a:avLst/>
          </a:prstGeom>
          <a:solidFill>
            <a:srgbClr val="D34817"/>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55" name="矩形 9"/>
          <p:cNvSpPr/>
          <p:nvPr/>
        </p:nvSpPr>
        <p:spPr>
          <a:xfrm>
            <a:off x="62931" y="1396719"/>
            <a:ext cx="9021537" cy="120580"/>
          </a:xfrm>
          <a:prstGeom prst="rect">
            <a:avLst/>
          </a:prstGeom>
          <a:solidFill>
            <a:srgbClr val="E6AFA9"/>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56" name="矩形 10"/>
          <p:cNvSpPr/>
          <p:nvPr/>
        </p:nvSpPr>
        <p:spPr>
          <a:xfrm>
            <a:off x="62931" y="2976648"/>
            <a:ext cx="9021537" cy="110533"/>
          </a:xfrm>
          <a:prstGeom prst="rect">
            <a:avLst/>
          </a:prstGeom>
          <a:solidFill>
            <a:srgbClr val="918485"/>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57" name="大標題文字"/>
          <p:cNvSpPr txBox="1"/>
          <p:nvPr>
            <p:ph type="title"/>
          </p:nvPr>
        </p:nvSpPr>
        <p:spPr>
          <a:xfrm>
            <a:off x="457200" y="1505929"/>
            <a:ext cx="8229600" cy="1470026"/>
          </a:xfrm>
          <a:prstGeom prst="rect">
            <a:avLst/>
          </a:prstGeom>
        </p:spPr>
        <p:txBody>
          <a:bodyPr lIns="45719" tIns="45719" rIns="45719" bIns="45719"/>
          <a:lstStyle>
            <a:lvl1pPr algn="ctr">
              <a:lnSpc>
                <a:spcPct val="100000"/>
              </a:lnSpc>
              <a:defRPr b="0" sz="4000">
                <a:solidFill>
                  <a:schemeClr val="accent1">
                    <a:lumOff val="44000"/>
                  </a:schemeClr>
                </a:solidFill>
                <a:latin typeface="Franklin Gothic Book"/>
                <a:ea typeface="Franklin Gothic Book"/>
                <a:cs typeface="Franklin Gothic Book"/>
                <a:sym typeface="Franklin Gothic Book"/>
              </a:defRPr>
            </a:lvl1pPr>
          </a:lstStyle>
          <a:p>
            <a:pPr/>
            <a:r>
              <a:t>大標題文字</a:t>
            </a:r>
          </a:p>
        </p:txBody>
      </p:sp>
      <p:sp>
        <p:nvSpPr>
          <p:cNvPr id="458" name="幻燈片編號"/>
          <p:cNvSpPr txBox="1"/>
          <p:nvPr>
            <p:ph type="sldNum" sz="quarter" idx="2"/>
          </p:nvPr>
        </p:nvSpPr>
        <p:spPr>
          <a:xfrm>
            <a:off x="146304" y="6339789"/>
            <a:ext cx="457201" cy="198222"/>
          </a:xfrm>
          <a:prstGeom prst="rect">
            <a:avLst/>
          </a:prstGeom>
          <a:solidFill>
            <a:srgbClr val="D34817"/>
          </a:solidFill>
        </p:spPr>
        <p:txBody>
          <a:bodyPr wrap="square" lIns="0" tIns="0" rIns="0" bIns="0"/>
          <a:lstStyle>
            <a:lvl1pPr algn="ctr" defTabSz="914400">
              <a:defRPr sz="1400">
                <a:solidFill>
                  <a:schemeClr val="accent1">
                    <a:lumOff val="44000"/>
                  </a:schemeClr>
                </a:solidFill>
                <a:latin typeface="Franklin Gothic Book"/>
                <a:ea typeface="Franklin Gothic Book"/>
                <a:cs typeface="Franklin Gothic Book"/>
                <a:sym typeface="Franklin Gothic 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章節標題">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465" name="矩形 10"/>
          <p:cNvSpPr/>
          <p:nvPr/>
        </p:nvSpPr>
        <p:spPr>
          <a:xfrm>
            <a:off x="0" y="0"/>
            <a:ext cx="9144000" cy="6858000"/>
          </a:xfrm>
          <a:prstGeom prst="rect">
            <a:avLst/>
          </a:prstGeom>
          <a:solidFill>
            <a:schemeClr val="accent1">
              <a:lumOff val="44000"/>
            </a:schemeClr>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66" name="圓角矩形 9"/>
          <p:cNvSpPr/>
          <p:nvPr/>
        </p:nvSpPr>
        <p:spPr>
          <a:xfrm>
            <a:off x="65313" y="69755"/>
            <a:ext cx="9013373" cy="6692201"/>
          </a:xfrm>
          <a:prstGeom prst="roundRect">
            <a:avLst>
              <a:gd name="adj" fmla="val 4929"/>
            </a:avLst>
          </a:prstGeom>
          <a:blipFill>
            <a:blip r:embed="rId3"/>
          </a:blipFill>
          <a:ln w="6350" cap="sq">
            <a:solidFill>
              <a:srgbClr val="000000"/>
            </a:solidFill>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67" name="大標題文字"/>
          <p:cNvSpPr txBox="1"/>
          <p:nvPr>
            <p:ph type="title"/>
          </p:nvPr>
        </p:nvSpPr>
        <p:spPr>
          <a:xfrm>
            <a:off x="722312" y="952500"/>
            <a:ext cx="7772401" cy="1362075"/>
          </a:xfrm>
          <a:prstGeom prst="rect">
            <a:avLst/>
          </a:prstGeom>
        </p:spPr>
        <p:txBody>
          <a:bodyPr lIns="45719" tIns="45719" rIns="45719" bIns="45719" anchor="b"/>
          <a:lstStyle>
            <a:lvl1pPr>
              <a:lnSpc>
                <a:spcPct val="100000"/>
              </a:lnSpc>
              <a:defRPr b="0" sz="4000">
                <a:solidFill>
                  <a:srgbClr val="696464"/>
                </a:solidFill>
                <a:latin typeface="Franklin Gothic Book"/>
                <a:ea typeface="Franklin Gothic Book"/>
                <a:cs typeface="Franklin Gothic Book"/>
                <a:sym typeface="Franklin Gothic Book"/>
              </a:defRPr>
            </a:lvl1pPr>
          </a:lstStyle>
          <a:p>
            <a:pPr/>
            <a:r>
              <a:t>大標題文字</a:t>
            </a:r>
          </a:p>
        </p:txBody>
      </p:sp>
      <p:sp>
        <p:nvSpPr>
          <p:cNvPr id="468" name="內文層級一…"/>
          <p:cNvSpPr txBox="1"/>
          <p:nvPr>
            <p:ph type="body" sz="quarter" idx="1"/>
          </p:nvPr>
        </p:nvSpPr>
        <p:spPr>
          <a:xfrm>
            <a:off x="722312" y="2547938"/>
            <a:ext cx="7772401" cy="1338263"/>
          </a:xfrm>
          <a:prstGeom prst="rect">
            <a:avLst/>
          </a:prstGeom>
        </p:spPr>
        <p:txBody>
          <a:bodyPr lIns="45719" tIns="45719" rIns="45719" bIns="45719">
            <a:normAutofit fontScale="100000" lnSpcReduction="0"/>
          </a:bodyPr>
          <a:lstStyle>
            <a:lvl1pPr marL="0" indent="0">
              <a:lnSpc>
                <a:spcPct val="100000"/>
              </a:lnSpc>
              <a:spcBef>
                <a:spcPts val="500"/>
              </a:spcBef>
              <a:buSzTx/>
              <a:buNone/>
              <a:defRPr b="0">
                <a:solidFill>
                  <a:srgbClr val="888888"/>
                </a:solidFill>
                <a:latin typeface="Perpetua"/>
                <a:ea typeface="Perpetua"/>
                <a:cs typeface="Perpetua"/>
                <a:sym typeface="Perpetua"/>
              </a:defRPr>
            </a:lvl1pPr>
            <a:lvl2pPr marL="0" indent="320040">
              <a:lnSpc>
                <a:spcPct val="100000"/>
              </a:lnSpc>
              <a:spcBef>
                <a:spcPts val="500"/>
              </a:spcBef>
              <a:buSzTx/>
              <a:buNone/>
              <a:defRPr b="0">
                <a:solidFill>
                  <a:srgbClr val="888888"/>
                </a:solidFill>
                <a:latin typeface="Perpetua"/>
                <a:ea typeface="Perpetua"/>
                <a:cs typeface="Perpetua"/>
                <a:sym typeface="Perpetua"/>
              </a:defRPr>
            </a:lvl2pPr>
            <a:lvl3pPr indent="594360">
              <a:lnSpc>
                <a:spcPct val="100000"/>
              </a:lnSpc>
              <a:spcBef>
                <a:spcPts val="500"/>
              </a:spcBef>
              <a:defRPr b="0">
                <a:solidFill>
                  <a:srgbClr val="888888"/>
                </a:solidFill>
                <a:latin typeface="Perpetua"/>
                <a:ea typeface="Perpetua"/>
                <a:cs typeface="Perpetua"/>
                <a:sym typeface="Perpetua"/>
              </a:defRPr>
            </a:lvl3pPr>
            <a:lvl4pPr indent="868680">
              <a:lnSpc>
                <a:spcPct val="100000"/>
              </a:lnSpc>
              <a:spcBef>
                <a:spcPts val="500"/>
              </a:spcBef>
              <a:defRPr b="0">
                <a:solidFill>
                  <a:srgbClr val="888888"/>
                </a:solidFill>
                <a:latin typeface="Perpetua"/>
                <a:ea typeface="Perpetua"/>
                <a:cs typeface="Perpetua"/>
                <a:sym typeface="Perpetua"/>
              </a:defRPr>
            </a:lvl4pPr>
            <a:lvl5pPr indent="1143000">
              <a:lnSpc>
                <a:spcPct val="100000"/>
              </a:lnSpc>
              <a:spcBef>
                <a:spcPts val="500"/>
              </a:spcBef>
              <a:defRPr b="0">
                <a:solidFill>
                  <a:srgbClr val="888888"/>
                </a:solidFill>
                <a:latin typeface="Perpetua"/>
                <a:ea typeface="Perpetua"/>
                <a:cs typeface="Perpetua"/>
                <a:sym typeface="Perpetua"/>
              </a:defRPr>
            </a:lvl5pPr>
          </a:lstStyle>
          <a:p>
            <a:pPr/>
            <a:r>
              <a:t>內文層級一</a:t>
            </a:r>
          </a:p>
          <a:p>
            <a:pPr lvl="1"/>
            <a:r>
              <a:t>內文層級二</a:t>
            </a:r>
          </a:p>
          <a:p>
            <a:pPr lvl="2"/>
            <a:r>
              <a:t>內文層級三</a:t>
            </a:r>
          </a:p>
          <a:p>
            <a:pPr lvl="3"/>
            <a:r>
              <a:t>內文層級四</a:t>
            </a:r>
          </a:p>
          <a:p>
            <a:pPr lvl="4"/>
            <a:r>
              <a:t>內文層級五</a:t>
            </a:r>
          </a:p>
        </p:txBody>
      </p:sp>
      <p:sp>
        <p:nvSpPr>
          <p:cNvPr id="469" name="矩形 6"/>
          <p:cNvSpPr/>
          <p:nvPr/>
        </p:nvSpPr>
        <p:spPr>
          <a:xfrm flipV="1">
            <a:off x="69412" y="2376829"/>
            <a:ext cx="9013515" cy="91441"/>
          </a:xfrm>
          <a:prstGeom prst="rect">
            <a:avLst/>
          </a:prstGeom>
          <a:solidFill>
            <a:srgbClr val="D34817"/>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70" name="矩形 7"/>
          <p:cNvSpPr/>
          <p:nvPr/>
        </p:nvSpPr>
        <p:spPr>
          <a:xfrm>
            <a:off x="69146" y="2341474"/>
            <a:ext cx="9013781" cy="45720"/>
          </a:xfrm>
          <a:prstGeom prst="rect">
            <a:avLst/>
          </a:prstGeom>
          <a:solidFill>
            <a:srgbClr val="E6AFA9"/>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71" name="矩形 8"/>
          <p:cNvSpPr/>
          <p:nvPr/>
        </p:nvSpPr>
        <p:spPr>
          <a:xfrm>
            <a:off x="68305" y="2468879"/>
            <a:ext cx="9014623" cy="45721"/>
          </a:xfrm>
          <a:prstGeom prst="rect">
            <a:avLst/>
          </a:prstGeom>
          <a:solidFill>
            <a:srgbClr val="918485"/>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72" name="幻燈片編號"/>
          <p:cNvSpPr txBox="1"/>
          <p:nvPr>
            <p:ph type="sldNum" sz="quarter" idx="2"/>
          </p:nvPr>
        </p:nvSpPr>
        <p:spPr>
          <a:xfrm>
            <a:off x="146304" y="6338265"/>
            <a:ext cx="457201" cy="198222"/>
          </a:xfrm>
          <a:prstGeom prst="rect">
            <a:avLst/>
          </a:prstGeom>
          <a:solidFill>
            <a:srgbClr val="D34817"/>
          </a:solidFill>
        </p:spPr>
        <p:txBody>
          <a:bodyPr wrap="square" lIns="0" tIns="0" rIns="0" bIns="0"/>
          <a:lstStyle>
            <a:lvl1pPr algn="ctr" defTabSz="914400">
              <a:defRPr sz="1400">
                <a:solidFill>
                  <a:schemeClr val="accent1">
                    <a:lumOff val="44000"/>
                  </a:schemeClr>
                </a:solidFill>
                <a:latin typeface="Franklin Gothic Book"/>
                <a:ea typeface="Franklin Gothic Book"/>
                <a:cs typeface="Franklin Gothic Book"/>
                <a:sym typeface="Franklin Gothic 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物件">
    <p:spTree>
      <p:nvGrpSpPr>
        <p:cNvPr id="1" name=""/>
        <p:cNvGrpSpPr/>
        <p:nvPr/>
      </p:nvGrpSpPr>
      <p:grpSpPr>
        <a:xfrm>
          <a:off x="0" y="0"/>
          <a:ext cx="0" cy="0"/>
          <a:chOff x="0" y="0"/>
          <a:chExt cx="0" cy="0"/>
        </a:xfrm>
      </p:grpSpPr>
      <p:sp>
        <p:nvSpPr>
          <p:cNvPr id="479" name="矩形 8"/>
          <p:cNvSpPr/>
          <p:nvPr/>
        </p:nvSpPr>
        <p:spPr>
          <a:xfrm>
            <a:off x="0" y="0"/>
            <a:ext cx="9144000" cy="6858000"/>
          </a:xfrm>
          <a:prstGeom prst="rect">
            <a:avLst/>
          </a:prstGeom>
          <a:solidFill>
            <a:schemeClr val="accent1">
              <a:lumOff val="44000"/>
            </a:schemeClr>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80" name="圓角矩形 7"/>
          <p:cNvSpPr/>
          <p:nvPr/>
        </p:nvSpPr>
        <p:spPr>
          <a:xfrm>
            <a:off x="64007" y="69755"/>
            <a:ext cx="9013374" cy="6693408"/>
          </a:xfrm>
          <a:prstGeom prst="roundRect">
            <a:avLst>
              <a:gd name="adj" fmla="val 4929"/>
            </a:avLst>
          </a:prstGeom>
          <a:solidFill>
            <a:schemeClr val="accent1">
              <a:lumOff val="44000"/>
            </a:schemeClr>
          </a:solidFill>
          <a:ln w="6350" cap="sq">
            <a:solidFill>
              <a:srgbClr val="000000"/>
            </a:solidFill>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81" name="大標題文字"/>
          <p:cNvSpPr txBox="1"/>
          <p:nvPr>
            <p:ph type="title"/>
          </p:nvPr>
        </p:nvSpPr>
        <p:spPr>
          <a:xfrm>
            <a:off x="914400" y="274638"/>
            <a:ext cx="7772400" cy="1143001"/>
          </a:xfrm>
          <a:prstGeom prst="rect">
            <a:avLst/>
          </a:prstGeom>
        </p:spPr>
        <p:txBody>
          <a:bodyPr lIns="45719" tIns="45719" rIns="45719" bIns="45719" anchor="b"/>
          <a:lstStyle>
            <a:lvl1pPr>
              <a:lnSpc>
                <a:spcPct val="100000"/>
              </a:lnSpc>
              <a:defRPr b="0" sz="4000">
                <a:solidFill>
                  <a:srgbClr val="696464"/>
                </a:solidFill>
                <a:latin typeface="Franklin Gothic Book"/>
                <a:ea typeface="Franklin Gothic Book"/>
                <a:cs typeface="Franklin Gothic Book"/>
                <a:sym typeface="Franklin Gothic Book"/>
              </a:defRPr>
            </a:lvl1pPr>
          </a:lstStyle>
          <a:p>
            <a:pPr/>
            <a:r>
              <a:t>大標題文字</a:t>
            </a:r>
          </a:p>
        </p:txBody>
      </p:sp>
      <p:sp>
        <p:nvSpPr>
          <p:cNvPr id="482" name="內文層級一…"/>
          <p:cNvSpPr txBox="1"/>
          <p:nvPr>
            <p:ph type="body" idx="1"/>
          </p:nvPr>
        </p:nvSpPr>
        <p:spPr>
          <a:xfrm>
            <a:off x="914400" y="1447800"/>
            <a:ext cx="7772400" cy="4572000"/>
          </a:xfrm>
          <a:prstGeom prst="rect">
            <a:avLst/>
          </a:prstGeom>
        </p:spPr>
        <p:txBody>
          <a:bodyPr lIns="45719" tIns="45719" rIns="45719" bIns="45719">
            <a:normAutofit fontScale="100000" lnSpcReduction="0"/>
          </a:bodyPr>
          <a:lstStyle>
            <a:lvl1pPr marL="274320" indent="-274320">
              <a:lnSpc>
                <a:spcPct val="100000"/>
              </a:lnSpc>
              <a:spcBef>
                <a:spcPts val="500"/>
              </a:spcBef>
              <a:buClr>
                <a:srgbClr val="D34817"/>
              </a:buClr>
              <a:buSzPct val="85000"/>
              <a:buChar char="●"/>
              <a:defRPr b="0" sz="2600">
                <a:latin typeface="Perpetua"/>
                <a:ea typeface="Perpetua"/>
                <a:cs typeface="Perpetua"/>
                <a:sym typeface="Perpetua"/>
              </a:defRPr>
            </a:lvl1pPr>
            <a:lvl2pPr marL="567690" indent="-247650">
              <a:lnSpc>
                <a:spcPct val="100000"/>
              </a:lnSpc>
              <a:spcBef>
                <a:spcPts val="500"/>
              </a:spcBef>
              <a:buClr>
                <a:srgbClr val="D34817"/>
              </a:buClr>
              <a:buSzPct val="85000"/>
              <a:buChar char="●"/>
              <a:defRPr b="0" sz="2600">
                <a:latin typeface="Perpetua"/>
                <a:ea typeface="Perpetua"/>
                <a:cs typeface="Perpetua"/>
                <a:sym typeface="Perpetua"/>
              </a:defRPr>
            </a:lvl2pPr>
            <a:lvl3pPr marL="891540" indent="-297180">
              <a:lnSpc>
                <a:spcPct val="100000"/>
              </a:lnSpc>
              <a:spcBef>
                <a:spcPts val="500"/>
              </a:spcBef>
              <a:buClr>
                <a:srgbClr val="D34817"/>
              </a:buClr>
              <a:buSzPct val="85000"/>
              <a:buChar char="●"/>
              <a:defRPr b="0" sz="2600">
                <a:latin typeface="Perpetua"/>
                <a:ea typeface="Perpetua"/>
                <a:cs typeface="Perpetua"/>
                <a:sym typeface="Perpetua"/>
              </a:defRPr>
            </a:lvl3pPr>
            <a:lvl4pPr marL="1165860" indent="-297180">
              <a:lnSpc>
                <a:spcPct val="100000"/>
              </a:lnSpc>
              <a:spcBef>
                <a:spcPts val="500"/>
              </a:spcBef>
              <a:buClr>
                <a:srgbClr val="D34817"/>
              </a:buClr>
              <a:buSzPct val="80000"/>
              <a:buChar char="●"/>
              <a:defRPr b="0" sz="2600">
                <a:latin typeface="Perpetua"/>
                <a:ea typeface="Perpetua"/>
                <a:cs typeface="Perpetua"/>
                <a:sym typeface="Perpetua"/>
              </a:defRPr>
            </a:lvl4pPr>
            <a:lvl5pPr marL="1440180" indent="-297180">
              <a:lnSpc>
                <a:spcPct val="100000"/>
              </a:lnSpc>
              <a:spcBef>
                <a:spcPts val="500"/>
              </a:spcBef>
              <a:buClr>
                <a:srgbClr val="D34817"/>
              </a:buClr>
              <a:buSzPct val="100000"/>
              <a:buChar char="o"/>
              <a:defRPr b="0" sz="2600">
                <a:latin typeface="Perpetua"/>
                <a:ea typeface="Perpetua"/>
                <a:cs typeface="Perpetua"/>
                <a:sym typeface="Perpetua"/>
              </a:defRPr>
            </a:lvl5pPr>
          </a:lstStyle>
          <a:p>
            <a:pPr/>
            <a:r>
              <a:t>內文層級一</a:t>
            </a:r>
          </a:p>
          <a:p>
            <a:pPr lvl="1"/>
            <a:r>
              <a:t>內文層級二</a:t>
            </a:r>
          </a:p>
          <a:p>
            <a:pPr lvl="2"/>
            <a:r>
              <a:t>內文層級三</a:t>
            </a:r>
          </a:p>
          <a:p>
            <a:pPr lvl="3"/>
            <a:r>
              <a:t>內文層級四</a:t>
            </a:r>
          </a:p>
          <a:p>
            <a:pPr lvl="4"/>
            <a:r>
              <a:t>內文層級五</a:t>
            </a:r>
          </a:p>
        </p:txBody>
      </p:sp>
      <p:sp>
        <p:nvSpPr>
          <p:cNvPr id="483" name="幻燈片編號"/>
          <p:cNvSpPr txBox="1"/>
          <p:nvPr>
            <p:ph type="sldNum" sz="quarter" idx="2"/>
          </p:nvPr>
        </p:nvSpPr>
        <p:spPr>
          <a:xfrm>
            <a:off x="146304" y="6339789"/>
            <a:ext cx="457201" cy="198222"/>
          </a:xfrm>
          <a:prstGeom prst="rect">
            <a:avLst/>
          </a:prstGeom>
          <a:solidFill>
            <a:srgbClr val="D34817"/>
          </a:solidFill>
        </p:spPr>
        <p:txBody>
          <a:bodyPr wrap="square" lIns="0" tIns="0" rIns="0" bIns="0"/>
          <a:lstStyle>
            <a:lvl1pPr algn="ctr" defTabSz="914400">
              <a:defRPr sz="1400">
                <a:solidFill>
                  <a:schemeClr val="accent1">
                    <a:lumOff val="44000"/>
                  </a:schemeClr>
                </a:solidFill>
                <a:latin typeface="Franklin Gothic Book"/>
                <a:ea typeface="Franklin Gothic Book"/>
                <a:cs typeface="Franklin Gothic Book"/>
                <a:sym typeface="Franklin Gothic 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490" name="矩形 8"/>
          <p:cNvSpPr/>
          <p:nvPr/>
        </p:nvSpPr>
        <p:spPr>
          <a:xfrm>
            <a:off x="0" y="0"/>
            <a:ext cx="9144000" cy="6858000"/>
          </a:xfrm>
          <a:prstGeom prst="rect">
            <a:avLst/>
          </a:prstGeom>
          <a:solidFill>
            <a:schemeClr val="accent1">
              <a:lumOff val="44000"/>
            </a:schemeClr>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91" name="圓角矩形 7"/>
          <p:cNvSpPr/>
          <p:nvPr/>
        </p:nvSpPr>
        <p:spPr>
          <a:xfrm>
            <a:off x="64007" y="69755"/>
            <a:ext cx="9013374" cy="6693408"/>
          </a:xfrm>
          <a:prstGeom prst="roundRect">
            <a:avLst>
              <a:gd name="adj" fmla="val 4929"/>
            </a:avLst>
          </a:prstGeom>
          <a:solidFill>
            <a:schemeClr val="accent1">
              <a:lumOff val="44000"/>
            </a:schemeClr>
          </a:solidFill>
          <a:ln w="6350" cap="sq">
            <a:solidFill>
              <a:srgbClr val="000000"/>
            </a:solidFill>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92" name="大標題文字"/>
          <p:cNvSpPr txBox="1"/>
          <p:nvPr>
            <p:ph type="title"/>
          </p:nvPr>
        </p:nvSpPr>
        <p:spPr>
          <a:xfrm>
            <a:off x="914400" y="274638"/>
            <a:ext cx="7772400" cy="1143001"/>
          </a:xfrm>
          <a:prstGeom prst="rect">
            <a:avLst/>
          </a:prstGeom>
        </p:spPr>
        <p:txBody>
          <a:bodyPr anchor="b"/>
          <a:lstStyle>
            <a:lvl1pPr>
              <a:lnSpc>
                <a:spcPct val="100000"/>
              </a:lnSpc>
              <a:defRPr b="0" sz="3200">
                <a:solidFill>
                  <a:srgbClr val="CC9900"/>
                </a:solidFill>
                <a:latin typeface="Noto Sans Mono CJK JP Regular"/>
                <a:ea typeface="Noto Sans Mono CJK JP Regular"/>
                <a:cs typeface="Noto Sans Mono CJK JP Regular"/>
                <a:sym typeface="Noto Sans Mono CJK JP Regular"/>
              </a:defRPr>
            </a:lvl1pPr>
          </a:lstStyle>
          <a:p>
            <a:pPr/>
            <a:r>
              <a:t>大標題文字</a:t>
            </a:r>
          </a:p>
        </p:txBody>
      </p:sp>
      <p:sp>
        <p:nvSpPr>
          <p:cNvPr id="493" name="幻燈片編號"/>
          <p:cNvSpPr txBox="1"/>
          <p:nvPr>
            <p:ph type="sldNum" sz="quarter" idx="2"/>
          </p:nvPr>
        </p:nvSpPr>
        <p:spPr>
          <a:xfrm>
            <a:off x="146304" y="6375399"/>
            <a:ext cx="457201" cy="127001"/>
          </a:xfrm>
          <a:prstGeom prst="rect">
            <a:avLst/>
          </a:prstGeom>
          <a:solidFill>
            <a:srgbClr val="D34817"/>
          </a:solidFill>
        </p:spPr>
        <p:txBody>
          <a:bodyPr wrap="square" lIns="0" tIns="0" rIns="0" bIns="0"/>
          <a:lstStyle>
            <a:lvl1pPr indent="88900" algn="ctr" defTabSz="914400">
              <a:defRPr b="1" spc="-5" sz="9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39" name="大標題文字"/>
          <p:cNvSpPr txBox="1"/>
          <p:nvPr>
            <p:ph type="title"/>
          </p:nvPr>
        </p:nvSpPr>
        <p:spPr>
          <a:prstGeom prst="rect">
            <a:avLst/>
          </a:prstGeom>
        </p:spPr>
        <p:txBody>
          <a:bodyPr/>
          <a:lstStyle/>
          <a:p>
            <a:pPr/>
            <a:r>
              <a:t>大標題文字</a:t>
            </a:r>
          </a:p>
        </p:txBody>
      </p:sp>
      <p:sp>
        <p:nvSpPr>
          <p:cNvPr id="40" name="內文層級一…"/>
          <p:cNvSpPr txBox="1"/>
          <p:nvPr>
            <p:ph type="body" sz="half" idx="1"/>
          </p:nvPr>
        </p:nvSpPr>
        <p:spPr>
          <a:xfrm>
            <a:off x="1049337" y="1460500"/>
            <a:ext cx="3436939" cy="4681538"/>
          </a:xfrm>
          <a:prstGeom prst="rect">
            <a:avLst/>
          </a:prstGeom>
        </p:spPr>
        <p:txBody>
          <a:bodyPr>
            <a:normAutofit fontScale="100000" lnSpcReduction="0"/>
          </a:bodyPr>
          <a:lstStyle>
            <a:lvl1pPr>
              <a:spcBef>
                <a:spcPts val="1300"/>
              </a:spcBef>
              <a:buBlip>
                <a:blip r:embed="rId2"/>
              </a:buBlip>
              <a:defRPr sz="2800"/>
            </a:lvl1pPr>
            <a:lvl2pPr marL="660929" indent="-203729">
              <a:spcBef>
                <a:spcPts val="1300"/>
              </a:spcBef>
              <a:defRPr sz="2800"/>
            </a:lvl2pPr>
            <a:lvl3pPr>
              <a:spcBef>
                <a:spcPts val="1300"/>
              </a:spcBef>
              <a:defRPr sz="2800"/>
            </a:lvl3pPr>
            <a:lvl4pPr>
              <a:spcBef>
                <a:spcPts val="1300"/>
              </a:spcBef>
              <a:defRPr sz="2800"/>
            </a:lvl4pPr>
            <a:lvl5pPr>
              <a:spcBef>
                <a:spcPts val="13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4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spTree>
      <p:nvGrpSpPr>
        <p:cNvPr id="1" name=""/>
        <p:cNvGrpSpPr/>
        <p:nvPr/>
      </p:nvGrpSpPr>
      <p:grpSpPr>
        <a:xfrm>
          <a:off x="0" y="0"/>
          <a:ext cx="0" cy="0"/>
          <a:chOff x="0" y="0"/>
          <a:chExt cx="0" cy="0"/>
        </a:xfrm>
      </p:grpSpPr>
      <p:sp>
        <p:nvSpPr>
          <p:cNvPr id="500"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01" name="矩形 15"/>
          <p:cNvSpPr/>
          <p:nvPr/>
        </p:nvSpPr>
        <p:spPr>
          <a:xfrm>
            <a:off x="0" y="-1"/>
            <a:ext cx="9144000" cy="139337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02"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03"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04" name="矩形 8"/>
          <p:cNvSpPr/>
          <p:nvPr/>
        </p:nvSpPr>
        <p:spPr>
          <a:xfrm>
            <a:off x="149351" y="6388384"/>
            <a:ext cx="8833106"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505" name="矩形 7"/>
          <p:cNvSpPr/>
          <p:nvPr/>
        </p:nvSpPr>
        <p:spPr>
          <a:xfrm>
            <a:off x="152399" y="155447"/>
            <a:ext cx="8833106" cy="6547106"/>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506" name="直線接點 9"/>
          <p:cNvSpPr/>
          <p:nvPr/>
        </p:nvSpPr>
        <p:spPr>
          <a:xfrm>
            <a:off x="152399" y="1276742"/>
            <a:ext cx="8833106" cy="1"/>
          </a:xfrm>
          <a:prstGeom prst="line">
            <a:avLst/>
          </a:prstGeom>
          <a:ln>
            <a:solidFill>
              <a:srgbClr val="7B9899"/>
            </a:solidFill>
            <a:prstDash val="sysDash"/>
          </a:ln>
        </p:spPr>
        <p:txBody>
          <a:bodyPr lIns="45719" rIns="45719"/>
          <a:lstStyle/>
          <a:p>
            <a:pPr>
              <a:defRPr>
                <a:latin typeface="Georgia"/>
                <a:ea typeface="Georgia"/>
                <a:cs typeface="Georgia"/>
                <a:sym typeface="Georgia"/>
              </a:defRPr>
            </a:pPr>
          </a:p>
        </p:txBody>
      </p:sp>
      <p:sp>
        <p:nvSpPr>
          <p:cNvPr id="507" name="橢圓 11"/>
          <p:cNvSpPr/>
          <p:nvPr/>
        </p:nvSpPr>
        <p:spPr>
          <a:xfrm>
            <a:off x="4267200" y="956036"/>
            <a:ext cx="609600" cy="609601"/>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508" name="橢圓 14"/>
          <p:cNvSpPr/>
          <p:nvPr/>
        </p:nvSpPr>
        <p:spPr>
          <a:xfrm>
            <a:off x="4361688" y="1050523"/>
            <a:ext cx="420625" cy="420625"/>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509" name="大標題文字"/>
          <p:cNvSpPr txBox="1"/>
          <p:nvPr>
            <p:ph type="title"/>
          </p:nvPr>
        </p:nvSpPr>
        <p:spPr>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510" name="內文層級一…"/>
          <p:cNvSpPr txBox="1"/>
          <p:nvPr>
            <p:ph type="body" sz="half" idx="1"/>
          </p:nvPr>
        </p:nvSpPr>
        <p:spPr>
          <a:xfrm>
            <a:off x="1049337" y="1460500"/>
            <a:ext cx="3436939" cy="4681538"/>
          </a:xfrm>
          <a:prstGeom prst="rect">
            <a:avLst/>
          </a:prstGeom>
        </p:spPr>
        <p:txBody>
          <a:bodyPr lIns="45719" tIns="45719" rIns="45719" bIns="45719">
            <a:normAutofit fontScale="100000" lnSpcReduction="0"/>
          </a:bodyPr>
          <a:lstStyle>
            <a:lvl1pPr marL="274320" indent="-274320">
              <a:lnSpc>
                <a:spcPct val="100000"/>
              </a:lnSpc>
              <a:spcBef>
                <a:spcPts val="600"/>
              </a:spcBef>
              <a:buClr>
                <a:srgbClr val="D16349"/>
              </a:buClr>
              <a:buSzPct val="85000"/>
              <a:buChar char="●"/>
              <a:defRPr b="0" sz="2700">
                <a:latin typeface="Georgia"/>
                <a:ea typeface="Georgia"/>
                <a:cs typeface="Georgia"/>
                <a:sym typeface="Georgia"/>
              </a:defRPr>
            </a:lvl1pPr>
            <a:lvl2pPr marL="610985" indent="-336665">
              <a:lnSpc>
                <a:spcPct val="100000"/>
              </a:lnSpc>
              <a:spcBef>
                <a:spcPts val="600"/>
              </a:spcBef>
              <a:buClr>
                <a:srgbClr val="D16349"/>
              </a:buClr>
              <a:buSzPct val="70000"/>
              <a:buChar char="○"/>
              <a:defRPr b="0" sz="2700">
                <a:latin typeface="Georgia"/>
                <a:ea typeface="Georgia"/>
                <a:cs typeface="Georgia"/>
                <a:sym typeface="Georgia"/>
              </a:defRPr>
            </a:lvl2pPr>
            <a:lvl3pPr marL="902970" indent="-308610">
              <a:lnSpc>
                <a:spcPct val="100000"/>
              </a:lnSpc>
              <a:spcBef>
                <a:spcPts val="600"/>
              </a:spcBef>
              <a:buClr>
                <a:srgbClr val="D16349"/>
              </a:buClr>
              <a:buSzPct val="75000"/>
              <a:buChar char=""/>
              <a:defRPr b="0" sz="2700">
                <a:latin typeface="Georgia"/>
                <a:ea typeface="Georgia"/>
                <a:cs typeface="Georgia"/>
                <a:sym typeface="Georgia"/>
              </a:defRPr>
            </a:lvl3pPr>
            <a:lvl4pPr marL="1177289" indent="-308609">
              <a:lnSpc>
                <a:spcPct val="100000"/>
              </a:lnSpc>
              <a:spcBef>
                <a:spcPts val="600"/>
              </a:spcBef>
              <a:buClr>
                <a:srgbClr val="D16349"/>
              </a:buClr>
              <a:buSzPct val="70000"/>
              <a:buChar char="○"/>
              <a:defRPr b="0" sz="2700">
                <a:latin typeface="Georgia"/>
                <a:ea typeface="Georgia"/>
                <a:cs typeface="Georgia"/>
                <a:sym typeface="Georgia"/>
              </a:defRPr>
            </a:lvl4pPr>
            <a:lvl5pPr marL="1485900" indent="-342900">
              <a:lnSpc>
                <a:spcPct val="100000"/>
              </a:lnSpc>
              <a:spcBef>
                <a:spcPts val="600"/>
              </a:spcBef>
              <a:buClr>
                <a:srgbClr val="D16349"/>
              </a:buClr>
              <a:buSzPct val="100000"/>
              <a:buChar char="•"/>
              <a:defRPr b="0" sz="27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511" name="幻燈片編號"/>
          <p:cNvSpPr txBox="1"/>
          <p:nvPr>
            <p:ph type="sldNum" sz="quarter" idx="2"/>
          </p:nvPr>
        </p:nvSpPr>
        <p:spPr>
          <a:xfrm>
            <a:off x="5486400" y="6172200"/>
            <a:ext cx="2133600" cy="368301"/>
          </a:xfrm>
          <a:prstGeom prst="rect">
            <a:avLst/>
          </a:prstGeom>
        </p:spPr>
        <p:txBody>
          <a:bodyPr>
            <a:normAutofit fontScale="100000" lnSpcReduction="0"/>
          </a:bodyPr>
          <a:lstStyle>
            <a:lvl1pPr algn="ctr">
              <a:defRPr sz="1600">
                <a:solidFill>
                  <a:srgbClr val="7B9899"/>
                </a:solidFill>
                <a:latin typeface="Georgia"/>
                <a:ea typeface="Georgia"/>
                <a:cs typeface="Georgia"/>
                <a:sym typeface="Georg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Default">
    <p:spTree>
      <p:nvGrpSpPr>
        <p:cNvPr id="1" name=""/>
        <p:cNvGrpSpPr/>
        <p:nvPr/>
      </p:nvGrpSpPr>
      <p:grpSpPr>
        <a:xfrm>
          <a:off x="0" y="0"/>
          <a:ext cx="0" cy="0"/>
          <a:chOff x="0" y="0"/>
          <a:chExt cx="0" cy="0"/>
        </a:xfrm>
      </p:grpSpPr>
      <p:sp>
        <p:nvSpPr>
          <p:cNvPr id="518"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19" name="矩形 15"/>
          <p:cNvSpPr/>
          <p:nvPr/>
        </p:nvSpPr>
        <p:spPr>
          <a:xfrm>
            <a:off x="0" y="-1"/>
            <a:ext cx="9144000" cy="139337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20"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21"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22" name="矩形 8"/>
          <p:cNvSpPr/>
          <p:nvPr/>
        </p:nvSpPr>
        <p:spPr>
          <a:xfrm>
            <a:off x="149351" y="6388384"/>
            <a:ext cx="8833106"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523" name="矩形 7"/>
          <p:cNvSpPr/>
          <p:nvPr/>
        </p:nvSpPr>
        <p:spPr>
          <a:xfrm>
            <a:off x="152399" y="155447"/>
            <a:ext cx="8833106" cy="6547106"/>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524" name="直線接點 9"/>
          <p:cNvSpPr/>
          <p:nvPr/>
        </p:nvSpPr>
        <p:spPr>
          <a:xfrm>
            <a:off x="152399" y="1276742"/>
            <a:ext cx="8833106" cy="1"/>
          </a:xfrm>
          <a:prstGeom prst="line">
            <a:avLst/>
          </a:prstGeom>
          <a:ln>
            <a:solidFill>
              <a:srgbClr val="7B9899"/>
            </a:solidFill>
            <a:prstDash val="sysDash"/>
          </a:ln>
        </p:spPr>
        <p:txBody>
          <a:bodyPr lIns="45719" rIns="45719"/>
          <a:lstStyle/>
          <a:p>
            <a:pPr>
              <a:defRPr>
                <a:latin typeface="Georgia"/>
                <a:ea typeface="Georgia"/>
                <a:cs typeface="Georgia"/>
                <a:sym typeface="Georgia"/>
              </a:defRPr>
            </a:pPr>
          </a:p>
        </p:txBody>
      </p:sp>
      <p:sp>
        <p:nvSpPr>
          <p:cNvPr id="525" name="橢圓 11"/>
          <p:cNvSpPr/>
          <p:nvPr/>
        </p:nvSpPr>
        <p:spPr>
          <a:xfrm>
            <a:off x="4267200" y="956036"/>
            <a:ext cx="609600" cy="609601"/>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526" name="橢圓 14"/>
          <p:cNvSpPr/>
          <p:nvPr/>
        </p:nvSpPr>
        <p:spPr>
          <a:xfrm>
            <a:off x="4361688" y="1050523"/>
            <a:ext cx="420625" cy="420625"/>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527" name="幻燈片編號"/>
          <p:cNvSpPr txBox="1"/>
          <p:nvPr>
            <p:ph type="sldNum" sz="quarter" idx="2"/>
          </p:nvPr>
        </p:nvSpPr>
        <p:spPr>
          <a:xfrm>
            <a:off x="4413914" y="1094466"/>
            <a:ext cx="316172" cy="332741"/>
          </a:xfrm>
          <a:prstGeom prst="rect">
            <a:avLst/>
          </a:prstGeom>
        </p:spPr>
        <p:txBody>
          <a:bodyPr>
            <a:normAutofit fontScale="100000" lnSpcReduction="0"/>
          </a:bodyPr>
          <a:lstStyle>
            <a:lvl1pPr algn="ctr">
              <a:defRPr sz="1600">
                <a:solidFill>
                  <a:srgbClr val="7B9899"/>
                </a:solidFill>
                <a:latin typeface="Georgia"/>
                <a:ea typeface="Georgia"/>
                <a:cs typeface="Georgia"/>
                <a:sym typeface="Georg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534" name="矩形 19"/>
          <p:cNvSpPr/>
          <p:nvPr/>
        </p:nvSpPr>
        <p:spPr>
          <a:xfrm>
            <a:off x="0" y="6705600"/>
            <a:ext cx="9144000" cy="152400"/>
          </a:xfrm>
          <a:prstGeom prst="rect">
            <a:avLst/>
          </a:prstGeom>
          <a:solidFill>
            <a:schemeClr val="accent1">
              <a:lumOff val="44000"/>
            </a:schemeClr>
          </a:solidFill>
          <a:ln w="12700">
            <a:miter lim="400000"/>
          </a:ln>
        </p:spPr>
        <p:txBody>
          <a:bodyPr lIns="45718" tIns="45718" rIns="45718" bIns="45718" anchor="ctr"/>
          <a:lstStyle/>
          <a:p>
            <a:pPr>
              <a:defRPr>
                <a:latin typeface="Georgia"/>
                <a:ea typeface="Georgia"/>
                <a:cs typeface="Georgia"/>
                <a:sym typeface="Georgia"/>
              </a:defRPr>
            </a:pPr>
          </a:p>
        </p:txBody>
      </p:sp>
      <p:sp>
        <p:nvSpPr>
          <p:cNvPr id="535" name="矩形 20"/>
          <p:cNvSpPr/>
          <p:nvPr/>
        </p:nvSpPr>
        <p:spPr>
          <a:xfrm>
            <a:off x="0" y="0"/>
            <a:ext cx="9144000" cy="155575"/>
          </a:xfrm>
          <a:prstGeom prst="rect">
            <a:avLst/>
          </a:prstGeom>
          <a:solidFill>
            <a:schemeClr val="accent1">
              <a:lumOff val="44000"/>
            </a:schemeClr>
          </a:solidFill>
          <a:ln w="12700">
            <a:miter lim="400000"/>
          </a:ln>
        </p:spPr>
        <p:txBody>
          <a:bodyPr lIns="45718" tIns="45718" rIns="45718" bIns="45718" anchor="ctr"/>
          <a:lstStyle/>
          <a:p>
            <a:pPr>
              <a:defRPr>
                <a:latin typeface="Georgia"/>
                <a:ea typeface="Georgia"/>
                <a:cs typeface="Georgia"/>
                <a:sym typeface="Georgia"/>
              </a:defRPr>
            </a:pPr>
          </a:p>
        </p:txBody>
      </p:sp>
      <p:sp>
        <p:nvSpPr>
          <p:cNvPr id="536" name="矩形 23"/>
          <p:cNvSpPr/>
          <p:nvPr/>
        </p:nvSpPr>
        <p:spPr>
          <a:xfrm>
            <a:off x="8991600" y="0"/>
            <a:ext cx="152400" cy="6858000"/>
          </a:xfrm>
          <a:prstGeom prst="rect">
            <a:avLst/>
          </a:prstGeom>
          <a:solidFill>
            <a:schemeClr val="accent1">
              <a:lumOff val="44000"/>
            </a:schemeClr>
          </a:solidFill>
          <a:ln w="12700">
            <a:miter lim="400000"/>
          </a:ln>
        </p:spPr>
        <p:txBody>
          <a:bodyPr lIns="45718" tIns="45718" rIns="45718" bIns="45718" anchor="ctr"/>
          <a:lstStyle/>
          <a:p>
            <a:pPr>
              <a:defRPr>
                <a:latin typeface="Georgia"/>
                <a:ea typeface="Georgia"/>
                <a:cs typeface="Georgia"/>
                <a:sym typeface="Georgia"/>
              </a:defRPr>
            </a:pPr>
          </a:p>
        </p:txBody>
      </p:sp>
      <p:sp>
        <p:nvSpPr>
          <p:cNvPr id="537" name="矩形 24"/>
          <p:cNvSpPr/>
          <p:nvPr/>
        </p:nvSpPr>
        <p:spPr>
          <a:xfrm>
            <a:off x="0" y="0"/>
            <a:ext cx="152400" cy="6858000"/>
          </a:xfrm>
          <a:prstGeom prst="rect">
            <a:avLst/>
          </a:prstGeom>
          <a:solidFill>
            <a:schemeClr val="accent1">
              <a:lumOff val="44000"/>
            </a:schemeClr>
          </a:solidFill>
          <a:ln w="12700">
            <a:miter lim="400000"/>
          </a:ln>
        </p:spPr>
        <p:txBody>
          <a:bodyPr lIns="45718" tIns="45718" rIns="45718" bIns="45718" anchor="ctr"/>
          <a:lstStyle/>
          <a:p>
            <a:pPr>
              <a:defRPr>
                <a:latin typeface="Georgia"/>
                <a:ea typeface="Georgia"/>
                <a:cs typeface="Georgia"/>
                <a:sym typeface="Georgia"/>
              </a:defRPr>
            </a:pPr>
          </a:p>
        </p:txBody>
      </p:sp>
      <p:sp>
        <p:nvSpPr>
          <p:cNvPr id="538" name="矩形 5"/>
          <p:cNvSpPr/>
          <p:nvPr/>
        </p:nvSpPr>
        <p:spPr>
          <a:xfrm>
            <a:off x="146050" y="6391275"/>
            <a:ext cx="8832850" cy="309565"/>
          </a:xfrm>
          <a:prstGeom prst="rect">
            <a:avLst/>
          </a:prstGeom>
          <a:solidFill>
            <a:srgbClr val="8CADAE"/>
          </a:solidFill>
          <a:ln w="12700">
            <a:miter lim="400000"/>
          </a:ln>
        </p:spPr>
        <p:txBody>
          <a:bodyPr lIns="45718" tIns="45718" rIns="45718" bIns="45718" anchor="ctr"/>
          <a:lstStyle/>
          <a:p>
            <a:pPr>
              <a:defRPr>
                <a:latin typeface="Georgia"/>
                <a:ea typeface="Georgia"/>
                <a:cs typeface="Georgia"/>
                <a:sym typeface="Georgia"/>
              </a:defRPr>
            </a:pPr>
          </a:p>
        </p:txBody>
      </p:sp>
      <p:sp>
        <p:nvSpPr>
          <p:cNvPr id="539" name="矩形 6"/>
          <p:cNvSpPr/>
          <p:nvPr/>
        </p:nvSpPr>
        <p:spPr>
          <a:xfrm>
            <a:off x="152400" y="158750"/>
            <a:ext cx="8832850" cy="6546850"/>
          </a:xfrm>
          <a:prstGeom prst="rect">
            <a:avLst/>
          </a:prstGeom>
          <a:ln>
            <a:solidFill>
              <a:srgbClr val="7B9899"/>
            </a:solidFill>
            <a:miter/>
          </a:ln>
        </p:spPr>
        <p:txBody>
          <a:bodyPr lIns="45718" tIns="45718" rIns="45718" bIns="45718" anchor="ctr"/>
          <a:lstStyle/>
          <a:p>
            <a:pPr>
              <a:defRPr>
                <a:latin typeface="Georgia"/>
                <a:ea typeface="Georgia"/>
                <a:cs typeface="Georgia"/>
                <a:sym typeface="Georgia"/>
              </a:defRPr>
            </a:pPr>
          </a:p>
        </p:txBody>
      </p:sp>
      <p:sp>
        <p:nvSpPr>
          <p:cNvPr id="540" name="幻燈片編號"/>
          <p:cNvSpPr txBox="1"/>
          <p:nvPr>
            <p:ph type="sldNum" sz="quarter" idx="2"/>
          </p:nvPr>
        </p:nvSpPr>
        <p:spPr>
          <a:xfrm>
            <a:off x="4427260" y="6385243"/>
            <a:ext cx="289480" cy="320039"/>
          </a:xfrm>
          <a:prstGeom prst="rect">
            <a:avLst/>
          </a:prstGeom>
        </p:spPr>
        <p:txBody>
          <a:bodyPr lIns="45718" tIns="45718" rIns="45718" bIns="45718">
            <a:normAutofit fontScale="100000" lnSpcReduction="0"/>
          </a:bodyPr>
          <a:lstStyle>
            <a:lvl1pPr algn="ctr" defTabSz="914400">
              <a:defRPr b="1" sz="1600">
                <a:solidFill>
                  <a:schemeClr val="accent1">
                    <a:lumOff val="44000"/>
                  </a:scheme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47"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defTabSz="914400">
              <a:defRPr>
                <a:solidFill>
                  <a:schemeClr val="accent1">
                    <a:lumOff val="44000"/>
                  </a:schemeClr>
                </a:solidFill>
                <a:latin typeface="Palatino Linotype"/>
                <a:ea typeface="Palatino Linotype"/>
                <a:cs typeface="Palatino Linotype"/>
                <a:sym typeface="Palatino Linotype"/>
              </a:defRPr>
            </a:pPr>
          </a:p>
        </p:txBody>
      </p:sp>
      <p:sp>
        <p:nvSpPr>
          <p:cNvPr id="548" name="幻燈片編號"/>
          <p:cNvSpPr txBox="1"/>
          <p:nvPr>
            <p:ph type="sldNum" sz="quarter" idx="2"/>
          </p:nvPr>
        </p:nvSpPr>
        <p:spPr>
          <a:xfrm>
            <a:off x="8543925" y="6416230"/>
            <a:ext cx="236484" cy="245365"/>
          </a:xfrm>
          <a:prstGeom prst="rect">
            <a:avLst/>
          </a:prstGeom>
        </p:spPr>
        <p:txBody>
          <a:bodyPr lIns="27432" tIns="27432" rIns="27432" bIns="27432"/>
          <a:lstStyle>
            <a:lvl1pPr algn="l" defTabSz="914400">
              <a:defRPr>
                <a:solidFill>
                  <a:srgbClr val="595959"/>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48" name="大標題文字"/>
          <p:cNvSpPr txBox="1"/>
          <p:nvPr>
            <p:ph type="title"/>
          </p:nvPr>
        </p:nvSpPr>
        <p:spPr>
          <a:xfrm>
            <a:off x="457200" y="274638"/>
            <a:ext cx="8229600" cy="1143001"/>
          </a:xfrm>
          <a:prstGeom prst="rect">
            <a:avLst/>
          </a:prstGeom>
        </p:spPr>
        <p:txBody>
          <a:bodyPr/>
          <a:lstStyle/>
          <a:p>
            <a:pPr/>
            <a:r>
              <a:t>大標題文字</a:t>
            </a:r>
          </a:p>
        </p:txBody>
      </p:sp>
      <p:sp>
        <p:nvSpPr>
          <p:cNvPr id="49" name="內文層級一…"/>
          <p:cNvSpPr txBox="1"/>
          <p:nvPr>
            <p:ph type="body" sz="quarter" idx="1"/>
          </p:nvPr>
        </p:nvSpPr>
        <p:spPr>
          <a:xfrm>
            <a:off x="457200" y="1535112"/>
            <a:ext cx="4040188" cy="639763"/>
          </a:xfrm>
          <a:prstGeom prst="rect">
            <a:avLst/>
          </a:prstGeom>
        </p:spPr>
        <p:txBody>
          <a:bodyPr anchor="b">
            <a:normAutofit fontScale="100000" lnSpcReduction="0"/>
          </a:bodyPr>
          <a:lstStyle>
            <a:lvl1pPr marL="0" indent="0">
              <a:buSzTx/>
              <a:buNone/>
            </a:lvl1pPr>
            <a:lvl2pPr marL="0" indent="457200">
              <a:buSzTx/>
              <a:buNone/>
            </a:lvl2pPr>
            <a:lvl3pPr indent="914400"/>
            <a:lvl4pPr indent="1371600"/>
            <a:lvl5pPr indent="1828800"/>
          </a:lstStyle>
          <a:p>
            <a:pPr/>
            <a:r>
              <a:t>內文層級一</a:t>
            </a:r>
          </a:p>
          <a:p>
            <a:pPr lvl="1"/>
            <a:r>
              <a:t>內文層級二</a:t>
            </a:r>
          </a:p>
          <a:p>
            <a:pPr lvl="2"/>
            <a:r>
              <a:t>內文層級三</a:t>
            </a:r>
          </a:p>
          <a:p>
            <a:pPr lvl="3"/>
            <a:r>
              <a:t>內文層級四</a:t>
            </a:r>
          </a:p>
          <a:p>
            <a:pPr lvl="4"/>
            <a:r>
              <a:t>內文層級五</a:t>
            </a:r>
          </a:p>
        </p:txBody>
      </p:sp>
      <p:sp>
        <p:nvSpPr>
          <p:cNvPr id="50" name="文字版面配置區 4"/>
          <p:cNvSpPr/>
          <p:nvPr>
            <p:ph type="body" sz="quarter" idx="13"/>
          </p:nvPr>
        </p:nvSpPr>
        <p:spPr>
          <a:xfrm>
            <a:off x="4645025" y="1535112"/>
            <a:ext cx="4041775" cy="639763"/>
          </a:xfrm>
          <a:prstGeom prst="rect">
            <a:avLst/>
          </a:prstGeom>
        </p:spPr>
        <p:txBody>
          <a:bodyPr anchor="b">
            <a:normAutofit fontScale="100000" lnSpcReduction="0"/>
          </a:bodyPr>
          <a:lstStyle/>
          <a:p>
            <a:pPr marL="0" indent="0">
              <a:buSzTx/>
              <a:buNone/>
            </a:pPr>
          </a:p>
        </p:txBody>
      </p:sp>
      <p:sp>
        <p:nvSpPr>
          <p:cNvPr id="5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58" name="大標題文字"/>
          <p:cNvSpPr txBox="1"/>
          <p:nvPr>
            <p:ph type="title"/>
          </p:nvPr>
        </p:nvSpPr>
        <p:spPr>
          <a:prstGeom prst="rect">
            <a:avLst/>
          </a:prstGeom>
        </p:spPr>
        <p:txBody>
          <a:bodyPr/>
          <a:lstStyle/>
          <a:p>
            <a:pPr/>
            <a:r>
              <a:t>大標題文字</a:t>
            </a:r>
          </a:p>
        </p:txBody>
      </p:sp>
      <p:sp>
        <p:nvSpPr>
          <p:cNvPr id="5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pic>
        <p:nvPicPr>
          <p:cNvPr id="66"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74" name="大標題文字"/>
          <p:cNvSpPr txBox="1"/>
          <p:nvPr>
            <p:ph type="title"/>
          </p:nvPr>
        </p:nvSpPr>
        <p:spPr>
          <a:xfrm>
            <a:off x="457200" y="273050"/>
            <a:ext cx="3008314" cy="1162050"/>
          </a:xfrm>
          <a:prstGeom prst="rect">
            <a:avLst/>
          </a:prstGeom>
        </p:spPr>
        <p:txBody>
          <a:bodyPr anchor="b"/>
          <a:lstStyle>
            <a:lvl1pPr>
              <a:defRPr sz="2000"/>
            </a:lvl1pPr>
          </a:lstStyle>
          <a:p>
            <a:pPr/>
            <a:r>
              <a:t>大標題文字</a:t>
            </a:r>
          </a:p>
        </p:txBody>
      </p:sp>
      <p:sp>
        <p:nvSpPr>
          <p:cNvPr id="75" name="內文層級一…"/>
          <p:cNvSpPr txBox="1"/>
          <p:nvPr>
            <p:ph type="body" idx="1"/>
          </p:nvPr>
        </p:nvSpPr>
        <p:spPr>
          <a:xfrm>
            <a:off x="3575050" y="273050"/>
            <a:ext cx="5111750" cy="5853113"/>
          </a:xfrm>
          <a:prstGeom prst="rect">
            <a:avLst/>
          </a:prstGeom>
        </p:spPr>
        <p:txBody>
          <a:bodyPr>
            <a:normAutofit fontScale="100000" lnSpcReduction="0"/>
          </a:bodyPr>
          <a:lstStyle>
            <a:lvl1pPr>
              <a:spcBef>
                <a:spcPts val="1500"/>
              </a:spcBef>
              <a:buBlip>
                <a:blip r:embed="rId2"/>
              </a:buBlip>
              <a:defRPr sz="3200"/>
            </a:lvl1pPr>
            <a:lvl2pPr marL="656771" indent="-199571">
              <a:spcBef>
                <a:spcPts val="1500"/>
              </a:spcBef>
              <a:defRPr sz="3200"/>
            </a:lvl2pPr>
            <a:lvl3pPr>
              <a:spcBef>
                <a:spcPts val="1500"/>
              </a:spcBef>
              <a:defRPr sz="3200"/>
            </a:lvl3pPr>
            <a:lvl4pPr>
              <a:spcBef>
                <a:spcPts val="1500"/>
              </a:spcBef>
              <a:defRPr sz="3200"/>
            </a:lvl4pPr>
            <a:lvl5pPr>
              <a:spcBef>
                <a:spcPts val="1500"/>
              </a:spcBef>
              <a:defRPr sz="3200"/>
            </a:lvl5pPr>
          </a:lstStyle>
          <a:p>
            <a:pPr/>
            <a:r>
              <a:t>內文層級一</a:t>
            </a:r>
          </a:p>
          <a:p>
            <a:pPr lvl="1"/>
            <a:r>
              <a:t>內文層級二</a:t>
            </a:r>
          </a:p>
          <a:p>
            <a:pPr lvl="2"/>
            <a:r>
              <a:t>內文層級三</a:t>
            </a:r>
          </a:p>
          <a:p>
            <a:pPr lvl="3"/>
            <a:r>
              <a:t>內文層級四</a:t>
            </a:r>
          </a:p>
          <a:p>
            <a:pPr lvl="4"/>
            <a:r>
              <a:t>內文層級五</a:t>
            </a:r>
          </a:p>
        </p:txBody>
      </p:sp>
      <p:sp>
        <p:nvSpPr>
          <p:cNvPr id="76" name="文字版面配置區 3"/>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600"/>
              </a:spcBef>
              <a:buSzTx/>
              <a:buNone/>
              <a:defRPr sz="1400"/>
            </a:pPr>
          </a:p>
        </p:txBody>
      </p:sp>
      <p:sp>
        <p:nvSpPr>
          <p:cNvPr id="7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84" name="大標題文字"/>
          <p:cNvSpPr txBox="1"/>
          <p:nvPr>
            <p:ph type="title"/>
          </p:nvPr>
        </p:nvSpPr>
        <p:spPr>
          <a:xfrm>
            <a:off x="1792288" y="4800600"/>
            <a:ext cx="5486401" cy="566738"/>
          </a:xfrm>
          <a:prstGeom prst="rect">
            <a:avLst/>
          </a:prstGeom>
        </p:spPr>
        <p:txBody>
          <a:bodyPr anchor="b"/>
          <a:lstStyle>
            <a:lvl1pPr>
              <a:defRPr sz="2000"/>
            </a:lvl1pPr>
          </a:lstStyle>
          <a:p>
            <a:pPr/>
            <a:r>
              <a:t>大標題文字</a:t>
            </a:r>
          </a:p>
        </p:txBody>
      </p:sp>
      <p:sp>
        <p:nvSpPr>
          <p:cNvPr id="85" name="圖片版面配置區 2"/>
          <p:cNvSpPr/>
          <p:nvPr>
            <p:ph type="pic" sz="half" idx="13"/>
          </p:nvPr>
        </p:nvSpPr>
        <p:spPr>
          <a:xfrm>
            <a:off x="1792288" y="612775"/>
            <a:ext cx="5486401" cy="4114800"/>
          </a:xfrm>
          <a:prstGeom prst="rect">
            <a:avLst/>
          </a:prstGeom>
        </p:spPr>
        <p:txBody>
          <a:bodyPr lIns="91439" tIns="45719" rIns="91439" bIns="45719"/>
          <a:lstStyle/>
          <a:p>
            <a:pPr/>
          </a:p>
        </p:txBody>
      </p:sp>
      <p:sp>
        <p:nvSpPr>
          <p:cNvPr id="86" name="內文層級一…"/>
          <p:cNvSpPr txBox="1"/>
          <p:nvPr>
            <p:ph type="body" sz="quarter" idx="1"/>
          </p:nvPr>
        </p:nvSpPr>
        <p:spPr>
          <a:xfrm>
            <a:off x="1792288" y="5367337"/>
            <a:ext cx="5486401" cy="804863"/>
          </a:xfrm>
          <a:prstGeom prst="rect">
            <a:avLst/>
          </a:prstGeom>
        </p:spPr>
        <p:txBody>
          <a:bodyPr>
            <a:normAutofit fontScale="100000" lnSpcReduction="0"/>
          </a:bodyPr>
          <a:lstStyle>
            <a:lvl1pPr marL="0" indent="0">
              <a:spcBef>
                <a:spcPts val="600"/>
              </a:spcBef>
              <a:buSzTx/>
              <a:buNone/>
              <a:defRPr sz="1400"/>
            </a:lvl1pPr>
            <a:lvl2pPr marL="0" indent="457200">
              <a:spcBef>
                <a:spcPts val="600"/>
              </a:spcBef>
              <a:buSzTx/>
              <a:buNone/>
              <a:defRPr sz="1400"/>
            </a:lvl2pPr>
            <a:lvl3pPr indent="914400">
              <a:spcBef>
                <a:spcPts val="600"/>
              </a:spcBef>
              <a:defRPr sz="1400"/>
            </a:lvl3pPr>
            <a:lvl4pPr indent="1371600">
              <a:spcBef>
                <a:spcPts val="600"/>
              </a:spcBef>
              <a:defRPr sz="1400"/>
            </a:lvl4pPr>
            <a:lvl5pPr indent="1828800">
              <a:spcBef>
                <a:spcPts val="600"/>
              </a:spcBef>
              <a:defRPr sz="1400"/>
            </a:lvl5pPr>
          </a:lstStyle>
          <a:p>
            <a:pPr/>
            <a:r>
              <a:t>內文層級一</a:t>
            </a:r>
          </a:p>
          <a:p>
            <a:pPr lvl="1"/>
            <a:r>
              <a:t>內文層級二</a:t>
            </a:r>
          </a:p>
          <a:p>
            <a:pPr lvl="2"/>
            <a:r>
              <a:t>內文層級三</a:t>
            </a:r>
          </a:p>
          <a:p>
            <a:pPr lvl="3"/>
            <a:r>
              <a:t>內文層級四</a:t>
            </a:r>
          </a:p>
          <a:p>
            <a:pPr lvl="4"/>
            <a:r>
              <a:t>內文層級五</a:t>
            </a:r>
          </a:p>
        </p:txBody>
      </p:sp>
      <p:sp>
        <p:nvSpPr>
          <p:cNvPr id="8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 Id="rId28" Type="http://schemas.openxmlformats.org/officeDocument/2006/relationships/slideLayout" Target="../slideLayouts/slideLayout25.xml"/><Relationship Id="rId29" Type="http://schemas.openxmlformats.org/officeDocument/2006/relationships/slideLayout" Target="../slideLayouts/slideLayout26.xml"/><Relationship Id="rId30" Type="http://schemas.openxmlformats.org/officeDocument/2006/relationships/slideLayout" Target="../slideLayouts/slideLayout27.xml"/><Relationship Id="rId31" Type="http://schemas.openxmlformats.org/officeDocument/2006/relationships/slideLayout" Target="../slideLayouts/slideLayout28.xml"/><Relationship Id="rId32" Type="http://schemas.openxmlformats.org/officeDocument/2006/relationships/slideLayout" Target="../slideLayouts/slideLayout29.xml"/><Relationship Id="rId33" Type="http://schemas.openxmlformats.org/officeDocument/2006/relationships/slideLayout" Target="../slideLayouts/slideLayout30.xml"/><Relationship Id="rId34" Type="http://schemas.openxmlformats.org/officeDocument/2006/relationships/slideLayout" Target="../slideLayouts/slideLayout31.xml"/><Relationship Id="rId35" Type="http://schemas.openxmlformats.org/officeDocument/2006/relationships/slideLayout" Target="../slideLayouts/slideLayout32.xml"/><Relationship Id="rId36" Type="http://schemas.openxmlformats.org/officeDocument/2006/relationships/slideLayout" Target="../slideLayouts/slideLayout33.xml"/><Relationship Id="rId37" Type="http://schemas.openxmlformats.org/officeDocument/2006/relationships/slideLayout" Target="../slideLayouts/slideLayout34.xml"/><Relationship Id="rId38" Type="http://schemas.openxmlformats.org/officeDocument/2006/relationships/slideLayout" Target="../slideLayouts/slideLayout35.xml"/><Relationship Id="rId39" Type="http://schemas.openxmlformats.org/officeDocument/2006/relationships/slideLayout" Target="../slideLayouts/slideLayout36.xml"/><Relationship Id="rId40" Type="http://schemas.openxmlformats.org/officeDocument/2006/relationships/slideLayout" Target="../slideLayouts/slideLayout37.xml"/><Relationship Id="rId41" Type="http://schemas.openxmlformats.org/officeDocument/2006/relationships/slideLayout" Target="../slideLayouts/slideLayout38.xml"/><Relationship Id="rId42" Type="http://schemas.openxmlformats.org/officeDocument/2006/relationships/slideLayout" Target="../slideLayouts/slideLayout39.xml"/><Relationship Id="rId43" Type="http://schemas.openxmlformats.org/officeDocument/2006/relationships/slideLayout" Target="../slideLayouts/slideLayout40.xml"/><Relationship Id="rId44" Type="http://schemas.openxmlformats.org/officeDocument/2006/relationships/slideLayout" Target="../slideLayouts/slideLayout41.xml"/><Relationship Id="rId45" Type="http://schemas.openxmlformats.org/officeDocument/2006/relationships/slideLayout" Target="../slideLayouts/slideLayout42.xml"/><Relationship Id="rId46"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lumOff val="44000"/>
          </a:schemeClr>
        </a:solid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 name="大標題文字"/>
          <p:cNvSpPr txBox="1"/>
          <p:nvPr>
            <p:ph type="title"/>
          </p:nvPr>
        </p:nvSpPr>
        <p:spPr>
          <a:xfrm>
            <a:off x="830262" y="0"/>
            <a:ext cx="7399338" cy="8413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大標題文字</a:t>
            </a:r>
          </a:p>
        </p:txBody>
      </p:sp>
      <p:sp>
        <p:nvSpPr>
          <p:cNvPr id="4" name="內文層級一…"/>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buBlip>
                <a:blip r:embed="rId3"/>
              </a:buBlip>
            </a:lvl1pPr>
          </a:lstStyle>
          <a:p>
            <a:pPr/>
            <a:r>
              <a:t>內文層級一</a:t>
            </a:r>
          </a:p>
          <a:p>
            <a:pPr lvl="1"/>
            <a:r>
              <a:t>內文層級二</a:t>
            </a:r>
          </a:p>
          <a:p>
            <a:pPr lvl="2"/>
            <a:r>
              <a:t>內文層級三</a:t>
            </a:r>
          </a:p>
          <a:p>
            <a:pPr lvl="3"/>
            <a:r>
              <a:t>內文層級四</a:t>
            </a:r>
          </a:p>
          <a:p>
            <a:pPr lvl="4"/>
            <a:r>
              <a:t>內文層級五</a:t>
            </a:r>
          </a:p>
        </p:txBody>
      </p:sp>
      <p:sp>
        <p:nvSpPr>
          <p:cNvPr id="5" name="幻燈片編號"/>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 id="2147483679" r:id="rId34"/>
    <p:sldLayoutId id="2147483680" r:id="rId35"/>
    <p:sldLayoutId id="2147483681" r:id="rId36"/>
    <p:sldLayoutId id="2147483682" r:id="rId37"/>
    <p:sldLayoutId id="2147483683" r:id="rId38"/>
    <p:sldLayoutId id="2147483684" r:id="rId39"/>
    <p:sldLayoutId id="2147483685" r:id="rId40"/>
    <p:sldLayoutId id="2147483686" r:id="rId41"/>
    <p:sldLayoutId id="2147483687" r:id="rId42"/>
    <p:sldLayoutId id="2147483688" r:id="rId43"/>
    <p:sldLayoutId id="2147483689" r:id="rId44"/>
    <p:sldLayoutId id="2147483690" r:id="rId45"/>
    <p:sldLayoutId id="2147483691" r:id="rId46"/>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1pPr>
      <a:lvl2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2pPr>
      <a:lvl3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3pPr>
      <a:lvl4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4pPr>
      <a:lvl5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5pPr>
      <a:lvl6pPr marL="0" marR="0" indent="4572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6pPr>
      <a:lvl7pPr marL="0" marR="0" indent="9144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7pPr>
      <a:lvl8pPr marL="0" marR="0" indent="13716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8pPr>
      <a:lvl9pPr marL="0" marR="0" indent="18288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9pPr>
    </p:titleStyle>
    <p:bodyStyle>
      <a:lvl1pPr marL="228600" marR="0" indent="-228600" algn="l" defTabSz="914400" rtl="0" latinLnBrk="0">
        <a:lnSpc>
          <a:spcPct val="90000"/>
        </a:lnSpc>
        <a:spcBef>
          <a:spcPts val="1100"/>
        </a:spcBef>
        <a:spcAft>
          <a:spcPts val="0"/>
        </a:spcAft>
        <a:buClrTx/>
        <a:buSzPct val="70000"/>
        <a:buFontTx/>
        <a:buBlip>
          <a:blip r:embed="rId3"/>
        </a:buBlip>
        <a:tabLst/>
        <a:defRPr b="1" baseline="0" cap="none" i="0" spc="0" strike="noStrike" sz="2400" u="none">
          <a:solidFill>
            <a:srgbClr val="000000"/>
          </a:solidFill>
          <a:uFillTx/>
          <a:latin typeface="Arial Narrow"/>
          <a:ea typeface="Arial Narrow"/>
          <a:cs typeface="Arial Narrow"/>
          <a:sym typeface="Arial Narrow"/>
        </a:defRPr>
      </a:lvl1pPr>
      <a:lvl2pPr marL="631825" marR="0" indent="-174625" algn="l" defTabSz="914400" rtl="0" latinLnBrk="0">
        <a:lnSpc>
          <a:spcPct val="90000"/>
        </a:lnSpc>
        <a:spcBef>
          <a:spcPts val="1100"/>
        </a:spcBef>
        <a:spcAft>
          <a:spcPts val="0"/>
        </a:spcAft>
        <a:buClrTx/>
        <a:buSzPct val="100000"/>
        <a:buFontTx/>
        <a:buChar char="•"/>
        <a:tabLst/>
        <a:defRPr b="1" baseline="0" cap="none" i="0" spc="0" strike="noStrike" sz="2400" u="none">
          <a:solidFill>
            <a:srgbClr val="000000"/>
          </a:solidFill>
          <a:uFillTx/>
          <a:latin typeface="Arial Narrow"/>
          <a:ea typeface="Arial Narrow"/>
          <a:cs typeface="Arial Narrow"/>
          <a:sym typeface="Arial Narrow"/>
        </a:defRPr>
      </a:lvl2pPr>
      <a:lvl3pPr marL="0" marR="0" indent="8540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3pPr>
      <a:lvl4pPr marL="0" marR="0" indent="108902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4pPr>
      <a:lvl5pPr marL="0" marR="0" indent="13112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5pPr>
      <a:lvl6pPr marL="0" marR="0" indent="17684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6pPr>
      <a:lvl7pPr marL="0" marR="0" indent="22256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7pPr>
      <a:lvl8pPr marL="0" marR="0" indent="26828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8pPr>
      <a:lvl9pPr marL="0" marR="0" indent="31400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7" name="顯示單日每一個小時的總量 (5 千多個檔)"/>
          <p:cNvSpPr txBox="1"/>
          <p:nvPr>
            <p:ph type="title" idx="4294967295"/>
          </p:nvPr>
        </p:nvSpPr>
        <p:spPr>
          <a:xfrm>
            <a:off x="830262" y="0"/>
            <a:ext cx="7399338" cy="841375"/>
          </a:xfrm>
          <a:prstGeom prst="rect">
            <a:avLst/>
          </a:prstGeom>
        </p:spPr>
        <p:txBody>
          <a:bodyPr/>
          <a:lstStyle/>
          <a:p>
            <a:pPr>
              <a:lnSpc>
                <a:spcPct val="100000"/>
              </a:lnSpc>
              <a:defRPr b="0" sz="3200">
                <a:latin typeface="標楷體"/>
                <a:ea typeface="標楷體"/>
                <a:cs typeface="標楷體"/>
                <a:sym typeface="標楷體"/>
              </a:defRPr>
            </a:pPr>
            <a:r>
              <a:t>顯示單日每一個小時的總量 (</a:t>
            </a:r>
            <a:r>
              <a:rPr sz="3000">
                <a:latin typeface="Verdana"/>
                <a:ea typeface="Verdana"/>
                <a:cs typeface="Verdana"/>
                <a:sym typeface="Verdana"/>
              </a:rPr>
              <a:t>5 </a:t>
            </a:r>
            <a:r>
              <a:t>千多個檔)</a:t>
            </a:r>
          </a:p>
        </p:txBody>
      </p:sp>
      <p:sp>
        <p:nvSpPr>
          <p:cNvPr id="558" name="$ time hive -S -e &quot;use twmask;select substring(dt,12,8), sum(adult)/10000 from daily_mask where substring(dt,1,10)='2020/03/11' group by substring(dt,12,8) order by substring(dt,12,8)&quot;…"/>
          <p:cNvSpPr txBox="1"/>
          <p:nvPr/>
        </p:nvSpPr>
        <p:spPr>
          <a:xfrm>
            <a:off x="889093" y="1233408"/>
            <a:ext cx="7281676" cy="489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500">
                <a:solidFill>
                  <a:srgbClr val="C00000"/>
                </a:solidFill>
                <a:latin typeface="Verdana"/>
                <a:ea typeface="Verdana"/>
                <a:cs typeface="Verdana"/>
                <a:sym typeface="Verdana"/>
              </a:defRPr>
            </a:pPr>
            <a:r>
              <a:t>$</a:t>
            </a:r>
            <a:r>
              <a:rPr b="1">
                <a:solidFill>
                  <a:srgbClr val="0070C0"/>
                </a:solidFill>
              </a:rPr>
              <a:t> time hive -S -e "use twmask;select substring(dt,12,8), sum(adult)/10000 from daily_mask where substring(dt,1,10)='2020/03/11' group by substring(dt,12,8) order by substring(dt,12,8)"</a:t>
            </a:r>
            <a:endParaRPr b="1">
              <a:solidFill>
                <a:srgbClr val="0070C0"/>
              </a:solidFill>
            </a:endParaRPr>
          </a:p>
          <a:p>
            <a:pPr defTabSz="914400">
              <a:defRPr sz="1500">
                <a:solidFill>
                  <a:srgbClr val="C00000"/>
                </a:solidFill>
                <a:latin typeface="Verdana"/>
                <a:ea typeface="Verdana"/>
                <a:cs typeface="Verdana"/>
                <a:sym typeface="Verdana"/>
              </a:defRPr>
            </a:pPr>
            <a:r>
              <a:t>.......</a:t>
            </a:r>
          </a:p>
          <a:p>
            <a:pPr defTabSz="914400">
              <a:defRPr sz="1500">
                <a:solidFill>
                  <a:srgbClr val="C00000"/>
                </a:solidFill>
                <a:latin typeface="Verdana"/>
                <a:ea typeface="Verdana"/>
                <a:cs typeface="Verdana"/>
                <a:sym typeface="Verdana"/>
              </a:defRPr>
            </a:pPr>
            <a:r>
              <a:t>09:27:45	  345.9417</a:t>
            </a:r>
          </a:p>
          <a:p>
            <a:pPr defTabSz="914400">
              <a:defRPr sz="1500">
                <a:solidFill>
                  <a:srgbClr val="C00000"/>
                </a:solidFill>
                <a:latin typeface="Verdana"/>
                <a:ea typeface="Verdana"/>
                <a:cs typeface="Verdana"/>
                <a:sym typeface="Verdana"/>
              </a:defRPr>
            </a:pPr>
            <a:r>
              <a:t>10:27:42	  330.4863</a:t>
            </a:r>
          </a:p>
          <a:p>
            <a:pPr defTabSz="914400">
              <a:defRPr sz="1500">
                <a:solidFill>
                  <a:srgbClr val="C00000"/>
                </a:solidFill>
                <a:latin typeface="Verdana"/>
                <a:ea typeface="Verdana"/>
                <a:cs typeface="Verdana"/>
                <a:sym typeface="Verdana"/>
              </a:defRPr>
            </a:pPr>
            <a:r>
              <a:t>11:27:43	  315.1788</a:t>
            </a:r>
          </a:p>
          <a:p>
            <a:pPr defTabSz="914400">
              <a:defRPr sz="1500">
                <a:solidFill>
                  <a:srgbClr val="C00000"/>
                </a:solidFill>
                <a:latin typeface="Verdana"/>
                <a:ea typeface="Verdana"/>
                <a:cs typeface="Verdana"/>
                <a:sym typeface="Verdana"/>
              </a:defRPr>
            </a:pPr>
            <a:r>
              <a:t>11:50:43	  312.8909</a:t>
            </a:r>
          </a:p>
          <a:p>
            <a:pPr defTabSz="914400">
              <a:defRPr sz="1500">
                <a:solidFill>
                  <a:srgbClr val="C00000"/>
                </a:solidFill>
                <a:latin typeface="Verdana"/>
                <a:ea typeface="Verdana"/>
                <a:cs typeface="Verdana"/>
                <a:sym typeface="Verdana"/>
              </a:defRPr>
            </a:pPr>
            <a:r>
              <a:t>12:28:43	  311.5457</a:t>
            </a:r>
          </a:p>
          <a:p>
            <a:pPr defTabSz="914400">
              <a:defRPr sz="1500">
                <a:solidFill>
                  <a:srgbClr val="C00000"/>
                </a:solidFill>
                <a:latin typeface="Verdana"/>
                <a:ea typeface="Verdana"/>
                <a:cs typeface="Verdana"/>
                <a:sym typeface="Verdana"/>
              </a:defRPr>
            </a:pPr>
            <a:r>
              <a:t>13:26:45	  313.9223</a:t>
            </a:r>
          </a:p>
          <a:p>
            <a:pPr defTabSz="914400">
              <a:defRPr sz="1500">
                <a:solidFill>
                  <a:srgbClr val="C00000"/>
                </a:solidFill>
                <a:latin typeface="Verdana"/>
                <a:ea typeface="Verdana"/>
                <a:cs typeface="Verdana"/>
                <a:sym typeface="Verdana"/>
              </a:defRPr>
            </a:pPr>
            <a:r>
              <a:t>14:28:43	  314.3895</a:t>
            </a:r>
          </a:p>
          <a:p>
            <a:pPr defTabSz="914400">
              <a:defRPr sz="1500">
                <a:solidFill>
                  <a:srgbClr val="C00000"/>
                </a:solidFill>
                <a:latin typeface="Verdana"/>
                <a:ea typeface="Verdana"/>
                <a:cs typeface="Verdana"/>
                <a:sym typeface="Verdana"/>
              </a:defRPr>
            </a:pPr>
            <a:r>
              <a:t>15:28:45	  298.2945</a:t>
            </a:r>
          </a:p>
          <a:p>
            <a:pPr defTabSz="914400">
              <a:defRPr sz="1500">
                <a:solidFill>
                  <a:srgbClr val="C00000"/>
                </a:solidFill>
                <a:latin typeface="Verdana"/>
                <a:ea typeface="Verdana"/>
                <a:cs typeface="Verdana"/>
                <a:sym typeface="Verdana"/>
              </a:defRPr>
            </a:pPr>
            <a:r>
              <a:t>16:28:43	  280.1536</a:t>
            </a:r>
          </a:p>
          <a:p>
            <a:pPr defTabSz="914400">
              <a:defRPr sz="1500">
                <a:solidFill>
                  <a:srgbClr val="C00000"/>
                </a:solidFill>
                <a:latin typeface="Verdana"/>
                <a:ea typeface="Verdana"/>
                <a:cs typeface="Verdana"/>
                <a:sym typeface="Verdana"/>
              </a:defRPr>
            </a:pPr>
            <a:r>
              <a:t>17:28:43	  268.9917</a:t>
            </a:r>
          </a:p>
          <a:p>
            <a:pPr defTabSz="914400">
              <a:defRPr sz="1500">
                <a:solidFill>
                  <a:srgbClr val="C00000"/>
                </a:solidFill>
                <a:latin typeface="Verdana"/>
                <a:ea typeface="Verdana"/>
                <a:cs typeface="Verdana"/>
                <a:sym typeface="Verdana"/>
              </a:defRPr>
            </a:pPr>
            <a:r>
              <a:t>18:28:43	  261.1264</a:t>
            </a:r>
          </a:p>
          <a:p>
            <a:pPr defTabSz="914400">
              <a:defRPr sz="1500">
                <a:solidFill>
                  <a:srgbClr val="C00000"/>
                </a:solidFill>
                <a:latin typeface="Verdana"/>
                <a:ea typeface="Verdana"/>
                <a:cs typeface="Verdana"/>
                <a:sym typeface="Verdana"/>
              </a:defRPr>
            </a:pPr>
            <a:r>
              <a:t>19:28:43	  256.3648</a:t>
            </a:r>
          </a:p>
          <a:p>
            <a:pPr defTabSz="914400">
              <a:defRPr sz="1500">
                <a:solidFill>
                  <a:srgbClr val="C00000"/>
                </a:solidFill>
                <a:latin typeface="Verdana"/>
                <a:ea typeface="Verdana"/>
                <a:cs typeface="Verdana"/>
                <a:sym typeface="Verdana"/>
              </a:defRPr>
            </a:pPr>
            <a:r>
              <a:t>........</a:t>
            </a:r>
          </a:p>
          <a:p>
            <a:pPr defTabSz="914400">
              <a:defRPr sz="1500">
                <a:solidFill>
                  <a:srgbClr val="C00000"/>
                </a:solidFill>
                <a:latin typeface="Verdana"/>
                <a:ea typeface="Verdana"/>
                <a:cs typeface="Verdana"/>
                <a:sym typeface="Verdana"/>
              </a:defRPr>
            </a:pPr>
            <a:r>
              <a:t>real	</a:t>
            </a:r>
            <a:r>
              <a:rPr b="1"/>
              <a:t>1m37.670s</a:t>
            </a:r>
          </a:p>
          <a:p>
            <a:pPr defTabSz="914400">
              <a:defRPr sz="1500">
                <a:solidFill>
                  <a:srgbClr val="C00000"/>
                </a:solidFill>
                <a:latin typeface="Verdana"/>
                <a:ea typeface="Verdana"/>
                <a:cs typeface="Verdana"/>
                <a:sym typeface="Verdana"/>
              </a:defRPr>
            </a:pPr>
            <a:r>
              <a:t>user	1m23.124s</a:t>
            </a:r>
          </a:p>
          <a:p>
            <a:pPr defTabSz="914400">
              <a:defRPr sz="1500">
                <a:solidFill>
                  <a:srgbClr val="C00000"/>
                </a:solidFill>
                <a:latin typeface="Verdana"/>
                <a:ea typeface="Verdana"/>
                <a:cs typeface="Verdana"/>
                <a:sym typeface="Verdana"/>
              </a:defRPr>
            </a:pPr>
            <a:r>
              <a:t>sys	0m4.360s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顯示單日每一個小時的總量 (5 千多個檔)"/>
          <p:cNvSpPr txBox="1"/>
          <p:nvPr>
            <p:ph type="title" idx="4294967295"/>
          </p:nvPr>
        </p:nvSpPr>
        <p:spPr>
          <a:xfrm>
            <a:off x="830262" y="0"/>
            <a:ext cx="7399338" cy="841375"/>
          </a:xfrm>
          <a:prstGeom prst="rect">
            <a:avLst/>
          </a:prstGeom>
        </p:spPr>
        <p:txBody>
          <a:bodyPr/>
          <a:lstStyle/>
          <a:p>
            <a:pPr>
              <a:lnSpc>
                <a:spcPct val="100000"/>
              </a:lnSpc>
              <a:defRPr b="0" sz="3200">
                <a:latin typeface="標楷體"/>
                <a:ea typeface="標楷體"/>
                <a:cs typeface="標楷體"/>
                <a:sym typeface="標楷體"/>
              </a:defRPr>
            </a:pPr>
            <a:r>
              <a:t>顯示單日每一個小時的總量 (</a:t>
            </a:r>
            <a:r>
              <a:rPr sz="3000">
                <a:latin typeface="Verdana"/>
                <a:ea typeface="Verdana"/>
                <a:cs typeface="Verdana"/>
                <a:sym typeface="Verdana"/>
              </a:rPr>
              <a:t>5 </a:t>
            </a:r>
            <a:r>
              <a:t>千多個檔)</a:t>
            </a:r>
          </a:p>
        </p:txBody>
      </p:sp>
      <p:sp>
        <p:nvSpPr>
          <p:cNvPr id="590" name="$ time hive -S -e &quot;use twmask;select substring(dt,12,8), sum(adult)/10000 from twmparquet where substring(dt,1,10)='2020/03/13' group by substring(dt,12,8) order by substring(dt,12,8)&quot; 2&gt;/dev/null…"/>
          <p:cNvSpPr txBox="1"/>
          <p:nvPr/>
        </p:nvSpPr>
        <p:spPr>
          <a:xfrm>
            <a:off x="889093" y="1192342"/>
            <a:ext cx="7281676" cy="486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600">
                <a:solidFill>
                  <a:srgbClr val="C00000"/>
                </a:solidFill>
                <a:latin typeface="Verdana"/>
                <a:ea typeface="Verdana"/>
                <a:cs typeface="Verdana"/>
                <a:sym typeface="Verdana"/>
              </a:defRPr>
            </a:pPr>
            <a:r>
              <a:t>$ </a:t>
            </a:r>
            <a:r>
              <a:rPr b="1" sz="1500">
                <a:solidFill>
                  <a:srgbClr val="0070C0"/>
                </a:solidFill>
              </a:rPr>
              <a:t>time hive -S -e "use twmask;select substring(dt,12,8), sum(adult)/10000 from </a:t>
            </a:r>
            <a:r>
              <a:rPr b="1" sz="1500">
                <a:solidFill>
                  <a:srgbClr val="942192"/>
                </a:solidFill>
              </a:rPr>
              <a:t>twmparquet</a:t>
            </a:r>
            <a:r>
              <a:rPr b="1" sz="1500">
                <a:solidFill>
                  <a:srgbClr val="0070C0"/>
                </a:solidFill>
              </a:rPr>
              <a:t> where substring(dt,1,10)='2020/03/13' group by substring(dt,12,8) order by substring(dt,12,8)" 2&gt;/dev/null</a:t>
            </a:r>
            <a:endParaRPr b="1" sz="1500">
              <a:solidFill>
                <a:srgbClr val="0070C0"/>
              </a:solidFill>
            </a:endParaRPr>
          </a:p>
          <a:p>
            <a:pPr defTabSz="914400">
              <a:defRPr sz="1600">
                <a:solidFill>
                  <a:srgbClr val="C00000"/>
                </a:solidFill>
                <a:latin typeface="Verdana"/>
                <a:ea typeface="Verdana"/>
                <a:cs typeface="Verdana"/>
                <a:sym typeface="Verdana"/>
              </a:defRPr>
            </a:pPr>
            <a:r>
              <a:t>........</a:t>
            </a:r>
          </a:p>
          <a:p>
            <a:pPr defTabSz="914400">
              <a:defRPr sz="1600">
                <a:solidFill>
                  <a:srgbClr val="C00000"/>
                </a:solidFill>
                <a:latin typeface="Verdana"/>
                <a:ea typeface="Verdana"/>
                <a:cs typeface="Verdana"/>
                <a:sym typeface="Verdana"/>
              </a:defRPr>
            </a:pPr>
            <a:r>
              <a:t>06:13:42	208.0668</a:t>
            </a:r>
          </a:p>
          <a:p>
            <a:pPr defTabSz="914400">
              <a:defRPr sz="1600">
                <a:solidFill>
                  <a:srgbClr val="C00000"/>
                </a:solidFill>
                <a:latin typeface="Verdana"/>
                <a:ea typeface="Verdana"/>
                <a:cs typeface="Verdana"/>
                <a:sym typeface="Verdana"/>
              </a:defRPr>
            </a:pPr>
            <a:r>
              <a:t>07:13:43	218.3</a:t>
            </a:r>
          </a:p>
          <a:p>
            <a:pPr defTabSz="914400">
              <a:defRPr sz="1600">
                <a:solidFill>
                  <a:srgbClr val="C00000"/>
                </a:solidFill>
                <a:latin typeface="Verdana"/>
                <a:ea typeface="Verdana"/>
                <a:cs typeface="Verdana"/>
                <a:sym typeface="Verdana"/>
              </a:defRPr>
            </a:pPr>
            <a:r>
              <a:t>08:13:43	285.1477</a:t>
            </a:r>
          </a:p>
          <a:p>
            <a:pPr defTabSz="914400">
              <a:defRPr sz="1600">
                <a:solidFill>
                  <a:srgbClr val="C00000"/>
                </a:solidFill>
                <a:latin typeface="Verdana"/>
                <a:ea typeface="Verdana"/>
                <a:cs typeface="Verdana"/>
                <a:sym typeface="Verdana"/>
              </a:defRPr>
            </a:pPr>
            <a:r>
              <a:t>09:13:45	328.9486</a:t>
            </a:r>
          </a:p>
          <a:p>
            <a:pPr defTabSz="914400">
              <a:defRPr sz="1600">
                <a:solidFill>
                  <a:srgbClr val="C00000"/>
                </a:solidFill>
                <a:latin typeface="Verdana"/>
                <a:ea typeface="Verdana"/>
                <a:cs typeface="Verdana"/>
                <a:sym typeface="Verdana"/>
              </a:defRPr>
            </a:pPr>
            <a:r>
              <a:t>11:10:47	275.0826</a:t>
            </a:r>
          </a:p>
          <a:p>
            <a:pPr defTabSz="914400">
              <a:defRPr sz="1600">
                <a:solidFill>
                  <a:srgbClr val="C00000"/>
                </a:solidFill>
                <a:latin typeface="Verdana"/>
                <a:ea typeface="Verdana"/>
                <a:cs typeface="Verdana"/>
                <a:sym typeface="Verdana"/>
              </a:defRPr>
            </a:pPr>
            <a:r>
              <a:t>12:10:44	267.1048</a:t>
            </a:r>
          </a:p>
          <a:p>
            <a:pPr defTabSz="914400">
              <a:defRPr sz="1600">
                <a:solidFill>
                  <a:srgbClr val="C00000"/>
                </a:solidFill>
                <a:latin typeface="Verdana"/>
                <a:ea typeface="Verdana"/>
                <a:cs typeface="Verdana"/>
                <a:sym typeface="Verdana"/>
              </a:defRPr>
            </a:pPr>
            <a:r>
              <a:t>13:10:46	267.1519</a:t>
            </a:r>
          </a:p>
          <a:p>
            <a:pPr defTabSz="914400">
              <a:defRPr sz="1600">
                <a:solidFill>
                  <a:srgbClr val="C00000"/>
                </a:solidFill>
                <a:latin typeface="Verdana"/>
                <a:ea typeface="Verdana"/>
                <a:cs typeface="Verdana"/>
                <a:sym typeface="Verdana"/>
              </a:defRPr>
            </a:pPr>
            <a:r>
              <a:t>14:10:47	268.5454</a:t>
            </a:r>
          </a:p>
          <a:p>
            <a:pPr defTabSz="914400">
              <a:defRPr sz="1600">
                <a:solidFill>
                  <a:srgbClr val="C00000"/>
                </a:solidFill>
                <a:latin typeface="Verdana"/>
                <a:ea typeface="Verdana"/>
                <a:cs typeface="Verdana"/>
                <a:sym typeface="Verdana"/>
              </a:defRPr>
            </a:pPr>
            <a:r>
              <a:t>15:10:48	246.247</a:t>
            </a:r>
          </a:p>
          <a:p>
            <a:pPr defTabSz="914400">
              <a:defRPr sz="1600">
                <a:solidFill>
                  <a:srgbClr val="C00000"/>
                </a:solidFill>
                <a:latin typeface="Verdana"/>
                <a:ea typeface="Verdana"/>
                <a:cs typeface="Verdana"/>
                <a:sym typeface="Verdana"/>
              </a:defRPr>
            </a:pPr>
            <a:r>
              <a:t>.......</a:t>
            </a:r>
          </a:p>
          <a:p>
            <a:pPr defTabSz="914400">
              <a:defRPr sz="1600">
                <a:solidFill>
                  <a:srgbClr val="C0000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real	</a:t>
            </a:r>
            <a:r>
              <a:rPr b="1"/>
              <a:t>1m17.092s</a:t>
            </a:r>
          </a:p>
          <a:p>
            <a:pPr defTabSz="914400">
              <a:defRPr sz="1600">
                <a:solidFill>
                  <a:srgbClr val="C00000"/>
                </a:solidFill>
                <a:latin typeface="Verdana"/>
                <a:ea typeface="Verdana"/>
                <a:cs typeface="Verdana"/>
                <a:sym typeface="Verdana"/>
              </a:defRPr>
            </a:pPr>
            <a:r>
              <a:t>user	1m13.973s</a:t>
            </a:r>
          </a:p>
          <a:p>
            <a:pPr defTabSz="914400">
              <a:defRPr sz="1600">
                <a:solidFill>
                  <a:srgbClr val="C00000"/>
                </a:solidFill>
                <a:latin typeface="Verdana"/>
                <a:ea typeface="Verdana"/>
                <a:cs typeface="Verdana"/>
                <a:sym typeface="Verdana"/>
              </a:defRPr>
            </a:pPr>
            <a:r>
              <a:t>sys	0m4.102s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2" name="使用壓實資料集目錄"/>
          <p:cNvSpPr txBox="1"/>
          <p:nvPr>
            <p:ph type="title" idx="4294967295"/>
          </p:nvPr>
        </p:nvSpPr>
        <p:spPr>
          <a:xfrm>
            <a:off x="830262" y="0"/>
            <a:ext cx="7399338" cy="841375"/>
          </a:xfrm>
          <a:prstGeom prst="rect">
            <a:avLst/>
          </a:prstGeom>
        </p:spPr>
        <p:txBody>
          <a:bodyPr/>
          <a:lstStyle>
            <a:lvl1pPr>
              <a:lnSpc>
                <a:spcPct val="100000"/>
              </a:lnSpc>
              <a:defRPr b="0" sz="3200">
                <a:latin typeface="標楷體"/>
                <a:ea typeface="標楷體"/>
                <a:cs typeface="標楷體"/>
                <a:sym typeface="標楷體"/>
              </a:defRPr>
            </a:lvl1pPr>
          </a:lstStyle>
          <a:p>
            <a:pPr/>
            <a:r>
              <a:t>使用壓實資料集目錄</a:t>
            </a:r>
          </a:p>
        </p:txBody>
      </p:sp>
      <p:sp>
        <p:nvSpPr>
          <p:cNvPr id="563" name="$ hdfs dfs -ls /dataset/twmcompact…"/>
          <p:cNvSpPr txBox="1"/>
          <p:nvPr/>
        </p:nvSpPr>
        <p:spPr>
          <a:xfrm>
            <a:off x="889093" y="1192342"/>
            <a:ext cx="7281676" cy="335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1E1E1E"/>
                </a:solidFill>
                <a:latin typeface="Menlo Regular"/>
                <a:ea typeface="Menlo Regular"/>
                <a:cs typeface="Menlo Regular"/>
                <a:sym typeface="Menlo Regular"/>
              </a:defRPr>
            </a:pPr>
            <a:r>
              <a:rPr>
                <a:solidFill>
                  <a:srgbClr val="C00000"/>
                </a:solidFill>
                <a:latin typeface="Verdana"/>
                <a:ea typeface="Verdana"/>
                <a:cs typeface="Verdana"/>
                <a:sym typeface="Verdana"/>
              </a:rPr>
              <a:t>$ </a:t>
            </a:r>
            <a:r>
              <a:rPr b="1">
                <a:solidFill>
                  <a:srgbClr val="0070C0"/>
                </a:solidFill>
                <a:latin typeface="Verdana"/>
                <a:ea typeface="Verdana"/>
                <a:cs typeface="Verdana"/>
                <a:sym typeface="Verdana"/>
              </a:rPr>
              <a:t>hdfs dfs -ls /dataset/twmcompact</a:t>
            </a:r>
            <a:endParaRPr b="1" sz="1500">
              <a:solidFill>
                <a:srgbClr val="0070C0"/>
              </a:solidFill>
              <a:latin typeface="Verdana"/>
              <a:ea typeface="Verdana"/>
              <a:cs typeface="Verdana"/>
              <a:sym typeface="Verdana"/>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C00000"/>
                </a:solidFill>
                <a:latin typeface="Verdana"/>
                <a:ea typeface="Verdana"/>
                <a:cs typeface="Verdana"/>
                <a:sym typeface="Verdana"/>
              </a:defRPr>
            </a:pPr>
            <a:r>
              <a:t>Found 18 items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C00000"/>
                </a:solidFill>
                <a:latin typeface="Verdana"/>
                <a:ea typeface="Verdana"/>
                <a:cs typeface="Verdana"/>
                <a:sym typeface="Verdana"/>
              </a:defRPr>
            </a:pPr>
            <a:r>
              <a:t>-rw-r--r--   3 bigred bigboss   0 2020-05-11 10:49 /dataset/twmcompact/_SUCCESS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C00000"/>
                </a:solidFill>
                <a:latin typeface="Verdana"/>
                <a:ea typeface="Verdana"/>
                <a:cs typeface="Verdana"/>
                <a:sym typeface="Verdana"/>
              </a:defRPr>
            </a:pPr>
            <a:r>
              <a:t>-rw-r--r--   3 bigred bigboss  133023022 2020-05-11 10:49 /dataset/twmcompact/</a:t>
            </a:r>
            <a:r>
              <a:rPr b="1"/>
              <a:t>part-m-00000</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C00000"/>
                </a:solidFill>
                <a:latin typeface="Verdana"/>
                <a:ea typeface="Verdana"/>
                <a:cs typeface="Verdana"/>
                <a:sym typeface="Verdana"/>
              </a:defRPr>
            </a:pPr>
            <a:r>
              <a:t>-rw-r--r--   3 bigred bigboss  133027814 2020-05-11 10:49 /dataset/twmcompact/part-m-00001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C00000"/>
                </a:solidFill>
                <a:latin typeface="Verdana"/>
                <a:ea typeface="Verdana"/>
                <a:cs typeface="Verdana"/>
                <a:sym typeface="Verdana"/>
              </a:defRPr>
            </a:pPr>
            <a:r>
              <a: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C00000"/>
                </a:solidFill>
                <a:latin typeface="Verdana"/>
                <a:ea typeface="Verdana"/>
                <a:cs typeface="Verdana"/>
                <a:sym typeface="Verdana"/>
              </a:defRPr>
            </a:pPr>
            <a:r>
              <a:t>-rw-r--r--   3 bigred bigboss  133023145 2020-05-11 10:49 /dataset/twmcompact/part-m-00014</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C00000"/>
                </a:solidFill>
                <a:latin typeface="Verdana"/>
                <a:ea typeface="Verdana"/>
                <a:cs typeface="Verdana"/>
                <a:sym typeface="Verdana"/>
              </a:defRPr>
            </a:pPr>
            <a:r>
              <a:t>-rw-r--r--   3 bigred bigboss  104278929 2020-05-11 10:49 /dataset/twmcompact/part-m-00015</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C00000"/>
                </a:solidFill>
                <a:latin typeface="Verdana"/>
                <a:ea typeface="Verdana"/>
                <a:cs typeface="Verdana"/>
                <a:sym typeface="Verdana"/>
              </a:defRPr>
            </a:pPr>
            <a:r>
              <a:t>-rw-r--r--   3 bigred bigboss   79860307 2020-05-11 10:49 /dataset/twmcompact/</a:t>
            </a:r>
            <a:r>
              <a:rPr b="1"/>
              <a:t>part-m-00016</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5" name="建立 twmcompact 外部資料表"/>
          <p:cNvSpPr txBox="1"/>
          <p:nvPr>
            <p:ph type="title" idx="4294967295"/>
          </p:nvPr>
        </p:nvSpPr>
        <p:spPr>
          <a:xfrm>
            <a:off x="830262" y="0"/>
            <a:ext cx="7399338" cy="841375"/>
          </a:xfrm>
          <a:prstGeom prst="rect">
            <a:avLst/>
          </a:prstGeom>
        </p:spPr>
        <p:txBody>
          <a:bodyPr/>
          <a:lstStyle/>
          <a:p>
            <a:pPr>
              <a:lnSpc>
                <a:spcPct val="100000"/>
              </a:lnSpc>
              <a:defRPr b="0" sz="3200">
                <a:latin typeface="標楷體"/>
                <a:ea typeface="標楷體"/>
                <a:cs typeface="標楷體"/>
                <a:sym typeface="標楷體"/>
              </a:defRPr>
            </a:pPr>
            <a:r>
              <a:t>建立 </a:t>
            </a:r>
            <a:r>
              <a:rPr sz="3000">
                <a:latin typeface="Verdana"/>
                <a:ea typeface="Verdana"/>
                <a:cs typeface="Verdana"/>
                <a:sym typeface="Verdana"/>
              </a:rPr>
              <a:t>twmcompact</a:t>
            </a:r>
            <a:r>
              <a:t> 外部資料表</a:t>
            </a:r>
          </a:p>
        </p:txBody>
      </p:sp>
      <p:sp>
        <p:nvSpPr>
          <p:cNvPr id="566" name="$ cat twmcompact.hsql…"/>
          <p:cNvSpPr txBox="1"/>
          <p:nvPr/>
        </p:nvSpPr>
        <p:spPr>
          <a:xfrm>
            <a:off x="889093" y="1192342"/>
            <a:ext cx="7281676" cy="395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600">
                <a:solidFill>
                  <a:srgbClr val="C00000"/>
                </a:solidFill>
                <a:latin typeface="Verdana"/>
                <a:ea typeface="Verdana"/>
                <a:cs typeface="Verdana"/>
                <a:sym typeface="Verdana"/>
              </a:defRPr>
            </a:pPr>
            <a:r>
              <a:t>$ </a:t>
            </a:r>
            <a:r>
              <a:rPr b="1">
                <a:solidFill>
                  <a:srgbClr val="0070C0"/>
                </a:solidFill>
              </a:rPr>
              <a:t>cat twmcompact.hsql </a:t>
            </a:r>
          </a:p>
          <a:p>
            <a:pPr defTabSz="914400">
              <a:defRPr sz="1600">
                <a:solidFill>
                  <a:srgbClr val="C00000"/>
                </a:solidFill>
                <a:latin typeface="Verdana"/>
                <a:ea typeface="Verdana"/>
                <a:cs typeface="Verdana"/>
                <a:sym typeface="Verdana"/>
              </a:defRPr>
            </a:pPr>
            <a:r>
              <a:t>USE twmask;</a:t>
            </a:r>
          </a:p>
          <a:p>
            <a:pPr defTabSz="914400">
              <a:defRPr sz="1600">
                <a:solidFill>
                  <a:srgbClr val="C00000"/>
                </a:solidFill>
                <a:latin typeface="Verdana"/>
                <a:ea typeface="Verdana"/>
                <a:cs typeface="Verdana"/>
                <a:sym typeface="Verdana"/>
              </a:defRPr>
            </a:pPr>
            <a:r>
              <a:t>DROP TABLE IF EXISTS twmcompact;</a:t>
            </a:r>
          </a:p>
          <a:p>
            <a:pPr defTabSz="914400">
              <a:defRPr sz="1600">
                <a:solidFill>
                  <a:srgbClr val="C00000"/>
                </a:solidFill>
                <a:latin typeface="Verdana"/>
                <a:ea typeface="Verdana"/>
                <a:cs typeface="Verdana"/>
                <a:sym typeface="Verdana"/>
              </a:defRPr>
            </a:pPr>
            <a:r>
              <a:t>CREATE EXTERNAL TABLE </a:t>
            </a:r>
            <a:r>
              <a:rPr b="1"/>
              <a:t>twmcompact</a:t>
            </a:r>
            <a:r>
              <a:t> (</a:t>
            </a:r>
          </a:p>
          <a:p>
            <a:pPr defTabSz="914400">
              <a:defRPr sz="1600">
                <a:solidFill>
                  <a:srgbClr val="C00000"/>
                </a:solidFill>
                <a:latin typeface="Verdana"/>
                <a:ea typeface="Verdana"/>
                <a:cs typeface="Verdana"/>
                <a:sym typeface="Verdana"/>
              </a:defRPr>
            </a:pPr>
            <a:r>
              <a:t>  code string,</a:t>
            </a:r>
          </a:p>
          <a:p>
            <a:pPr defTabSz="914400">
              <a:defRPr sz="1600">
                <a:solidFill>
                  <a:srgbClr val="C00000"/>
                </a:solidFill>
                <a:latin typeface="Verdana"/>
                <a:ea typeface="Verdana"/>
                <a:cs typeface="Verdana"/>
                <a:sym typeface="Verdana"/>
              </a:defRPr>
            </a:pPr>
            <a:r>
              <a:t>  name string,</a:t>
            </a:r>
          </a:p>
          <a:p>
            <a:pPr defTabSz="914400">
              <a:defRPr sz="1600">
                <a:solidFill>
                  <a:srgbClr val="C00000"/>
                </a:solidFill>
                <a:latin typeface="Verdana"/>
                <a:ea typeface="Verdana"/>
                <a:cs typeface="Verdana"/>
                <a:sym typeface="Verdana"/>
              </a:defRPr>
            </a:pPr>
            <a:r>
              <a:t>  address string,</a:t>
            </a:r>
          </a:p>
          <a:p>
            <a:pPr defTabSz="914400">
              <a:defRPr sz="1600">
                <a:solidFill>
                  <a:srgbClr val="C00000"/>
                </a:solidFill>
                <a:latin typeface="Verdana"/>
                <a:ea typeface="Verdana"/>
                <a:cs typeface="Verdana"/>
                <a:sym typeface="Verdana"/>
              </a:defRPr>
            </a:pPr>
            <a:r>
              <a:t>  tel string,</a:t>
            </a:r>
          </a:p>
          <a:p>
            <a:pPr defTabSz="914400">
              <a:defRPr sz="1600">
                <a:solidFill>
                  <a:srgbClr val="C00000"/>
                </a:solidFill>
                <a:latin typeface="Verdana"/>
                <a:ea typeface="Verdana"/>
                <a:cs typeface="Verdana"/>
                <a:sym typeface="Verdana"/>
              </a:defRPr>
            </a:pPr>
            <a:r>
              <a:t>  adult INT,</a:t>
            </a:r>
          </a:p>
          <a:p>
            <a:pPr defTabSz="914400">
              <a:defRPr sz="1600">
                <a:solidFill>
                  <a:srgbClr val="C00000"/>
                </a:solidFill>
                <a:latin typeface="Verdana"/>
                <a:ea typeface="Verdana"/>
                <a:cs typeface="Verdana"/>
                <a:sym typeface="Verdana"/>
              </a:defRPr>
            </a:pPr>
            <a:r>
              <a:t>  child INT,</a:t>
            </a:r>
          </a:p>
          <a:p>
            <a:pPr defTabSz="914400">
              <a:defRPr sz="1600">
                <a:solidFill>
                  <a:srgbClr val="C00000"/>
                </a:solidFill>
                <a:latin typeface="Verdana"/>
                <a:ea typeface="Verdana"/>
                <a:cs typeface="Verdana"/>
                <a:sym typeface="Verdana"/>
              </a:defRPr>
            </a:pPr>
            <a:r>
              <a:t>  dt string</a:t>
            </a:r>
          </a:p>
          <a:p>
            <a:pPr defTabSz="914400">
              <a:defRPr sz="1600">
                <a:solidFill>
                  <a:srgbClr val="C00000"/>
                </a:solidFill>
                <a:latin typeface="Verdana"/>
                <a:ea typeface="Verdana"/>
                <a:cs typeface="Verdana"/>
                <a:sym typeface="Verdana"/>
              </a:defRPr>
            </a:pPr>
            <a:r>
              <a:t>)</a:t>
            </a:r>
          </a:p>
          <a:p>
            <a:pPr defTabSz="914400">
              <a:defRPr sz="1600">
                <a:solidFill>
                  <a:srgbClr val="C00000"/>
                </a:solidFill>
                <a:latin typeface="Verdana"/>
                <a:ea typeface="Verdana"/>
                <a:cs typeface="Verdana"/>
                <a:sym typeface="Verdana"/>
              </a:defRPr>
            </a:pPr>
            <a:r>
              <a:t>ROW FORMAT DELIMITED FIELDS TERMINATED BY ','</a:t>
            </a:r>
          </a:p>
          <a:p>
            <a:pPr defTabSz="914400">
              <a:defRPr sz="1600">
                <a:solidFill>
                  <a:srgbClr val="C00000"/>
                </a:solidFill>
                <a:latin typeface="Verdana"/>
                <a:ea typeface="Verdana"/>
                <a:cs typeface="Verdana"/>
                <a:sym typeface="Verdana"/>
              </a:defRPr>
            </a:pPr>
            <a:r>
              <a:t>STORED AS TEXTFILE LOCATION '</a:t>
            </a:r>
            <a:r>
              <a:rPr b="1"/>
              <a:t>/dataset/twmcompact</a:t>
            </a:r>
            <a:r>
              <a:t>';</a:t>
            </a:r>
          </a:p>
          <a:p>
            <a:pPr defTabSz="914400">
              <a:defRPr sz="1600">
                <a:solidFill>
                  <a:srgbClr val="C00000"/>
                </a:solidFill>
                <a:latin typeface="Verdana"/>
                <a:ea typeface="Verdana"/>
                <a:cs typeface="Verdana"/>
                <a:sym typeface="Verdana"/>
              </a:defRPr>
            </a:pPr>
          </a:p>
          <a:p>
            <a:pPr defTabSz="914400">
              <a:defRPr sz="1500">
                <a:solidFill>
                  <a:srgbClr val="C00000"/>
                </a:solidFill>
                <a:latin typeface="Verdana"/>
                <a:ea typeface="Verdana"/>
                <a:cs typeface="Verdana"/>
                <a:sym typeface="Verdana"/>
              </a:defRPr>
            </a:pPr>
            <a:r>
              <a:rPr sz="1600"/>
              <a:t>$ </a:t>
            </a:r>
            <a:r>
              <a:rPr b="1" sz="1600">
                <a:solidFill>
                  <a:srgbClr val="0070C0"/>
                </a:solidFill>
              </a:rPr>
              <a:t>hive -S -f twm</a:t>
            </a:r>
            <a:r>
              <a:rPr b="1">
                <a:solidFill>
                  <a:srgbClr val="0070C0"/>
                </a:solidFill>
              </a:rPr>
              <a:t>compact</a:t>
            </a:r>
            <a:r>
              <a:rPr b="1" sz="1600">
                <a:solidFill>
                  <a:srgbClr val="0070C0"/>
                </a:solidFill>
              </a:rPr>
              <a:t>.hsql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8" name="顯示單日每一個小時的總量 (16 個檔)"/>
          <p:cNvSpPr txBox="1"/>
          <p:nvPr>
            <p:ph type="title" idx="4294967295"/>
          </p:nvPr>
        </p:nvSpPr>
        <p:spPr>
          <a:xfrm>
            <a:off x="830262" y="0"/>
            <a:ext cx="7399338" cy="841375"/>
          </a:xfrm>
          <a:prstGeom prst="rect">
            <a:avLst/>
          </a:prstGeom>
        </p:spPr>
        <p:txBody>
          <a:bodyPr/>
          <a:lstStyle/>
          <a:p>
            <a:pPr>
              <a:lnSpc>
                <a:spcPct val="100000"/>
              </a:lnSpc>
              <a:defRPr b="0" sz="3200">
                <a:latin typeface="標楷體"/>
                <a:ea typeface="標楷體"/>
                <a:cs typeface="標楷體"/>
                <a:sym typeface="標楷體"/>
              </a:defRPr>
            </a:pPr>
            <a:r>
              <a:t>顯示單日每一個小時的總量 (</a:t>
            </a:r>
            <a:r>
              <a:rPr sz="3000">
                <a:latin typeface="Verdana"/>
                <a:ea typeface="Verdana"/>
                <a:cs typeface="Verdana"/>
                <a:sym typeface="Verdana"/>
              </a:rPr>
              <a:t>16 </a:t>
            </a:r>
            <a:r>
              <a:t>個檔)</a:t>
            </a:r>
          </a:p>
        </p:txBody>
      </p:sp>
      <p:sp>
        <p:nvSpPr>
          <p:cNvPr id="569" name="$ time hive -S -e &quot;use twmask;select substring(dt,12,8), sum(adult)/10000 from twmcompact where substring(dt,1,10)='2020/03/13' group by substring(dt,12,8) order by substring(dt,12,8)&quot; 2&gt;/dev/null…"/>
          <p:cNvSpPr txBox="1"/>
          <p:nvPr/>
        </p:nvSpPr>
        <p:spPr>
          <a:xfrm>
            <a:off x="889093" y="1192342"/>
            <a:ext cx="7281676" cy="491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600">
                <a:solidFill>
                  <a:srgbClr val="C00000"/>
                </a:solidFill>
                <a:latin typeface="Verdana"/>
                <a:ea typeface="Verdana"/>
                <a:cs typeface="Verdana"/>
                <a:sym typeface="Verdana"/>
              </a:defRPr>
            </a:pPr>
            <a:r>
              <a:t>$ </a:t>
            </a:r>
            <a:r>
              <a:rPr b="1">
                <a:solidFill>
                  <a:srgbClr val="0070C0"/>
                </a:solidFill>
              </a:rPr>
              <a:t>time hive -S -e "use twmask;select substring(dt,12,8), sum(adult)/10000 from </a:t>
            </a:r>
            <a:r>
              <a:rPr b="1">
                <a:solidFill>
                  <a:srgbClr val="942192"/>
                </a:solidFill>
              </a:rPr>
              <a:t>twmcompact</a:t>
            </a:r>
            <a:r>
              <a:rPr b="1">
                <a:solidFill>
                  <a:srgbClr val="0070C0"/>
                </a:solidFill>
              </a:rPr>
              <a:t> where substring(dt,1,10)='2020/03/13' group by substring(dt,12,8) order by substring(dt,12,8)" 2&gt;/dev/null</a:t>
            </a:r>
          </a:p>
          <a:p>
            <a:pPr defTabSz="914400">
              <a:defRPr sz="1600">
                <a:solidFill>
                  <a:srgbClr val="C00000"/>
                </a:solidFill>
                <a:latin typeface="Verdana"/>
                <a:ea typeface="Verdana"/>
                <a:cs typeface="Verdana"/>
                <a:sym typeface="Verdana"/>
              </a:defRPr>
            </a:pPr>
            <a:r>
              <a:t>......</a:t>
            </a:r>
          </a:p>
          <a:p>
            <a:pPr defTabSz="914400">
              <a:defRPr sz="1600">
                <a:solidFill>
                  <a:srgbClr val="C00000"/>
                </a:solidFill>
                <a:latin typeface="Verdana"/>
                <a:ea typeface="Verdana"/>
                <a:cs typeface="Verdana"/>
                <a:sym typeface="Verdana"/>
              </a:defRPr>
            </a:pPr>
            <a:r>
              <a:t>07:13:43	218.3</a:t>
            </a:r>
          </a:p>
          <a:p>
            <a:pPr defTabSz="914400">
              <a:defRPr sz="1600">
                <a:solidFill>
                  <a:srgbClr val="C00000"/>
                </a:solidFill>
                <a:latin typeface="Verdana"/>
                <a:ea typeface="Verdana"/>
                <a:cs typeface="Verdana"/>
                <a:sym typeface="Verdana"/>
              </a:defRPr>
            </a:pPr>
            <a:r>
              <a:t>08:13:43	285.1477</a:t>
            </a:r>
          </a:p>
          <a:p>
            <a:pPr defTabSz="914400">
              <a:defRPr sz="1600">
                <a:solidFill>
                  <a:srgbClr val="C00000"/>
                </a:solidFill>
                <a:latin typeface="Verdana"/>
                <a:ea typeface="Verdana"/>
                <a:cs typeface="Verdana"/>
                <a:sym typeface="Verdana"/>
              </a:defRPr>
            </a:pPr>
            <a:r>
              <a:t>09:13:45	328.9486</a:t>
            </a:r>
          </a:p>
          <a:p>
            <a:pPr defTabSz="914400">
              <a:defRPr sz="1600">
                <a:solidFill>
                  <a:srgbClr val="C00000"/>
                </a:solidFill>
                <a:latin typeface="Verdana"/>
                <a:ea typeface="Verdana"/>
                <a:cs typeface="Verdana"/>
                <a:sym typeface="Verdana"/>
              </a:defRPr>
            </a:pPr>
            <a:r>
              <a:t>11:10:47	275.0826</a:t>
            </a:r>
          </a:p>
          <a:p>
            <a:pPr defTabSz="914400">
              <a:defRPr sz="1600">
                <a:solidFill>
                  <a:srgbClr val="C00000"/>
                </a:solidFill>
                <a:latin typeface="Verdana"/>
                <a:ea typeface="Verdana"/>
                <a:cs typeface="Verdana"/>
                <a:sym typeface="Verdana"/>
              </a:defRPr>
            </a:pPr>
            <a:r>
              <a:t>12:10:44	267.1048</a:t>
            </a:r>
          </a:p>
          <a:p>
            <a:pPr defTabSz="914400">
              <a:defRPr sz="1600">
                <a:solidFill>
                  <a:srgbClr val="C00000"/>
                </a:solidFill>
                <a:latin typeface="Verdana"/>
                <a:ea typeface="Verdana"/>
                <a:cs typeface="Verdana"/>
                <a:sym typeface="Verdana"/>
              </a:defRPr>
            </a:pPr>
            <a:r>
              <a:t>13:10:46	267.1519</a:t>
            </a:r>
          </a:p>
          <a:p>
            <a:pPr defTabSz="914400">
              <a:defRPr sz="1600">
                <a:solidFill>
                  <a:srgbClr val="C00000"/>
                </a:solidFill>
                <a:latin typeface="Verdana"/>
                <a:ea typeface="Verdana"/>
                <a:cs typeface="Verdana"/>
                <a:sym typeface="Verdana"/>
              </a:defRPr>
            </a:pPr>
            <a:r>
              <a:t>14:10:47	268.5454</a:t>
            </a:r>
          </a:p>
          <a:p>
            <a:pPr defTabSz="914400">
              <a:defRPr sz="1600">
                <a:solidFill>
                  <a:srgbClr val="C00000"/>
                </a:solidFill>
                <a:latin typeface="Verdana"/>
                <a:ea typeface="Verdana"/>
                <a:cs typeface="Verdana"/>
                <a:sym typeface="Verdana"/>
              </a:defRPr>
            </a:pPr>
            <a:r>
              <a:t>15:10:48	246.247</a:t>
            </a:r>
          </a:p>
          <a:p>
            <a:pPr defTabSz="914400">
              <a:defRPr sz="1600">
                <a:solidFill>
                  <a:srgbClr val="C00000"/>
                </a:solidFill>
                <a:latin typeface="Verdana"/>
                <a:ea typeface="Verdana"/>
                <a:cs typeface="Verdana"/>
                <a:sym typeface="Verdana"/>
              </a:defRPr>
            </a:pPr>
            <a:r>
              <a:t>16:10:47	221.9211</a:t>
            </a:r>
          </a:p>
          <a:p>
            <a:pPr defTabSz="914400">
              <a:defRPr sz="1600">
                <a:solidFill>
                  <a:srgbClr val="C00000"/>
                </a:solidFill>
                <a:latin typeface="Verdana"/>
                <a:ea typeface="Verdana"/>
                <a:cs typeface="Verdana"/>
                <a:sym typeface="Verdana"/>
              </a:defRPr>
            </a:pPr>
            <a:r>
              <a:t>17:10:51	210.2601</a:t>
            </a:r>
          </a:p>
          <a:p>
            <a:pPr defTabSz="914400">
              <a:defRPr sz="1600">
                <a:solidFill>
                  <a:srgbClr val="C00000"/>
                </a:solidFill>
                <a:latin typeface="Verdana"/>
                <a:ea typeface="Verdana"/>
                <a:cs typeface="Verdana"/>
                <a:sym typeface="Verdana"/>
              </a:defRPr>
            </a:pPr>
            <a:r>
              <a:t>18:10:49	203.6159</a:t>
            </a:r>
          </a:p>
          <a:p>
            <a:pPr defTabSz="914400">
              <a:defRPr sz="1600">
                <a:solidFill>
                  <a:srgbClr val="C00000"/>
                </a:solidFill>
                <a:latin typeface="Verdana"/>
                <a:ea typeface="Verdana"/>
                <a:cs typeface="Verdana"/>
                <a:sym typeface="Verdana"/>
              </a:defRPr>
            </a:pPr>
            <a:r>
              <a:t>........</a:t>
            </a:r>
          </a:p>
          <a:p>
            <a:pPr defTabSz="914400">
              <a:defRPr sz="1600">
                <a:solidFill>
                  <a:srgbClr val="C00000"/>
                </a:solidFill>
                <a:latin typeface="Verdana"/>
                <a:ea typeface="Verdana"/>
                <a:cs typeface="Verdana"/>
                <a:sym typeface="Verdana"/>
              </a:defRPr>
            </a:pPr>
            <a:r>
              <a:t>real	</a:t>
            </a:r>
            <a:r>
              <a:rPr b="1"/>
              <a:t>1m19.393s</a:t>
            </a:r>
            <a:endParaRPr b="1"/>
          </a:p>
          <a:p>
            <a:pPr defTabSz="914400">
              <a:defRPr sz="1600">
                <a:solidFill>
                  <a:srgbClr val="C00000"/>
                </a:solidFill>
                <a:latin typeface="Verdana"/>
                <a:ea typeface="Verdana"/>
                <a:cs typeface="Verdana"/>
                <a:sym typeface="Verdana"/>
              </a:defRPr>
            </a:pPr>
            <a:r>
              <a:t>user	1m13.292s</a:t>
            </a:r>
          </a:p>
          <a:p>
            <a:pPr defTabSz="914400">
              <a:defRPr sz="1600">
                <a:solidFill>
                  <a:srgbClr val="C00000"/>
                </a:solidFill>
                <a:latin typeface="Verdana"/>
                <a:ea typeface="Verdana"/>
                <a:cs typeface="Verdana"/>
                <a:sym typeface="Verdana"/>
              </a:defRPr>
            </a:pPr>
            <a:r>
              <a:t>sys	0m4.500s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1" name="按兩下來編輯"/>
          <p:cNvSpPr txBox="1"/>
          <p:nvPr>
            <p:ph type="title" idx="4294967295"/>
          </p:nvPr>
        </p:nvSpPr>
        <p:spPr>
          <a:xfrm>
            <a:off x="830262" y="0"/>
            <a:ext cx="7399338" cy="841375"/>
          </a:xfrm>
          <a:prstGeom prst="rect">
            <a:avLst/>
          </a:prstGeom>
        </p:spPr>
        <p:txBody>
          <a:bodyPr/>
          <a:lstStyle/>
          <a:p>
            <a:pPr>
              <a:defRPr sz="3200">
                <a:latin typeface="Verdana"/>
                <a:ea typeface="Verdana"/>
                <a:cs typeface="Verdana"/>
                <a:sym typeface="Verdana"/>
              </a:defRPr>
            </a:pPr>
          </a:p>
        </p:txBody>
      </p:sp>
      <p:pic>
        <p:nvPicPr>
          <p:cNvPr id="572" name="ç¸éåç" descr="ç¸éåç"/>
          <p:cNvPicPr>
            <a:picLocks noChangeAspect="1"/>
          </p:cNvPicPr>
          <p:nvPr/>
        </p:nvPicPr>
        <p:blipFill>
          <a:blip r:embed="rId2">
            <a:extLst/>
          </a:blip>
          <a:srcRect l="20193" t="10398" r="20872" b="27575"/>
          <a:stretch>
            <a:fillRect/>
          </a:stretch>
        </p:blipFill>
        <p:spPr>
          <a:xfrm>
            <a:off x="2044700" y="2349500"/>
            <a:ext cx="4660900" cy="276066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4" name="Column Storage"/>
          <p:cNvSpPr txBox="1"/>
          <p:nvPr>
            <p:ph type="title" idx="4294967295"/>
          </p:nvPr>
        </p:nvSpPr>
        <p:spPr>
          <a:xfrm>
            <a:off x="830262" y="0"/>
            <a:ext cx="7399338" cy="841375"/>
          </a:xfrm>
          <a:prstGeom prst="rect">
            <a:avLst/>
          </a:prstGeom>
        </p:spPr>
        <p:txBody>
          <a:bodyPr/>
          <a:lstStyle>
            <a:lvl1pPr>
              <a:defRPr>
                <a:latin typeface="Verdana"/>
                <a:ea typeface="Verdana"/>
                <a:cs typeface="Verdana"/>
                <a:sym typeface="Verdana"/>
              </a:defRPr>
            </a:lvl1pPr>
          </a:lstStyle>
          <a:p>
            <a:pPr/>
            <a:r>
              <a:t>Column Storage</a:t>
            </a:r>
          </a:p>
        </p:txBody>
      </p:sp>
      <p:pic>
        <p:nvPicPr>
          <p:cNvPr id="575" name="image.png" descr="image.png"/>
          <p:cNvPicPr>
            <a:picLocks noChangeAspect="1"/>
          </p:cNvPicPr>
          <p:nvPr/>
        </p:nvPicPr>
        <p:blipFill>
          <a:blip r:embed="rId2">
            <a:extLst/>
          </a:blip>
          <a:stretch>
            <a:fillRect/>
          </a:stretch>
        </p:blipFill>
        <p:spPr>
          <a:xfrm>
            <a:off x="1085850" y="2952750"/>
            <a:ext cx="6659563" cy="3079750"/>
          </a:xfrm>
          <a:prstGeom prst="rect">
            <a:avLst/>
          </a:prstGeom>
          <a:ln w="12700">
            <a:miter lim="400000"/>
          </a:ln>
        </p:spPr>
      </p:pic>
      <p:sp>
        <p:nvSpPr>
          <p:cNvPr id="576" name="Vertica stores data in a column format so it can be queried for best performance. Compared to row-based storage, column storage reduces disk I/O making it ideal for read-intensive workloads. VERTICA reads only the columns needed to answer the query. For "/>
          <p:cNvSpPr txBox="1"/>
          <p:nvPr/>
        </p:nvSpPr>
        <p:spPr>
          <a:xfrm>
            <a:off x="863600" y="1225550"/>
            <a:ext cx="7315200" cy="160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400">
                <a:solidFill>
                  <a:srgbClr val="C00000"/>
                </a:solidFill>
                <a:latin typeface="Verdana"/>
                <a:ea typeface="Verdana"/>
                <a:cs typeface="Verdana"/>
                <a:sym typeface="Verdana"/>
              </a:defRPr>
            </a:pPr>
            <a:r>
              <a:t>Vertica stores data in a column format so it can be queried for best performance. Compared to row-based storage, column storage reduces disk I/O making it ideal for read-intensive workloads. VERTICA reads only the columns needed to answer the query. For example:</a:t>
            </a:r>
          </a:p>
          <a:p>
            <a:pPr defTabSz="914400">
              <a:defRPr sz="1400">
                <a:solidFill>
                  <a:srgbClr val="C00000"/>
                </a:solidFill>
                <a:latin typeface="Verdana"/>
                <a:ea typeface="Verdana"/>
                <a:cs typeface="Verdana"/>
                <a:sym typeface="Verdana"/>
              </a:defRPr>
            </a:pPr>
          </a:p>
          <a:p>
            <a:pPr defTabSz="914400">
              <a:defRPr sz="1400">
                <a:solidFill>
                  <a:srgbClr val="C00000"/>
                </a:solidFill>
                <a:latin typeface="Verdana"/>
                <a:ea typeface="Verdana"/>
                <a:cs typeface="Verdana"/>
                <a:sym typeface="Verdana"/>
              </a:defRPr>
            </a:pPr>
            <a:r>
              <a:t>=&gt; </a:t>
            </a:r>
            <a:r>
              <a:rPr b="1"/>
              <a:t>SELECT avg(price) FROM tickstore WHERE symbol - 'AAPL' and date = '5/31/13';</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8" name="Apache Parquet Format"/>
          <p:cNvSpPr txBox="1"/>
          <p:nvPr>
            <p:ph type="title" idx="4294967295"/>
          </p:nvPr>
        </p:nvSpPr>
        <p:spPr>
          <a:xfrm>
            <a:off x="830262" y="0"/>
            <a:ext cx="7399338" cy="841375"/>
          </a:xfrm>
          <a:prstGeom prst="rect">
            <a:avLst/>
          </a:prstGeom>
        </p:spPr>
        <p:txBody>
          <a:bodyPr/>
          <a:lstStyle>
            <a:lvl1pPr>
              <a:defRPr>
                <a:latin typeface="Verdana"/>
                <a:ea typeface="Verdana"/>
                <a:cs typeface="Verdana"/>
                <a:sym typeface="Verdana"/>
              </a:defRPr>
            </a:lvl1pPr>
          </a:lstStyle>
          <a:p>
            <a:pPr/>
            <a:r>
              <a:t>Apache Parquet Format</a:t>
            </a:r>
          </a:p>
        </p:txBody>
      </p:sp>
      <p:pic>
        <p:nvPicPr>
          <p:cNvPr id="579" name="影像" descr="影像"/>
          <p:cNvPicPr>
            <a:picLocks noChangeAspect="1"/>
          </p:cNvPicPr>
          <p:nvPr/>
        </p:nvPicPr>
        <p:blipFill>
          <a:blip r:embed="rId2">
            <a:extLst/>
          </a:blip>
          <a:srcRect l="11574" t="26831" r="10089" b="26831"/>
          <a:stretch>
            <a:fillRect/>
          </a:stretch>
        </p:blipFill>
        <p:spPr>
          <a:xfrm>
            <a:off x="957710" y="2060086"/>
            <a:ext cx="6780191" cy="301108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1" name="使用 Parquet 資料集檔"/>
          <p:cNvSpPr txBox="1"/>
          <p:nvPr>
            <p:ph type="title" idx="4294967295"/>
          </p:nvPr>
        </p:nvSpPr>
        <p:spPr>
          <a:xfrm>
            <a:off x="830262" y="0"/>
            <a:ext cx="7399338" cy="841375"/>
          </a:xfrm>
          <a:prstGeom prst="rect">
            <a:avLst/>
          </a:prstGeom>
        </p:spPr>
        <p:txBody>
          <a:bodyPr/>
          <a:lstStyle/>
          <a:p>
            <a:pPr>
              <a:lnSpc>
                <a:spcPct val="100000"/>
              </a:lnSpc>
              <a:defRPr b="0" sz="3200">
                <a:latin typeface="標楷體"/>
                <a:ea typeface="標楷體"/>
                <a:cs typeface="標楷體"/>
                <a:sym typeface="標楷體"/>
              </a:defRPr>
            </a:pPr>
            <a:r>
              <a:t>使用 </a:t>
            </a:r>
            <a:r>
              <a:rPr sz="3000">
                <a:latin typeface="Verdana"/>
                <a:ea typeface="Verdana"/>
                <a:cs typeface="Verdana"/>
                <a:sym typeface="Verdana"/>
              </a:rPr>
              <a:t>Parquet</a:t>
            </a:r>
            <a:r>
              <a:t> 資料集檔</a:t>
            </a:r>
          </a:p>
        </p:txBody>
      </p:sp>
      <p:sp>
        <p:nvSpPr>
          <p:cNvPr id="582" name="$ hdfs dfs -ls /dataset/twmparquet…"/>
          <p:cNvSpPr txBox="1"/>
          <p:nvPr/>
        </p:nvSpPr>
        <p:spPr>
          <a:xfrm>
            <a:off x="889093" y="1192342"/>
            <a:ext cx="7281676" cy="292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Menlo Regular"/>
                <a:ea typeface="Menlo Regular"/>
                <a:cs typeface="Menlo Regular"/>
                <a:sym typeface="Menlo Regular"/>
              </a:defRPr>
            </a:pPr>
            <a:r>
              <a:rPr sz="1600">
                <a:solidFill>
                  <a:srgbClr val="C00000"/>
                </a:solidFill>
                <a:latin typeface="Verdana"/>
                <a:ea typeface="Verdana"/>
                <a:cs typeface="Verdana"/>
                <a:sym typeface="Verdana"/>
              </a:rPr>
              <a:t>$ </a:t>
            </a:r>
            <a:r>
              <a:rPr b="1" sz="1500">
                <a:solidFill>
                  <a:srgbClr val="0070C0"/>
                </a:solidFill>
                <a:latin typeface="Verdana"/>
                <a:ea typeface="Verdana"/>
                <a:cs typeface="Verdana"/>
                <a:sym typeface="Verdana"/>
              </a:rPr>
              <a:t>hdfs dfs -ls /dataset/twmparquet</a:t>
            </a:r>
            <a:endParaRPr b="1" sz="1500">
              <a:solidFill>
                <a:srgbClr val="0070C0"/>
              </a:solidFill>
              <a:latin typeface="Verdana"/>
              <a:ea typeface="Verdana"/>
              <a:cs typeface="Verdana"/>
              <a:sym typeface="Verdana"/>
            </a:endParaRPr>
          </a:p>
          <a:p>
            <a:pPr defTabSz="914400">
              <a:defRPr sz="1400">
                <a:solidFill>
                  <a:srgbClr val="C00000"/>
                </a:solidFill>
                <a:latin typeface="Verdana"/>
                <a:ea typeface="Verdana"/>
                <a:cs typeface="Verdana"/>
                <a:sym typeface="Verdana"/>
              </a:defRPr>
            </a:pPr>
            <a:r>
              <a:t>Found 20 items</a:t>
            </a:r>
          </a:p>
          <a:p>
            <a:pPr defTabSz="914400">
              <a:defRPr sz="1400">
                <a:solidFill>
                  <a:srgbClr val="C00000"/>
                </a:solidFill>
                <a:latin typeface="Verdana"/>
                <a:ea typeface="Verdana"/>
                <a:cs typeface="Verdana"/>
                <a:sym typeface="Verdana"/>
              </a:defRPr>
            </a:pPr>
            <a:r>
              <a:t>-rw-r--r--   3 bigred bigboss  0 2020-05-15 12:55 /dataset/twmparquet/_SUCCESS</a:t>
            </a:r>
          </a:p>
          <a:p>
            <a:pPr defTabSz="914400">
              <a:defRPr sz="1400">
                <a:solidFill>
                  <a:srgbClr val="C00000"/>
                </a:solidFill>
                <a:latin typeface="Verdana"/>
                <a:ea typeface="Verdana"/>
                <a:cs typeface="Verdana"/>
                <a:sym typeface="Verdana"/>
              </a:defRPr>
            </a:pPr>
            <a:r>
              <a:t>-rw-r--r--   3 bigred bigboss  318 2020-05-15 12:55 /dataset/twmparquet/</a:t>
            </a:r>
            <a:r>
              <a:rPr b="1"/>
              <a:t>_common_metadata</a:t>
            </a:r>
          </a:p>
          <a:p>
            <a:pPr defTabSz="914400">
              <a:defRPr sz="1400">
                <a:solidFill>
                  <a:srgbClr val="C00000"/>
                </a:solidFill>
                <a:latin typeface="Verdana"/>
                <a:ea typeface="Verdana"/>
                <a:cs typeface="Verdana"/>
                <a:sym typeface="Verdana"/>
              </a:defRPr>
            </a:pPr>
            <a:r>
              <a:t>-rw-r--r--   3 bigred bigboss 12551 2020-05-15 12:55 /dataset/twmparquet/_metadata</a:t>
            </a:r>
          </a:p>
          <a:p>
            <a:pPr defTabSz="914400">
              <a:defRPr sz="1400">
                <a:solidFill>
                  <a:srgbClr val="C00000"/>
                </a:solidFill>
                <a:latin typeface="Verdana"/>
                <a:ea typeface="Verdana"/>
                <a:cs typeface="Verdana"/>
                <a:sym typeface="Verdana"/>
              </a:defRPr>
            </a:pPr>
            <a:r>
              <a:t>-rw-r--r--   3 bigred bigboss   12037871 2020-05-15 12:55 /dataset/twmparquet/</a:t>
            </a:r>
            <a:r>
              <a:rPr b="1"/>
              <a:t>part-m-00000.parquet</a:t>
            </a:r>
          </a:p>
          <a:p>
            <a:pPr defTabSz="914400">
              <a:defRPr sz="1400">
                <a:solidFill>
                  <a:srgbClr val="C00000"/>
                </a:solidFill>
                <a:latin typeface="Verdana"/>
                <a:ea typeface="Verdana"/>
                <a:cs typeface="Verdana"/>
                <a:sym typeface="Verdana"/>
              </a:defRPr>
            </a:pPr>
            <a:r>
              <a:t>.........</a:t>
            </a:r>
          </a:p>
          <a:p>
            <a:pPr defTabSz="914400">
              <a:defRPr sz="1400">
                <a:solidFill>
                  <a:srgbClr val="C00000"/>
                </a:solidFill>
                <a:latin typeface="Verdana"/>
                <a:ea typeface="Verdana"/>
                <a:cs typeface="Verdana"/>
                <a:sym typeface="Verdana"/>
              </a:defRPr>
            </a:pPr>
            <a:r>
              <a:t>-rw-r--r--   3 bigred bigboss    7554152 2020-05-15 12:55 /dataset/twmparquet/</a:t>
            </a:r>
            <a:r>
              <a:rPr b="1"/>
              <a:t>part-m-00016.parquet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4" name="建立可讀取 Parquet 資料集的外部資料表"/>
          <p:cNvSpPr txBox="1"/>
          <p:nvPr>
            <p:ph type="title" idx="4294967295"/>
          </p:nvPr>
        </p:nvSpPr>
        <p:spPr>
          <a:xfrm>
            <a:off x="830262" y="0"/>
            <a:ext cx="7399338" cy="841375"/>
          </a:xfrm>
          <a:prstGeom prst="rect">
            <a:avLst/>
          </a:prstGeom>
        </p:spPr>
        <p:txBody>
          <a:bodyPr/>
          <a:lstStyle/>
          <a:p>
            <a:pPr defTabSz="905255">
              <a:lnSpc>
                <a:spcPct val="100000"/>
              </a:lnSpc>
              <a:defRPr b="0" sz="3168">
                <a:latin typeface="標楷體"/>
                <a:ea typeface="標楷體"/>
                <a:cs typeface="標楷體"/>
                <a:sym typeface="標楷體"/>
              </a:defRPr>
            </a:pPr>
            <a:r>
              <a:t>建立可讀取</a:t>
            </a:r>
            <a:r>
              <a:rPr sz="2970">
                <a:latin typeface="Verdana"/>
                <a:ea typeface="Verdana"/>
                <a:cs typeface="Verdana"/>
                <a:sym typeface="Verdana"/>
              </a:rPr>
              <a:t> Parquet</a:t>
            </a:r>
            <a:r>
              <a:t> 資料集的外部資料表</a:t>
            </a:r>
          </a:p>
        </p:txBody>
      </p:sp>
      <p:sp>
        <p:nvSpPr>
          <p:cNvPr id="585" name="$ nano twmparquet.hsql…"/>
          <p:cNvSpPr txBox="1"/>
          <p:nvPr/>
        </p:nvSpPr>
        <p:spPr>
          <a:xfrm>
            <a:off x="889093" y="1192342"/>
            <a:ext cx="7281676" cy="442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600">
                <a:solidFill>
                  <a:srgbClr val="C00000"/>
                </a:solidFill>
                <a:latin typeface="Verdana"/>
                <a:ea typeface="Verdana"/>
                <a:cs typeface="Verdana"/>
                <a:sym typeface="Verdana"/>
              </a:defRPr>
            </a:pPr>
            <a:r>
              <a:t>$ </a:t>
            </a:r>
            <a:r>
              <a:rPr b="1" sz="1500">
                <a:solidFill>
                  <a:srgbClr val="0070C0"/>
                </a:solidFill>
              </a:rPr>
              <a:t>nano twmparquet.hsql </a:t>
            </a:r>
            <a:endParaRPr b="1" sz="1500">
              <a:solidFill>
                <a:srgbClr val="0070C0"/>
              </a:solidFill>
            </a:endParaRPr>
          </a:p>
          <a:p>
            <a:pPr defTabSz="914400">
              <a:defRPr sz="1600">
                <a:solidFill>
                  <a:srgbClr val="C00000"/>
                </a:solidFill>
                <a:latin typeface="Verdana"/>
                <a:ea typeface="Verdana"/>
                <a:cs typeface="Verdana"/>
                <a:sym typeface="Verdana"/>
              </a:defRPr>
            </a:pPr>
            <a:r>
              <a:t>USE twmask;</a:t>
            </a:r>
          </a:p>
          <a:p>
            <a:pPr defTabSz="914400">
              <a:defRPr sz="1600">
                <a:solidFill>
                  <a:srgbClr val="C00000"/>
                </a:solidFill>
                <a:latin typeface="Verdana"/>
                <a:ea typeface="Verdana"/>
                <a:cs typeface="Verdana"/>
                <a:sym typeface="Verdana"/>
              </a:defRPr>
            </a:pPr>
            <a:r>
              <a:t>DROP TABLE IF EXISTS twmparquet;</a:t>
            </a:r>
          </a:p>
          <a:p>
            <a:pPr defTabSz="914400">
              <a:defRPr sz="1600">
                <a:solidFill>
                  <a:srgbClr val="C00000"/>
                </a:solidFill>
                <a:latin typeface="Verdana"/>
                <a:ea typeface="Verdana"/>
                <a:cs typeface="Verdana"/>
                <a:sym typeface="Verdana"/>
              </a:defRPr>
            </a:pPr>
            <a:r>
              <a:t>CREATE </a:t>
            </a:r>
            <a:r>
              <a:rPr b="1"/>
              <a:t>EXTERNAL</a:t>
            </a:r>
            <a:r>
              <a:t> TABLE </a:t>
            </a:r>
            <a:r>
              <a:rPr b="1"/>
              <a:t>twmparquet</a:t>
            </a:r>
            <a:r>
              <a:t> (</a:t>
            </a:r>
          </a:p>
          <a:p>
            <a:pPr defTabSz="914400">
              <a:defRPr sz="1600">
                <a:solidFill>
                  <a:srgbClr val="C00000"/>
                </a:solidFill>
                <a:latin typeface="Verdana"/>
                <a:ea typeface="Verdana"/>
                <a:cs typeface="Verdana"/>
                <a:sym typeface="Verdana"/>
              </a:defRPr>
            </a:pPr>
            <a:r>
              <a:t>  code string,</a:t>
            </a:r>
          </a:p>
          <a:p>
            <a:pPr defTabSz="914400">
              <a:defRPr sz="1600">
                <a:solidFill>
                  <a:srgbClr val="C00000"/>
                </a:solidFill>
                <a:latin typeface="Verdana"/>
                <a:ea typeface="Verdana"/>
                <a:cs typeface="Verdana"/>
                <a:sym typeface="Verdana"/>
              </a:defRPr>
            </a:pPr>
            <a:r>
              <a:t>  name string,</a:t>
            </a:r>
          </a:p>
          <a:p>
            <a:pPr defTabSz="914400">
              <a:defRPr sz="1600">
                <a:solidFill>
                  <a:srgbClr val="C00000"/>
                </a:solidFill>
                <a:latin typeface="Verdana"/>
                <a:ea typeface="Verdana"/>
                <a:cs typeface="Verdana"/>
                <a:sym typeface="Verdana"/>
              </a:defRPr>
            </a:pPr>
            <a:r>
              <a:t>  address string,</a:t>
            </a:r>
          </a:p>
          <a:p>
            <a:pPr defTabSz="914400">
              <a:defRPr sz="1600">
                <a:solidFill>
                  <a:srgbClr val="C00000"/>
                </a:solidFill>
                <a:latin typeface="Verdana"/>
                <a:ea typeface="Verdana"/>
                <a:cs typeface="Verdana"/>
                <a:sym typeface="Verdana"/>
              </a:defRPr>
            </a:pPr>
            <a:r>
              <a:t>  tel string,</a:t>
            </a:r>
          </a:p>
          <a:p>
            <a:pPr defTabSz="914400">
              <a:defRPr sz="1600">
                <a:solidFill>
                  <a:srgbClr val="C00000"/>
                </a:solidFill>
                <a:latin typeface="Verdana"/>
                <a:ea typeface="Verdana"/>
                <a:cs typeface="Verdana"/>
                <a:sym typeface="Verdana"/>
              </a:defRPr>
            </a:pPr>
            <a:r>
              <a:t>  adult INT,</a:t>
            </a:r>
          </a:p>
          <a:p>
            <a:pPr defTabSz="914400">
              <a:defRPr sz="1600">
                <a:solidFill>
                  <a:srgbClr val="C00000"/>
                </a:solidFill>
                <a:latin typeface="Verdana"/>
                <a:ea typeface="Verdana"/>
                <a:cs typeface="Verdana"/>
                <a:sym typeface="Verdana"/>
              </a:defRPr>
            </a:pPr>
            <a:r>
              <a:t>  child INT,</a:t>
            </a:r>
          </a:p>
          <a:p>
            <a:pPr defTabSz="914400">
              <a:defRPr sz="1600">
                <a:solidFill>
                  <a:srgbClr val="C00000"/>
                </a:solidFill>
                <a:latin typeface="Verdana"/>
                <a:ea typeface="Verdana"/>
                <a:cs typeface="Verdana"/>
                <a:sym typeface="Verdana"/>
              </a:defRPr>
            </a:pPr>
            <a:r>
              <a:t>  dt string</a:t>
            </a:r>
          </a:p>
          <a:p>
            <a:pPr defTabSz="914400">
              <a:defRPr sz="1600">
                <a:solidFill>
                  <a:srgbClr val="C00000"/>
                </a:solidFill>
                <a:latin typeface="Verdana"/>
                <a:ea typeface="Verdana"/>
                <a:cs typeface="Verdana"/>
                <a:sym typeface="Verdana"/>
              </a:defRPr>
            </a:pPr>
            <a:r>
              <a:t>)</a:t>
            </a:r>
          </a:p>
          <a:p>
            <a:pPr defTabSz="914400">
              <a:defRPr sz="1600">
                <a:solidFill>
                  <a:srgbClr val="C00000"/>
                </a:solidFill>
                <a:latin typeface="Verdana"/>
                <a:ea typeface="Verdana"/>
                <a:cs typeface="Verdana"/>
                <a:sym typeface="Verdana"/>
              </a:defRPr>
            </a:pPr>
            <a:r>
              <a:t>ROW FORMAT DELIMITED FIELDS TERMINATED BY ','</a:t>
            </a:r>
          </a:p>
          <a:p>
            <a:pPr defTabSz="914400">
              <a:defRPr sz="1600">
                <a:solidFill>
                  <a:srgbClr val="C00000"/>
                </a:solidFill>
                <a:latin typeface="Verdana"/>
                <a:ea typeface="Verdana"/>
                <a:cs typeface="Verdana"/>
                <a:sym typeface="Verdana"/>
              </a:defRPr>
            </a:pPr>
            <a:r>
              <a:t>STORED AS Parquet LOCATION '</a:t>
            </a:r>
            <a:r>
              <a:rPr b="1"/>
              <a:t>/dataset/twmparquet</a:t>
            </a:r>
            <a:r>
              <a:t>';</a:t>
            </a:r>
          </a:p>
          <a:p>
            <a:pPr defTabSz="914400">
              <a:defRPr sz="1500">
                <a:solidFill>
                  <a:srgbClr val="C00000"/>
                </a:solidFill>
                <a:latin typeface="Verdana"/>
                <a:ea typeface="Verdana"/>
                <a:cs typeface="Verdana"/>
                <a:sym typeface="Verdana"/>
              </a:defRPr>
            </a:pPr>
          </a:p>
          <a:p>
            <a:pPr defTabSz="914400">
              <a:defRPr sz="1500">
                <a:solidFill>
                  <a:srgbClr val="C00000"/>
                </a:solidFill>
                <a:latin typeface="Verdana"/>
                <a:ea typeface="Verdana"/>
                <a:cs typeface="Verdana"/>
                <a:sym typeface="Verdana"/>
              </a:defRPr>
            </a:pPr>
            <a:r>
              <a:rPr sz="1600"/>
              <a:t>$ </a:t>
            </a:r>
            <a:r>
              <a:rPr b="1" sz="1600">
                <a:solidFill>
                  <a:srgbClr val="0070C0"/>
                </a:solidFill>
              </a:rPr>
              <a:t>hive -S -f twm</a:t>
            </a:r>
            <a:r>
              <a:rPr b="1">
                <a:solidFill>
                  <a:srgbClr val="0070C0"/>
                </a:solidFill>
              </a:rPr>
              <a:t>parquet</a:t>
            </a:r>
            <a:r>
              <a:rPr b="1" sz="1600">
                <a:solidFill>
                  <a:srgbClr val="0070C0"/>
                </a:solidFill>
              </a:rPr>
              <a:t>.hsql</a:t>
            </a:r>
            <a:endParaRPr b="1" sz="1600">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Menlo Regular"/>
                <a:ea typeface="Menlo Regular"/>
                <a:cs typeface="Menlo Regular"/>
                <a:sym typeface="Menlo Regular"/>
              </a:defRPr>
            </a:pPr>
            <a:endParaRPr b="1" sz="1600">
              <a:solidFill>
                <a:srgbClr val="0070C0"/>
              </a:solidFill>
              <a:latin typeface="Verdana"/>
              <a:ea typeface="Verdana"/>
              <a:cs typeface="Verdana"/>
              <a:sym typeface="Verdana"/>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576A_V2">
  <a:themeElements>
    <a:clrScheme name="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2576A_V2">
      <a:majorFont>
        <a:latin typeface="Helvetica"/>
        <a:ea typeface="Helvetica"/>
        <a:cs typeface="Helvetica"/>
      </a:majorFont>
      <a:minorFont>
        <a:latin typeface="Calibri"/>
        <a:ea typeface="Calibri"/>
        <a:cs typeface="Calibri"/>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576A_V2">
  <a:themeElements>
    <a:clrScheme name="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2576A_V2">
      <a:majorFont>
        <a:latin typeface="Helvetica"/>
        <a:ea typeface="Helvetica"/>
        <a:cs typeface="Helvetica"/>
      </a:majorFont>
      <a:minorFont>
        <a:latin typeface="Calibri"/>
        <a:ea typeface="Calibri"/>
        <a:cs typeface="Calibri"/>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