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media/image4.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FCF"/>
          </a:solidFill>
        </a:fill>
      </a:tcStyle>
    </a:wholeTbl>
    <a:band2H>
      <a:tcTxStyle b="def" i="def"/>
      <a:tcStyle>
        <a:tcBdr/>
        <a:fill>
          <a:solidFill>
            <a:srgbClr val="EFE9E9"/>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5E5"/>
          </a:solidFill>
        </a:fill>
      </a:tcStyle>
    </a:wholeTbl>
    <a:band2H>
      <a:tcTxStyle b="def" i="def"/>
      <a:tcStyle>
        <a:tcBdr/>
        <a:fill>
          <a:solidFill>
            <a:srgbClr val="E9EBF2"/>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B"/>
          </a:solidFill>
        </a:fill>
      </a:tcStyle>
    </a:wholeTbl>
    <a:band2H>
      <a:tcTxStyle b="def" i="def"/>
      <a:tcStyle>
        <a:tcBdr/>
        <a:fill>
          <a:solidFill>
            <a:srgbClr val="FAECE7"/>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7D8"/>
          </a:solidFill>
        </a:fill>
      </a:tcStyle>
    </a:wholeTbl>
    <a:band2H>
      <a:tcTxStyle b="def" i="def"/>
      <a:tcStyle>
        <a:tcBdr/>
        <a:fill>
          <a:solidFill>
            <a:srgbClr val="EBECED"/>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alatino Linotype"/>
          <a:ea typeface="Palatino Linotype"/>
          <a:cs typeface="Palatino Linotyp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Palatino Linotype"/>
          <a:ea typeface="Palatino Linotype"/>
          <a:cs typeface="Palatino Linotyp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Palatino Linotype"/>
          <a:ea typeface="Palatino Linotype"/>
          <a:cs typeface="Palatino Linotyp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Palatino Linotype"/>
          <a:ea typeface="Palatino Linotype"/>
          <a:cs typeface="Palatino Linotyp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30" name="Shape 530"/>
          <p:cNvSpPr/>
          <p:nvPr>
            <p:ph type="sldImg"/>
          </p:nvPr>
        </p:nvSpPr>
        <p:spPr>
          <a:xfrm>
            <a:off x="1143000" y="685800"/>
            <a:ext cx="4572000" cy="3429000"/>
          </a:xfrm>
          <a:prstGeom prst="rect">
            <a:avLst/>
          </a:prstGeom>
        </p:spPr>
        <p:txBody>
          <a:bodyPr/>
          <a:lstStyle/>
          <a:p>
            <a:pPr/>
          </a:p>
        </p:txBody>
      </p:sp>
      <p:sp>
        <p:nvSpPr>
          <p:cNvPr id="531" name="Shape 5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zh.wikipedia.org/wiki/%E8%B3%87%E8%A8%8A%E7%B3%BB%E7%B5%B1" TargetMode="External"/><Relationship Id="rId4" Type="http://schemas.openxmlformats.org/officeDocument/2006/relationships/hyperlink" Target="https://zh.wikipedia.org/wiki/%E7%B6%B2%E8%B7%AF" TargetMode="External"/><Relationship Id="rId5" Type="http://schemas.openxmlformats.org/officeDocument/2006/relationships/hyperlink" Target="https://zh.wikipedia.org/wiki/%E8%B3%87%E6%96%99%E5%BA%AB"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zh.wikipedia.org/wiki/%E8%B3%87%E8%A8%8A%E7%B3%BB%E7%B5%B1" TargetMode="External"/><Relationship Id="rId4" Type="http://schemas.openxmlformats.org/officeDocument/2006/relationships/hyperlink" Target="https://zh.wikipedia.org/wiki/%E7%B6%B2%E8%B7%AF" TargetMode="External"/><Relationship Id="rId5" Type="http://schemas.openxmlformats.org/officeDocument/2006/relationships/hyperlink" Target="https://zh.wikipedia.org/wiki/%E8%B3%87%E6%96%99%E5%BA%A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Shape 541"/>
          <p:cNvSpPr/>
          <p:nvPr>
            <p:ph type="sldImg"/>
          </p:nvPr>
        </p:nvSpPr>
        <p:spPr>
          <a:prstGeom prst="rect">
            <a:avLst/>
          </a:prstGeom>
        </p:spPr>
        <p:txBody>
          <a:bodyPr/>
          <a:lstStyle/>
          <a:p>
            <a:pPr/>
          </a:p>
        </p:txBody>
      </p:sp>
      <p:sp>
        <p:nvSpPr>
          <p:cNvPr id="542" name="Shape 542"/>
          <p:cNvSpPr/>
          <p:nvPr>
            <p:ph type="body" sz="quarter" idx="1"/>
          </p:nvPr>
        </p:nvSpPr>
        <p:spPr>
          <a:prstGeom prst="rect">
            <a:avLst/>
          </a:prstGeom>
        </p:spPr>
        <p:txBody>
          <a:bodyPr/>
          <a:lstStyle/>
          <a:p>
            <a:pPr>
              <a:defRPr b="1"/>
            </a:pPr>
            <a:r>
              <a:t>1. Download Google Drive files with WGET</a:t>
            </a:r>
          </a:p>
          <a:p>
            <a:pPr/>
            <a:r>
              <a:t>https://codesport.io/linux/download-google-drive-files-with-wget/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Shape 555"/>
          <p:cNvSpPr/>
          <p:nvPr>
            <p:ph type="sldImg"/>
          </p:nvPr>
        </p:nvSpPr>
        <p:spPr>
          <a:prstGeom prst="rect">
            <a:avLst/>
          </a:prstGeom>
        </p:spPr>
        <p:txBody>
          <a:bodyPr/>
          <a:lstStyle/>
          <a:p>
            <a:pPr/>
          </a:p>
        </p:txBody>
      </p:sp>
      <p:sp>
        <p:nvSpPr>
          <p:cNvPr id="556" name="Shape 556"/>
          <p:cNvSpPr/>
          <p:nvPr>
            <p:ph type="body" sz="quarter" idx="1"/>
          </p:nvPr>
        </p:nvSpPr>
        <p:spPr>
          <a:prstGeom prst="rect">
            <a:avLst/>
          </a:prstGeom>
        </p:spPr>
        <p:txBody>
          <a:bodyPr/>
          <a:lstStyle/>
          <a:p>
            <a:pPr/>
            <a:r>
              <a:t>IT</a:t>
            </a:r>
            <a:r>
              <a:t>（</a:t>
            </a:r>
            <a:r>
              <a:t>Information Technology</a:t>
            </a:r>
            <a:r>
              <a:t>，資訊科技）時代走向 </a:t>
            </a:r>
            <a:r>
              <a:t>DT</a:t>
            </a:r>
            <a:r>
              <a:t>（</a:t>
            </a:r>
            <a:r>
              <a:t>Data Technology</a:t>
            </a:r>
            <a:r>
              <a:t>，資料科技）時代</a:t>
            </a:r>
            <a:r>
              <a:t>. DT </a:t>
            </a:r>
            <a:r>
              <a:t>時代運算躍升新經濟主流，運算不只有價值還能變服務</a:t>
            </a:r>
          </a:p>
          <a:p>
            <a:pPr/>
          </a:p>
          <a:p>
            <a:pPr/>
            <a:r>
              <a:t>在 </a:t>
            </a:r>
            <a:r>
              <a:t>DT </a:t>
            </a:r>
            <a:r>
              <a:t>世代中，將不同過去的 </a:t>
            </a:r>
            <a:r>
              <a:t>IT </a:t>
            </a:r>
            <a:r>
              <a:t>時代，著重於資訊的管理，探討如何利用電腦科學技術來做到資訊統合和管控，在 </a:t>
            </a:r>
            <a:r>
              <a:t>DT </a:t>
            </a:r>
            <a:r>
              <a:t>世代反而看重的是資料所帶來的價值，而如何讓資料能夠產生價值，靠的並不是資料本身的內容，而是得透過大數據運算技術，將資料拿來分析處理後才有辦法達成。</a:t>
            </a:r>
          </a:p>
          <a:p>
            <a:pPr/>
          </a:p>
          <a:p>
            <a:pPr/>
          </a:p>
          <a:p>
            <a:pPr>
              <a:defRPr b="1">
                <a:solidFill>
                  <a:srgbClr val="222222"/>
                </a:solidFill>
                <a:latin typeface="Arial"/>
                <a:ea typeface="Arial"/>
                <a:cs typeface="Arial"/>
                <a:sym typeface="Arial"/>
              </a:defRPr>
            </a:pPr>
            <a:r>
              <a:rPr>
                <a:latin typeface="+mn-lt"/>
                <a:ea typeface="+mn-ea"/>
                <a:cs typeface="+mn-cs"/>
                <a:sym typeface="Helvetica"/>
              </a:rPr>
              <a:t>線上交易處理（</a:t>
            </a:r>
            <a:r>
              <a:t>OLTP, Online transaction processing</a:t>
            </a:r>
            <a:r>
              <a:rPr>
                <a:latin typeface="+mn-lt"/>
                <a:ea typeface="+mn-ea"/>
                <a:cs typeface="+mn-cs"/>
                <a:sym typeface="Helvetica"/>
              </a:rPr>
              <a:t>）</a:t>
            </a:r>
          </a:p>
          <a:p>
            <a:pPr>
              <a:defRPr>
                <a:solidFill>
                  <a:srgbClr val="222222"/>
                </a:solidFill>
                <a:latin typeface="Arial"/>
                <a:ea typeface="Arial"/>
                <a:cs typeface="Arial"/>
                <a:sym typeface="Arial"/>
              </a:defRPr>
            </a:pPr>
            <a:r>
              <a:rPr>
                <a:latin typeface="+mn-lt"/>
                <a:ea typeface="+mn-ea"/>
                <a:cs typeface="+mn-cs"/>
                <a:sym typeface="Helvetica"/>
              </a:rPr>
              <a:t>是指透過</a:t>
            </a:r>
            <a:r>
              <a:rPr>
                <a:hlinkClick r:id="rId3" invalidUrl="" action="" tgtFrame="" tooltip="" history="1" highlightClick="0" endSnd="0"/>
              </a:rPr>
              <a:t>資訊系統</a:t>
            </a:r>
            <a:r>
              <a:rPr>
                <a:latin typeface="+mn-lt"/>
                <a:ea typeface="+mn-ea"/>
                <a:cs typeface="+mn-cs"/>
                <a:sym typeface="Helvetica"/>
              </a:rPr>
              <a:t>、電腦</a:t>
            </a:r>
            <a:r>
              <a:rPr>
                <a:hlinkClick r:id="rId4" invalidUrl="" action="" tgtFrame="" tooltip="" history="1" highlightClick="0" endSnd="0"/>
              </a:rPr>
              <a:t>網路</a:t>
            </a:r>
            <a:r>
              <a:rPr>
                <a:latin typeface="+mn-lt"/>
                <a:ea typeface="+mn-ea"/>
                <a:cs typeface="+mn-cs"/>
                <a:sym typeface="Helvetica"/>
              </a:rPr>
              <a:t>及</a:t>
            </a:r>
            <a:r>
              <a:rPr>
                <a:hlinkClick r:id="rId5" invalidUrl="" action="" tgtFrame="" tooltip="" history="1" highlightClick="0" endSnd="0"/>
              </a:rPr>
              <a:t>資料庫</a:t>
            </a:r>
            <a:r>
              <a:rPr>
                <a:latin typeface="+mn-lt"/>
                <a:ea typeface="+mn-ea"/>
                <a:cs typeface="+mn-cs"/>
                <a:sym typeface="Helvetica"/>
              </a:rPr>
              <a:t>，以線上交易的方式處理一般即時性的作業資料，和更早期傳統資料庫系統大量批次的作業方式並不相同。</a:t>
            </a:r>
          </a:p>
          <a:p>
            <a:pPr>
              <a:defRPr>
                <a:solidFill>
                  <a:srgbClr val="222222"/>
                </a:solidFill>
                <a:latin typeface="Arial"/>
                <a:ea typeface="Arial"/>
                <a:cs typeface="Arial"/>
                <a:sym typeface="Arial"/>
              </a:defRPr>
            </a:pPr>
          </a:p>
          <a:p>
            <a:pPr>
              <a:defRPr b="1"/>
            </a:pPr>
            <a:r>
              <a:t>線上分析處理（英語：</a:t>
            </a:r>
            <a:r>
              <a:t>On-Line Analytical Processing</a:t>
            </a:r>
            <a:r>
              <a:t>，簡稱 </a:t>
            </a:r>
            <a:r>
              <a:t>OLAP</a:t>
            </a:r>
            <a:r>
              <a:t>）</a:t>
            </a:r>
          </a:p>
          <a:p>
            <a:pPr/>
            <a:r>
              <a:t>是一套以多維度方式分析資料，而能彈性地提供積存（英語：</a:t>
            </a:r>
            <a:r>
              <a:t>Roll-up</a:t>
            </a:r>
            <a:r>
              <a:t>）、下鑽（英語：</a:t>
            </a:r>
            <a:r>
              <a:t>Drill-down</a:t>
            </a:r>
            <a:r>
              <a:t>）、和樞紐分析（英語：</a:t>
            </a:r>
            <a:r>
              <a:t>pivot</a:t>
            </a:r>
            <a:r>
              <a:t>）等操作，呈現整合性決策資訊的方法，多用於決策支援系統、商務智慧型或資料倉儲。</a:t>
            </a:r>
          </a:p>
          <a:p>
            <a:pPr/>
          </a:p>
          <a:p>
            <a:pPr>
              <a:defRPr b="1"/>
            </a:pPr>
            <a:r>
              <a:t>1. Download Google Drive files with WGET</a:t>
            </a:r>
          </a:p>
          <a:p>
            <a:pPr/>
            <a:r>
              <a:t>https://codesport.io/linux/download-google-drive-files-with-wget/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Big Data </a:t>
            </a:r>
            <a:r>
              <a:t>系統是指</a:t>
            </a:r>
            <a:r>
              <a:rPr b="1"/>
              <a:t>能</a:t>
            </a:r>
            <a:r>
              <a:t>存儲各類型數據</a:t>
            </a:r>
            <a:r>
              <a:t>(</a:t>
            </a:r>
            <a:r>
              <a:rPr b="1"/>
              <a:t>Variety</a:t>
            </a:r>
            <a:r>
              <a:t>), </a:t>
            </a:r>
            <a:r>
              <a:t>甚至</a:t>
            </a:r>
            <a:r>
              <a:rPr b="1"/>
              <a:t>能</a:t>
            </a:r>
            <a:r>
              <a:t>接收串流方式傳輸的數據</a:t>
            </a:r>
            <a:r>
              <a:t>(</a:t>
            </a:r>
            <a:r>
              <a:rPr b="1"/>
              <a:t>Velocity</a:t>
            </a:r>
            <a:r>
              <a:t>),</a:t>
            </a:r>
            <a:r>
              <a:t>一旦這樣的原始數據開始收集</a:t>
            </a:r>
            <a:r>
              <a:t>, Big Data </a:t>
            </a:r>
            <a:r>
              <a:t>系統還要</a:t>
            </a:r>
            <a:r>
              <a:rPr b="1"/>
              <a:t>能</a:t>
            </a:r>
            <a:r>
              <a:t>有效率分析即將形成的巨大數據庫</a:t>
            </a:r>
            <a:r>
              <a:t>(</a:t>
            </a:r>
            <a:r>
              <a:rPr b="1"/>
              <a:t>Volume</a:t>
            </a:r>
            <a:r>
              <a:t>). </a:t>
            </a:r>
          </a:p>
          <a:p>
            <a:pPr/>
          </a:p>
          <a:p>
            <a:pPr/>
            <a:r>
              <a:t>原先 </a:t>
            </a:r>
            <a:r>
              <a:t>Big Data Core 3V </a:t>
            </a:r>
            <a:r>
              <a:t>純以 </a:t>
            </a:r>
            <a:r>
              <a:t>IT </a:t>
            </a:r>
            <a:r>
              <a:t>技術來討論</a:t>
            </a:r>
            <a:r>
              <a:t>, </a:t>
            </a:r>
            <a:r>
              <a:t>加入 </a:t>
            </a:r>
            <a:r>
              <a:t>Veracity </a:t>
            </a:r>
            <a:r>
              <a:t>這項特質後</a:t>
            </a:r>
            <a:r>
              <a:t>, </a:t>
            </a:r>
            <a:r>
              <a:t>使得必須加入資料處理規範</a:t>
            </a:r>
            <a:r>
              <a:t>, </a:t>
            </a:r>
            <a:r>
              <a:t>個資等討論</a:t>
            </a:r>
            <a:r>
              <a:t>, </a:t>
            </a:r>
            <a:r>
              <a:t>如再加入更多 </a:t>
            </a:r>
            <a:r>
              <a:t>V (VISUALISATION, VALUE,..) </a:t>
            </a:r>
            <a:r>
              <a:t>會將 </a:t>
            </a:r>
            <a:r>
              <a:t>Big Data </a:t>
            </a:r>
            <a:r>
              <a:t>拉回 </a:t>
            </a:r>
            <a:r>
              <a:t>BI </a:t>
            </a:r>
            <a:r>
              <a:t>這領域做討論</a:t>
            </a:r>
            <a:r>
              <a:t>. </a:t>
            </a:r>
            <a:r>
              <a:t>與 </a:t>
            </a:r>
            <a:r>
              <a:t>BI </a:t>
            </a:r>
            <a:r>
              <a:t>相關的新 </a:t>
            </a:r>
            <a:r>
              <a:t>3V (veracity, visualization, value) </a:t>
            </a:r>
            <a:r>
              <a:t>在系統架構上</a:t>
            </a:r>
            <a:r>
              <a:t>, </a:t>
            </a:r>
            <a:r>
              <a:t>可視為堆疊在 原先 </a:t>
            </a:r>
            <a:r>
              <a:t>Core 3V </a:t>
            </a:r>
            <a:r>
              <a:t>之上</a:t>
            </a:r>
            <a:r>
              <a:t>, </a:t>
            </a:r>
            <a:r>
              <a:t>稱之為 </a:t>
            </a:r>
            <a:r>
              <a:t>BI(Business intelligence) 3V.</a:t>
            </a:r>
          </a:p>
          <a:p>
            <a:pPr/>
          </a:p>
          <a:p>
            <a:pPr>
              <a:defRPr b="1"/>
            </a:pPr>
            <a:r>
              <a:t>參考文字段</a:t>
            </a:r>
          </a:p>
          <a:p>
            <a:pPr/>
            <a:r>
              <a:t>1. The original 3Vs are old school, more infrastructure/IT oriented. The new 3Vs, veracity, visualization, and value (3Vs at the top of the stack above the old 3Vs) are more important at this point - they tie into data discovery, quality, model development and collaboration, and most importantly hooks into organizational benefit.</a:t>
            </a:r>
          </a:p>
          <a:p>
            <a:pPr/>
            <a:r>
              <a:t>2. Expanding this to other Vs only brings Big Data into the realm of traditional data processing and analytics. Let's keep focused</a:t>
            </a:r>
          </a:p>
          <a:p>
            <a:pPr/>
          </a:p>
          <a:p>
            <a:pPr/>
          </a:p>
          <a:p>
            <a:pPr>
              <a:defRPr b="1"/>
            </a:pPr>
            <a:r>
              <a:t>何謂原始資料 </a:t>
            </a:r>
            <a:r>
              <a:t>(raw data)</a:t>
            </a:r>
          </a:p>
          <a:p>
            <a:pPr/>
            <a:r>
              <a:t>根據國際科學與技術資料委員會的定義：資料</a:t>
            </a:r>
            <a:r>
              <a:t>(Data)</a:t>
            </a:r>
            <a:r>
              <a:t>是經由一定程序所得到的事實</a:t>
            </a:r>
            <a:r>
              <a:t>(fact)</a:t>
            </a:r>
            <a:r>
              <a:t>內容。就本規範而言，原始資料是指依計畫建議書所述之研究方法與所須器械於野外進行調查、觀測或實驗後取得並紀錄，且未經任何統計分析、內容格式轉換、摘要處理等過程的初級資料。原始資料亦為驗證科研結果與衍生更多研究價值的基礎。</a:t>
            </a:r>
          </a:p>
          <a:p>
            <a:pPr/>
          </a:p>
          <a:p>
            <a:pPr>
              <a:defRPr b="1"/>
            </a:pPr>
            <a:r>
              <a:t>數位時代的淘金術 </a:t>
            </a:r>
            <a:r>
              <a:t>─ </a:t>
            </a:r>
            <a:r>
              <a:t>從大數據到人工智慧</a:t>
            </a:r>
            <a:r>
              <a:t>│</a:t>
            </a:r>
            <a:r>
              <a:t>2016 </a:t>
            </a:r>
            <a:r>
              <a:t>秋季展望科普演講</a:t>
            </a:r>
          </a:p>
          <a:p>
            <a:pPr/>
            <a:r>
              <a:t>https://youtu.be/X-Q72NiI3SQ</a:t>
            </a:r>
          </a:p>
          <a:p>
            <a:pPr/>
            <a:r>
              <a:t>影片中提到的重點</a:t>
            </a:r>
            <a:r>
              <a:t>, </a:t>
            </a:r>
            <a:r>
              <a:t>如下 </a:t>
            </a:r>
            <a:r>
              <a:t>:</a:t>
            </a:r>
          </a:p>
          <a:p>
            <a:pPr/>
            <a:r>
              <a:t>Core 4V - &gt; </a:t>
            </a:r>
            <a:r>
              <a:t>描述</a:t>
            </a:r>
            <a:r>
              <a:t>/</a:t>
            </a:r>
            <a:r>
              <a:t>診斷分析</a:t>
            </a:r>
            <a:r>
              <a:t> </a:t>
            </a:r>
            <a:r>
              <a:t>(BI) -&gt; </a:t>
            </a:r>
            <a:r>
              <a:t>預測</a:t>
            </a:r>
            <a:r>
              <a:t>/</a:t>
            </a:r>
            <a:r>
              <a:t>指示分析 </a:t>
            </a:r>
            <a:r>
              <a:t>(ML, AI)</a:t>
            </a:r>
          </a:p>
          <a:p>
            <a:pPr/>
          </a:p>
          <a:p>
            <a:pPr/>
            <a:r>
              <a:t>我認為 </a:t>
            </a:r>
            <a:r>
              <a:t>AI</a:t>
            </a:r>
            <a:r>
              <a:t> 智慧是需隔離</a:t>
            </a:r>
            <a:r>
              <a:t>, </a:t>
            </a:r>
            <a:r>
              <a:t>但可分享</a:t>
            </a:r>
            <a:r>
              <a:t>, </a:t>
            </a:r>
            <a:r>
              <a:t>所以各個產業須建立各自 </a:t>
            </a:r>
            <a:r>
              <a:t>AI</a:t>
            </a:r>
            <a:r>
              <a:t> 系統</a:t>
            </a:r>
            <a:r>
              <a:t>, </a:t>
            </a:r>
            <a:r>
              <a:t>如需更大的智慧</a:t>
            </a:r>
            <a:r>
              <a:t>, </a:t>
            </a:r>
            <a:r>
              <a:t>可跟 </a:t>
            </a:r>
            <a:r>
              <a:t>Google </a:t>
            </a:r>
            <a:r>
              <a:t>分享全球各式智慧</a:t>
            </a:r>
            <a:r>
              <a:t>, </a:t>
            </a:r>
            <a:r>
              <a:t>例如台灣 </a:t>
            </a:r>
            <a:r>
              <a:t>7 </a:t>
            </a:r>
            <a:r>
              <a:t>字頭的勞工規範</a:t>
            </a:r>
            <a:r>
              <a:t>, 8 </a:t>
            </a:r>
            <a:r>
              <a:t>字頭人格特質</a:t>
            </a:r>
            <a:r>
              <a:t>, 5 </a:t>
            </a:r>
            <a:r>
              <a:t>字頭淘汰條件</a:t>
            </a:r>
          </a:p>
          <a:p>
            <a:pPr/>
          </a:p>
          <a:p>
            <a:pPr>
              <a:defRPr b="1"/>
            </a:pPr>
            <a:r>
              <a:t>AI </a:t>
            </a:r>
            <a:r>
              <a:t>發展與未來 </a:t>
            </a:r>
          </a:p>
          <a:p>
            <a:pPr/>
            <a:r>
              <a:t>李開復演講中提到 我們都是 </a:t>
            </a:r>
            <a:r>
              <a:t>Google, Facebook </a:t>
            </a:r>
            <a:r>
              <a:t>免費員工</a:t>
            </a:r>
          </a:p>
          <a:p>
            <a:pPr/>
          </a:p>
          <a:p>
            <a:pPr>
              <a:defRPr b="1"/>
            </a:pPr>
            <a:r>
              <a:t>7</a:t>
            </a:r>
            <a:r>
              <a:t>層</a:t>
            </a:r>
            <a:r>
              <a:t>AI</a:t>
            </a:r>
            <a:r>
              <a:t>應用結構，層層都是機會</a:t>
            </a:r>
          </a:p>
          <a:p>
            <a:pPr>
              <a:defRPr b="1"/>
            </a:pPr>
            <a:r>
              <a:t>杜奕瑾</a:t>
            </a:r>
            <a:r>
              <a:rPr b="0"/>
              <a:t> 將</a:t>
            </a:r>
            <a:r>
              <a:rPr b="0"/>
              <a:t>AI</a:t>
            </a:r>
            <a:r>
              <a:rPr b="0"/>
              <a:t>的應用結構分為</a:t>
            </a:r>
            <a:r>
              <a:rPr b="0"/>
              <a:t>7</a:t>
            </a:r>
            <a:r>
              <a:rPr b="0"/>
              <a:t>層，從最底部到最上層分別是晶片、雲端、</a:t>
            </a:r>
            <a:r>
              <a:rPr b="0"/>
              <a:t>AI</a:t>
            </a:r>
            <a:r>
              <a:rPr b="0"/>
              <a:t>工具、認知服務、框架、助理到助理服務的</a:t>
            </a:r>
            <a:r>
              <a:rPr b="0"/>
              <a:t>SDK</a:t>
            </a:r>
            <a:r>
              <a:rPr b="0"/>
              <a:t>，他認為，對各個產業而言，每一層都是機會，舉例來說，晶片層即是運行</a:t>
            </a:r>
            <a:r>
              <a:rPr b="0"/>
              <a:t>AI</a:t>
            </a:r>
            <a:r>
              <a:rPr b="0"/>
              <a:t>演算法所需的</a:t>
            </a:r>
            <a:r>
              <a:rPr b="0"/>
              <a:t>GPU</a:t>
            </a:r>
            <a:r>
              <a:rPr b="0"/>
              <a:t>，臺灣有不少晶片製造業，</a:t>
            </a:r>
            <a:r>
              <a:rPr b="0"/>
              <a:t>AI</a:t>
            </a:r>
            <a:r>
              <a:rPr b="0"/>
              <a:t>工具則有開源的軟體可以使用，若臺灣企業想要投入</a:t>
            </a:r>
            <a:r>
              <a:rPr b="0"/>
              <a:t>AI</a:t>
            </a:r>
            <a:r>
              <a:rPr b="0"/>
              <a:t>，絕對有機會。</a:t>
            </a:r>
          </a:p>
          <a:p>
            <a:pPr/>
          </a:p>
          <a:p>
            <a:pPr>
              <a:defRPr b="1"/>
            </a:pPr>
            <a:r>
              <a:t>擊敗全球棋王柯潔後，</a:t>
            </a:r>
            <a:r>
              <a:t>AlphaGo</a:t>
            </a:r>
            <a:r>
              <a:t>將自圍棋界退休</a:t>
            </a:r>
          </a:p>
          <a:p>
            <a:pPr/>
            <a:r>
              <a:t>http://www.ithome.com.tw/news/114519</a:t>
            </a:r>
          </a:p>
          <a:p>
            <a:pPr/>
          </a:p>
          <a:p>
            <a:pPr/>
            <a:r>
              <a:t>未來</a:t>
            </a:r>
            <a:r>
              <a:t>AlphaGo</a:t>
            </a:r>
            <a:r>
              <a:t>將不再參加圍棋比賽，</a:t>
            </a:r>
            <a:r>
              <a:t>DeepMind</a:t>
            </a:r>
            <a:r>
              <a:t>計劃發表論文，揭露</a:t>
            </a:r>
            <a:r>
              <a:t>AlphaGo</a:t>
            </a:r>
            <a:r>
              <a:t>背後演算法及遭遇問題的解決方法，同時也將出版</a:t>
            </a:r>
            <a:r>
              <a:t>AlphaGo vs AlphaGo</a:t>
            </a:r>
            <a:r>
              <a:t>的</a:t>
            </a:r>
            <a:r>
              <a:t>50</a:t>
            </a:r>
            <a:r>
              <a:t>場對戰棋局。</a:t>
            </a:r>
          </a:p>
          <a:p>
            <a:pPr/>
          </a:p>
          <a:p>
            <a:pPr/>
          </a:p>
          <a:p>
            <a:pPr>
              <a:defRPr b="1"/>
            </a:pPr>
            <a:r>
              <a:t>Container周報第104期：徵求百萬個 K8s 失敗經驗，德國時尚電商開發首席上 Github 共享犯錯經, 這是建置 AI 機房的第一步</a:t>
            </a:r>
          </a:p>
          <a:p>
            <a:pPr/>
            <a:r>
              <a:t>https://www.ithome.com.tw/news/131408</a:t>
            </a:r>
          </a:p>
          <a:p>
            <a:pPr/>
          </a:p>
          <a:p>
            <a:pPr/>
          </a:p>
          <a:p>
            <a:pPr>
              <a:defRPr b="1"/>
            </a:pPr>
            <a:r>
              <a:t>張善政：未來產業關鍵是大數據，企業轉型先從這三步做起 </a:t>
            </a:r>
            <a:r>
              <a:t>(2017/06/07)</a:t>
            </a:r>
          </a:p>
          <a:p>
            <a:pPr>
              <a:defRPr b="1"/>
            </a:pPr>
            <a:r>
              <a:t>http://www.ithome.com.tw/news/114780</a:t>
            </a:r>
          </a:p>
          <a:p>
            <a:pPr/>
          </a:p>
          <a:p>
            <a:pPr/>
            <a:r>
              <a:t>目前的大數據分析模式，大數據是由數據分析供應商掌控，張善政認為，其實企業會害怕資料落在數據分析供應商的手上，而洩漏商業訊息，因此，他提出一個新的模式，也就是讓製造業自主分析大數據，若製造業不懂如何分析數據，供應商則可以提供諮詢服務，但數據的主導權還是在企業的手上。</a:t>
            </a:r>
          </a:p>
          <a:p>
            <a:pPr/>
          </a:p>
          <a:p>
            <a:pPr/>
            <a:r>
              <a:t>除此之外，張善政提供企業若要用大數據分析來推動企業轉型的</a:t>
            </a:r>
            <a:r>
              <a:t>3</a:t>
            </a:r>
            <a:r>
              <a:t>大建議，第一，要從應用開始，先從企業有感的應用開始做，來說服高層，且應先盤點企業內部資料，才慢慢地完成整個基礎建設，他也提醒，資訊部門不能單打獨鬥，可以爭取業務部門的支持，一同投入解決企業的問題。</a:t>
            </a:r>
          </a:p>
          <a:p>
            <a:pPr/>
          </a:p>
          <a:p>
            <a:pPr/>
            <a:r>
              <a:t>第二他則強調要邊做邊學，由於大數據分析的結果沒有標準答案，一開始要先用常理判斷，若不合理則要找到問題再修改。最後，他叮嚀，臺灣的企業不像國外較大規模的公司，可以自己完成大數據分析的軟硬體層面，因此，企業要用合作的方式，建立共生的生態體系。</a:t>
            </a:r>
          </a:p>
          <a:p>
            <a:pPr/>
          </a:p>
          <a:p>
            <a:pPr/>
            <a:r>
              <a:t>大數據的分析成熟後，若企業要從大數據創新應用到</a:t>
            </a:r>
            <a:r>
              <a:t>AI</a:t>
            </a:r>
            <a:r>
              <a:t>應用，他則建議，透過大數據創新應用，得到數據的洞察，企業獲得專業知識後，將有用的數據透過</a:t>
            </a:r>
            <a:r>
              <a:t>AI</a:t>
            </a:r>
            <a:r>
              <a:t>技術，得到專業的知識，而這些專業的智慧又可以回到企業專業的知識庫中，數據分析與</a:t>
            </a:r>
            <a:r>
              <a:t>AI</a:t>
            </a:r>
            <a:r>
              <a:t>的應用相輔相成。</a:t>
            </a:r>
          </a:p>
          <a:p>
            <a:pPr/>
          </a:p>
          <a:p>
            <a:pPr/>
          </a:p>
          <a:p>
            <a:pPr>
              <a:defRPr b="1"/>
            </a:pPr>
            <a:r>
              <a:t>參考文章</a:t>
            </a:r>
          </a:p>
          <a:p>
            <a:pPr/>
            <a:r>
              <a:t>1. http://www.ibmbigdatahub.com/infographic/four-vs-big-data</a:t>
            </a:r>
          </a:p>
          <a:p>
            <a:pPr/>
            <a:r>
              <a:t>2. http://www.inside.com.tw/2015/02/06/big-data-1-origin-and-4vs</a:t>
            </a:r>
          </a:p>
          <a:p>
            <a:pPr/>
            <a:r>
              <a:t>3. Amazon Echo</a:t>
            </a:r>
            <a:r>
              <a:t>發出莫名笑聲嚇壞不少用戶</a:t>
            </a:r>
          </a:p>
          <a:p>
            <a:pPr/>
            <a:r>
              <a:t>https://www.ithome.com.tw/news/121673</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Shape 579"/>
          <p:cNvSpPr/>
          <p:nvPr>
            <p:ph type="sldImg"/>
          </p:nvPr>
        </p:nvSpPr>
        <p:spPr>
          <a:prstGeom prst="rect">
            <a:avLst/>
          </a:prstGeom>
        </p:spPr>
        <p:txBody>
          <a:bodyPr/>
          <a:lstStyle/>
          <a:p>
            <a:pPr/>
          </a:p>
        </p:txBody>
      </p:sp>
      <p:sp>
        <p:nvSpPr>
          <p:cNvPr id="580" name="Shape 580"/>
          <p:cNvSpPr/>
          <p:nvPr>
            <p:ph type="body" sz="quarter" idx="1"/>
          </p:nvPr>
        </p:nvSpPr>
        <p:spPr>
          <a:prstGeom prst="rect">
            <a:avLst/>
          </a:prstGeom>
        </p:spPr>
        <p:txBody>
          <a:bodyPr/>
          <a:lstStyle/>
          <a:p>
            <a:pPr>
              <a:defRPr b="1"/>
            </a:pPr>
            <a:r>
              <a:t>1. Hadoop Common</a:t>
            </a:r>
          </a:p>
          <a:p>
            <a:pPr/>
            <a:r>
              <a:t>Hadoop Common is the set of common utilities that support other Hadoop modules.</a:t>
            </a:r>
          </a:p>
          <a:p>
            <a:pPr/>
          </a:p>
          <a:p>
            <a:pPr>
              <a:defRPr b="1"/>
            </a:pPr>
            <a:r>
              <a:t>2. Hadoop Distributed File System (HDFS)</a:t>
            </a:r>
          </a:p>
          <a:p>
            <a:pPr/>
            <a:r>
              <a:t>Hadoop Distributed File System (HDFS) is a file system that provides reliable data storage and access across all the nodes in a Hadoop cluster. It links together the file systems on many local nodes to create a single file system.</a:t>
            </a:r>
          </a:p>
          <a:p>
            <a:pPr/>
          </a:p>
          <a:p>
            <a:pPr/>
            <a:r>
              <a:t>Data in a Hadoop cluster is broken down into smaller pieces (called blocks) and distributed throughout various nodes in the cluster. This way, the map and reduce functions can be executed on smaller subsets of your larger data sets, and this provides the scalability that is needed for big data processing. This powerful feature is made possible through the HDFS of Hadoop.</a:t>
            </a:r>
          </a:p>
          <a:p>
            <a:pPr/>
          </a:p>
          <a:p>
            <a:pPr>
              <a:defRPr b="1"/>
            </a:pPr>
            <a:r>
              <a:t>3. MapReduce</a:t>
            </a:r>
          </a:p>
          <a:p>
            <a:pPr/>
            <a:r>
              <a:t>MapReduce is a programming framework of Hadoop suitable for writing applications that process large amounts of structured and unstructured data in parallel across a cluster of thousands of machines, in a reliable, fault-tolerant manner.</a:t>
            </a:r>
          </a:p>
          <a:p>
            <a:pPr/>
          </a:p>
          <a:p>
            <a:pPr/>
            <a:r>
              <a:t>MapReduce is the heart of Hadoop. It is this programming paradigm that allows for massive scalability across hundreds or thousands of servers in a Hadoop cluster. The MapReduce concept is fairly simple to understand for those who are familiar with clustered scale-out data processing solutions.</a:t>
            </a:r>
          </a:p>
          <a:p>
            <a:pPr/>
          </a:p>
          <a:p>
            <a:pPr>
              <a:defRPr b="1"/>
            </a:pPr>
            <a:r>
              <a:t>4. Yet Another Resource Negotiator (YARN)</a:t>
            </a:r>
          </a:p>
          <a:p>
            <a:pPr/>
            <a:r>
              <a:t>YARN is a cluster management technology. It is one of the key features in second-generation Hadoop.</a:t>
            </a:r>
          </a:p>
          <a:p>
            <a:pPr/>
          </a:p>
          <a:p>
            <a:pPr/>
            <a:r>
              <a:t>It is the next-generation MapReduce, which assigns CPU, memory and storage to applications running on a Hadoop cluster. It enables application frameworks other than MapReduce to run on Hadoop, opening up a wealth of possibilities.</a:t>
            </a:r>
          </a:p>
          <a:p>
            <a:pPr/>
          </a:p>
          <a:p>
            <a:pPr/>
            <a:r>
              <a:t>Part of the core Hadoop project, YARN is the architectural center of Hadoop that allows multiple data processing engines such as interactive SQL, real-time streaming, data science and batch processing to handle data stored in a single platform.</a:t>
            </a:r>
          </a:p>
          <a:p>
            <a:pPr/>
          </a:p>
          <a:p>
            <a:pPr>
              <a:defRPr b="1"/>
            </a:pPr>
            <a:r>
              <a:t>Big Data And Hadoop – Features And Core Architecture</a:t>
            </a:r>
          </a:p>
          <a:p>
            <a:pPr/>
            <a:r>
              <a:t>http://www.dataintegration.ninja/big-data-and-hadoop-features-and-core-architecture/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r>
              <a:t>而戮力推廣 Hadoop 的 Cloudera 也推出了 Hadoop 專業認證，包括了Hadoop 程式開發、系統管理與資料分析三種證照。</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Shape 671"/>
          <p:cNvSpPr/>
          <p:nvPr>
            <p:ph type="sldImg"/>
          </p:nvPr>
        </p:nvSpPr>
        <p:spPr>
          <a:prstGeom prst="rect">
            <a:avLst/>
          </a:prstGeom>
        </p:spPr>
        <p:txBody>
          <a:bodyPr/>
          <a:lstStyle/>
          <a:p>
            <a:pPr/>
          </a:p>
        </p:txBody>
      </p:sp>
      <p:sp>
        <p:nvSpPr>
          <p:cNvPr id="672" name="Shape 672"/>
          <p:cNvSpPr/>
          <p:nvPr>
            <p:ph type="body" sz="quarter" idx="1"/>
          </p:nvPr>
        </p:nvSpPr>
        <p:spPr>
          <a:prstGeom prst="rect">
            <a:avLst/>
          </a:prstGeom>
        </p:spPr>
        <p:txBody>
          <a:bodyPr/>
          <a:lstStyle/>
          <a:p>
            <a:pPr>
              <a:defRPr b="1"/>
            </a:pPr>
            <a:r>
              <a:t>參考文章</a:t>
            </a:r>
          </a:p>
          <a:p>
            <a:pPr>
              <a:defRPr b="1"/>
            </a:pPr>
            <a:r>
              <a:t>1. DT </a:t>
            </a:r>
            <a:r>
              <a:t>時代運算躍升新經濟主流，運算不只有價值還能變服務</a:t>
            </a:r>
          </a:p>
          <a:p>
            <a:pPr/>
            <a:r>
              <a:t>https://www.ithome.com.tw/people/99697</a:t>
            </a:r>
          </a:p>
          <a:p>
            <a:pPr>
              <a:defRPr b="1"/>
            </a:pPr>
            <a:r>
              <a:t>2. 錦祥紡織智慧製造的關鍵，數據整合比速度變革更重要 (智動化最佳範例)</a:t>
            </a:r>
          </a:p>
          <a:p>
            <a:pPr/>
            <a:r>
              <a:t>https://www.ithome.com.tw/people/132597</a:t>
            </a:r>
          </a:p>
          <a:p>
            <a:pPr>
              <a:defRPr b="1"/>
            </a:pPr>
            <a:r>
              <a:t>3. 荷蘭政府研究：Office Online與行動應用程式存在隱私威脅，政府部門應暫時停止使用</a:t>
            </a:r>
          </a:p>
          <a:p>
            <a:pPr/>
            <a:r>
              <a:t>https://www.ithome.com.tw/news/132232</a:t>
            </a:r>
          </a:p>
          <a:p>
            <a:pPr>
              <a:defRPr b="1"/>
            </a:pPr>
            <a:r>
              <a:t>4. 線上球鞋交易市集StockX遭駭客入侵，逾600萬客戶資料外洩</a:t>
            </a:r>
          </a:p>
          <a:p>
            <a:pPr/>
            <a:r>
              <a:t>https://www.ithome.com.tw/news/132251</a:t>
            </a:r>
          </a:p>
          <a:p>
            <a:pPr>
              <a:defRPr b="1"/>
            </a:pPr>
          </a:p>
          <a:p>
            <a:pPr>
              <a:defRPr b="1"/>
            </a:pPr>
          </a:p>
          <a:p>
            <a:pPr/>
            <a:r>
              <a:t>IT</a:t>
            </a:r>
            <a:r>
              <a:t>（</a:t>
            </a:r>
            <a:r>
              <a:t>Information Technology</a:t>
            </a:r>
            <a:r>
              <a:t>，資訊科技）時代已走向 </a:t>
            </a:r>
            <a:r>
              <a:t>DT</a:t>
            </a:r>
            <a:r>
              <a:t>（</a:t>
            </a:r>
            <a:r>
              <a:t>Data Technology</a:t>
            </a:r>
            <a:r>
              <a:t>，資料科技）時代</a:t>
            </a:r>
            <a:r>
              <a:t>. DT </a:t>
            </a:r>
            <a:r>
              <a:t>時代運算躍升新經濟主流，運算不只有價值還能變服務 </a:t>
            </a:r>
            <a:r>
              <a:t>。</a:t>
            </a:r>
            <a:r>
              <a:t> </a:t>
            </a:r>
            <a:r>
              <a:t>IT </a:t>
            </a:r>
            <a:r>
              <a:t>時代把人變成了機器，而 </a:t>
            </a:r>
            <a:r>
              <a:t>DT </a:t>
            </a:r>
            <a:r>
              <a:t>時代把機器變成了智能化的人，所以我們正在進入一個新型的時代。</a:t>
            </a:r>
          </a:p>
          <a:p>
            <a:pPr/>
          </a:p>
          <a:p>
            <a:pPr/>
            <a:r>
              <a:t>在 </a:t>
            </a:r>
            <a:r>
              <a:t>DT </a:t>
            </a:r>
            <a:r>
              <a:t>世代中，將不同過去的 </a:t>
            </a:r>
            <a:r>
              <a:t>IT </a:t>
            </a:r>
            <a:r>
              <a:t>時代，著重於資訊的管理，探討如何利用電腦科學技術來做到資訊統合和管控，在 </a:t>
            </a:r>
            <a:r>
              <a:t>DT </a:t>
            </a:r>
            <a:r>
              <a:t>世代反而看重的是資料所帶來的價值，而如何讓資料能夠產生價值，靠的並不是資料本身的內容，而是得透過大數據運算技術 (Hadoop)，將資料拿來分析處理後才有辦法達成。</a:t>
            </a:r>
          </a:p>
          <a:p>
            <a:pPr/>
            <a:r>
              <a:t>不要以為 </a:t>
            </a:r>
            <a:r>
              <a:t>DT </a:t>
            </a:r>
            <a:r>
              <a:t>大時代只與商業有關，是全面影響整個社會。未來的製造業要的不是石油，它最大的能源是數據。</a:t>
            </a:r>
          </a:p>
          <a:p>
            <a:pPr/>
          </a:p>
          <a:p>
            <a:pPr>
              <a:defRPr b="1">
                <a:solidFill>
                  <a:srgbClr val="222222"/>
                </a:solidFill>
                <a:latin typeface="Arial"/>
                <a:ea typeface="Arial"/>
                <a:cs typeface="Arial"/>
                <a:sym typeface="Arial"/>
              </a:defRPr>
            </a:pPr>
            <a:r>
              <a:rPr>
                <a:latin typeface="+mn-lt"/>
                <a:ea typeface="+mn-ea"/>
                <a:cs typeface="+mn-cs"/>
                <a:sym typeface="Helvetica"/>
              </a:rPr>
              <a:t>線上交易處理（</a:t>
            </a:r>
            <a:r>
              <a:t>OLTP, Online transaction processing</a:t>
            </a:r>
            <a:r>
              <a:rPr>
                <a:latin typeface="+mn-lt"/>
                <a:ea typeface="+mn-ea"/>
                <a:cs typeface="+mn-cs"/>
                <a:sym typeface="Helvetica"/>
              </a:rPr>
              <a:t>）</a:t>
            </a:r>
          </a:p>
          <a:p>
            <a:pPr>
              <a:defRPr>
                <a:solidFill>
                  <a:srgbClr val="222222"/>
                </a:solidFill>
                <a:latin typeface="Arial"/>
                <a:ea typeface="Arial"/>
                <a:cs typeface="Arial"/>
                <a:sym typeface="Arial"/>
              </a:defRPr>
            </a:pPr>
            <a:r>
              <a:rPr>
                <a:latin typeface="+mn-lt"/>
                <a:ea typeface="+mn-ea"/>
                <a:cs typeface="+mn-cs"/>
                <a:sym typeface="Helvetica"/>
              </a:rPr>
              <a:t>是指透過</a:t>
            </a:r>
            <a:r>
              <a:rPr>
                <a:hlinkClick r:id="rId3" invalidUrl="" action="" tgtFrame="" tooltip="" history="1" highlightClick="0" endSnd="0"/>
              </a:rPr>
              <a:t>資訊系統</a:t>
            </a:r>
            <a:r>
              <a:rPr>
                <a:latin typeface="+mn-lt"/>
                <a:ea typeface="+mn-ea"/>
                <a:cs typeface="+mn-cs"/>
                <a:sym typeface="Helvetica"/>
              </a:rPr>
              <a:t>、電腦</a:t>
            </a:r>
            <a:r>
              <a:rPr>
                <a:hlinkClick r:id="rId4" invalidUrl="" action="" tgtFrame="" tooltip="" history="1" highlightClick="0" endSnd="0"/>
              </a:rPr>
              <a:t>網路</a:t>
            </a:r>
            <a:r>
              <a:rPr>
                <a:latin typeface="+mn-lt"/>
                <a:ea typeface="+mn-ea"/>
                <a:cs typeface="+mn-cs"/>
                <a:sym typeface="Helvetica"/>
              </a:rPr>
              <a:t>及</a:t>
            </a:r>
            <a:r>
              <a:rPr>
                <a:hlinkClick r:id="rId5" invalidUrl="" action="" tgtFrame="" tooltip="" history="1" highlightClick="0" endSnd="0"/>
              </a:rPr>
              <a:t>資料庫</a:t>
            </a:r>
            <a:r>
              <a:rPr>
                <a:latin typeface="+mn-lt"/>
                <a:ea typeface="+mn-ea"/>
                <a:cs typeface="+mn-cs"/>
                <a:sym typeface="Helvetica"/>
              </a:rPr>
              <a:t>，以線上交易的方式處理一般即時性的作業資料，和更早期傳統資料庫系統大量批次的作業方式並不相同。</a:t>
            </a:r>
          </a:p>
          <a:p>
            <a:pPr>
              <a:defRPr>
                <a:solidFill>
                  <a:srgbClr val="222222"/>
                </a:solidFill>
                <a:latin typeface="Arial"/>
                <a:ea typeface="Arial"/>
                <a:cs typeface="Arial"/>
                <a:sym typeface="Arial"/>
              </a:defRPr>
            </a:pPr>
          </a:p>
          <a:p>
            <a:pPr>
              <a:defRPr b="1"/>
            </a:pPr>
            <a:r>
              <a:t>線上分析處理（英語：</a:t>
            </a:r>
            <a:r>
              <a:t>On-Line Analytical Processing</a:t>
            </a:r>
            <a:r>
              <a:t>，簡稱 </a:t>
            </a:r>
            <a:r>
              <a:t>OLAP</a:t>
            </a:r>
            <a:r>
              <a:t>）</a:t>
            </a:r>
          </a:p>
          <a:p>
            <a:pPr/>
            <a:r>
              <a:t>是一套以多維度方式分析資料，而能彈性地提供積存（英語：</a:t>
            </a:r>
            <a:r>
              <a:t>Roll-up</a:t>
            </a:r>
            <a:r>
              <a:t>）、下鑽（英語：</a:t>
            </a:r>
            <a:r>
              <a:t>Drill-down</a:t>
            </a:r>
            <a:r>
              <a:t>）、和樞紐分析（英語：</a:t>
            </a:r>
            <a:r>
              <a:t>pivot</a:t>
            </a:r>
            <a:r>
              <a:t>）等操作，呈現整合性決策資訊的方法，多用於決策支援系統、商務智慧型或資料倉儲。</a:t>
            </a:r>
          </a:p>
          <a:p>
            <a:pPr/>
          </a:p>
          <a:p>
            <a:pPr/>
          </a:p>
          <a:p>
            <a:pPr>
              <a:defRPr b="1"/>
            </a:pPr>
          </a:p>
          <a:p>
            <a:pPr>
              <a:defRPr b="1"/>
            </a:pPr>
          </a:p>
          <a:p>
            <a:pPr>
              <a:defRPr b="1"/>
            </a:pPr>
          </a:p>
          <a:p>
            <a:pPr>
              <a:defRPr b="1"/>
            </a:pPr>
          </a:p>
          <a:p>
            <a:pPr>
              <a:defRPr b="1"/>
            </a:pPr>
          </a:p>
          <a:p>
            <a:pPr>
              <a:defRPr b="1"/>
            </a:pPr>
          </a:p>
          <a:p>
            <a:pPr>
              <a:defRPr b="1"/>
            </a:pPr>
          </a:p>
          <a:p>
            <a:pPr/>
          </a:p>
          <a:p>
            <a:pPr/>
          </a:p>
          <a:p>
            <a:pPr/>
          </a:p>
          <a:p>
            <a:pPr/>
          </a:p>
          <a:p>
            <a:pP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大標題文字"/>
          <p:cNvSpPr txBox="1"/>
          <p:nvPr>
            <p:ph type="title"/>
          </p:nvPr>
        </p:nvSpPr>
        <p:spPr>
          <a:xfrm>
            <a:off x="685800" y="609601"/>
            <a:ext cx="7772400" cy="4267201"/>
          </a:xfrm>
          <a:prstGeom prst="rect">
            <a:avLst/>
          </a:prstGeom>
        </p:spPr>
        <p:txBody>
          <a:bodyPr/>
          <a:lstStyle>
            <a:lvl1pPr>
              <a:lnSpc>
                <a:spcPct val="100000"/>
              </a:lnSpc>
              <a:defRPr sz="8000"/>
            </a:lvl1pPr>
          </a:lstStyle>
          <a:p>
            <a:pPr/>
            <a:r>
              <a:t>大標題文字</a:t>
            </a:r>
          </a:p>
        </p:txBody>
      </p:sp>
      <p:sp>
        <p:nvSpPr>
          <p:cNvPr id="13" name="內文層級一…"/>
          <p:cNvSpPr txBox="1"/>
          <p:nvPr>
            <p:ph type="body" sz="quarter" idx="1"/>
          </p:nvPr>
        </p:nvSpPr>
        <p:spPr>
          <a:xfrm>
            <a:off x="1371600" y="4953000"/>
            <a:ext cx="6400800" cy="12192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8534400" y="6416230"/>
            <a:ext cx="236484"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6" name="大標題文字"/>
          <p:cNvSpPr txBox="1"/>
          <p:nvPr>
            <p:ph type="title"/>
          </p:nvPr>
        </p:nvSpPr>
        <p:spPr>
          <a:prstGeom prst="rect">
            <a:avLst/>
          </a:prstGeom>
        </p:spPr>
        <p:txBody>
          <a:bodyPr/>
          <a:lstStyle/>
          <a:p>
            <a:pPr/>
            <a:r>
              <a:t>大標題文字</a:t>
            </a:r>
          </a:p>
        </p:txBody>
      </p:sp>
      <p:sp>
        <p:nvSpPr>
          <p:cNvPr id="97"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9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5" name="大標題文字"/>
          <p:cNvSpPr txBox="1"/>
          <p:nvPr>
            <p:ph type="title"/>
          </p:nvPr>
        </p:nvSpPr>
        <p:spPr>
          <a:xfrm>
            <a:off x="6629400" y="274638"/>
            <a:ext cx="2057400" cy="5851526"/>
          </a:xfrm>
          <a:prstGeom prst="rect">
            <a:avLst/>
          </a:prstGeom>
        </p:spPr>
        <p:txBody>
          <a:bodyPr/>
          <a:lstStyle/>
          <a:p>
            <a:pPr/>
            <a:r>
              <a:t>大標題文字</a:t>
            </a:r>
          </a:p>
        </p:txBody>
      </p:sp>
      <p:sp>
        <p:nvSpPr>
          <p:cNvPr id="106" name="內文層級一…"/>
          <p:cNvSpPr txBox="1"/>
          <p:nvPr>
            <p:ph type="body" idx="1"/>
          </p:nvPr>
        </p:nvSpPr>
        <p:spPr>
          <a:xfrm>
            <a:off x="457200" y="274638"/>
            <a:ext cx="6019800" cy="5851526"/>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0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Line with Content">
    <p:spTree>
      <p:nvGrpSpPr>
        <p:cNvPr id="1" name=""/>
        <p:cNvGrpSpPr/>
        <p:nvPr/>
      </p:nvGrpSpPr>
      <p:grpSpPr>
        <a:xfrm>
          <a:off x="0" y="0"/>
          <a:ext cx="0" cy="0"/>
          <a:chOff x="0" y="0"/>
          <a:chExt cx="0" cy="0"/>
        </a:xfrm>
      </p:grpSpPr>
      <p:sp>
        <p:nvSpPr>
          <p:cNvPr id="114" name="大標題文字"/>
          <p:cNvSpPr txBox="1"/>
          <p:nvPr>
            <p:ph type="title"/>
          </p:nvPr>
        </p:nvSpPr>
        <p:spPr>
          <a:xfrm>
            <a:off x="339725" y="420623"/>
            <a:ext cx="8375650" cy="439739"/>
          </a:xfrm>
          <a:prstGeom prst="rect">
            <a:avLst/>
          </a:prstGeom>
        </p:spPr>
        <p:txBody>
          <a:bodyPr anchor="t"/>
          <a:lstStyle>
            <a:lvl1pPr algn="l">
              <a:lnSpc>
                <a:spcPts val="3300"/>
              </a:lnSpc>
              <a:defRPr sz="3300">
                <a:solidFill>
                  <a:srgbClr val="000000"/>
                </a:solidFill>
                <a:latin typeface="Futura Bk"/>
                <a:ea typeface="Futura Bk"/>
                <a:cs typeface="Futura Bk"/>
                <a:sym typeface="Futura Bk"/>
              </a:defRPr>
            </a:lvl1pPr>
          </a:lstStyle>
          <a:p>
            <a:pPr/>
            <a:r>
              <a:t>大標題文字</a:t>
            </a:r>
          </a:p>
        </p:txBody>
      </p:sp>
      <p:sp>
        <p:nvSpPr>
          <p:cNvPr id="115" name="內文層級一…"/>
          <p:cNvSpPr txBox="1"/>
          <p:nvPr>
            <p:ph type="body" idx="1"/>
          </p:nvPr>
        </p:nvSpPr>
        <p:spPr>
          <a:xfrm>
            <a:off x="365759" y="1137919"/>
            <a:ext cx="8348473" cy="5015993"/>
          </a:xfrm>
          <a:prstGeom prst="rect">
            <a:avLst/>
          </a:prstGeom>
        </p:spPr>
        <p:txBody>
          <a:bodyPr/>
          <a:lstStyle>
            <a:lvl1pPr>
              <a:spcBef>
                <a:spcPts val="400"/>
              </a:spcBef>
            </a:lvl1pPr>
            <a:lvl2pPr>
              <a:spcBef>
                <a:spcPts val="400"/>
              </a:spcBef>
            </a:lvl2pPr>
            <a:lvl3pPr>
              <a:spcBef>
                <a:spcPts val="400"/>
              </a:spcBef>
            </a:lvl3pPr>
            <a:lvl4pPr>
              <a:spcBef>
                <a:spcPts val="400"/>
              </a:spcBef>
            </a:lvl4pPr>
            <a:lvl5pPr>
              <a:spcBef>
                <a:spcPts val="400"/>
              </a:spcBef>
            </a:lvl5pPr>
          </a:lstStyle>
          <a:p>
            <a:pPr/>
            <a:r>
              <a:t>內文層級一</a:t>
            </a:r>
          </a:p>
          <a:p>
            <a:pPr lvl="1"/>
            <a:r>
              <a:t>內文層級二</a:t>
            </a:r>
          </a:p>
          <a:p>
            <a:pPr lvl="2"/>
            <a:r>
              <a:t>內文層級三</a:t>
            </a:r>
          </a:p>
          <a:p>
            <a:pPr lvl="3"/>
            <a:r>
              <a:t>內文層級四</a:t>
            </a:r>
          </a:p>
          <a:p>
            <a:pPr lvl="4"/>
            <a:r>
              <a:t>內文層級五</a:t>
            </a:r>
          </a:p>
        </p:txBody>
      </p:sp>
      <p:pic>
        <p:nvPicPr>
          <p:cNvPr id="116" name="Picture 2" descr="Picture 2"/>
          <p:cNvPicPr>
            <a:picLocks noChangeAspect="1"/>
          </p:cNvPicPr>
          <p:nvPr/>
        </p:nvPicPr>
        <p:blipFill>
          <a:blip r:embed="rId2">
            <a:extLst/>
          </a:blip>
          <a:stretch>
            <a:fillRect/>
          </a:stretch>
        </p:blipFill>
        <p:spPr>
          <a:xfrm>
            <a:off x="8494776" y="6254496"/>
            <a:ext cx="401638" cy="401638"/>
          </a:xfrm>
          <a:prstGeom prst="rect">
            <a:avLst/>
          </a:prstGeom>
          <a:ln w="12700">
            <a:miter lim="400000"/>
          </a:ln>
        </p:spPr>
      </p:pic>
      <p:sp>
        <p:nvSpPr>
          <p:cNvPr id="117" name="幻燈片編號"/>
          <p:cNvSpPr txBox="1"/>
          <p:nvPr>
            <p:ph type="sldNum" sz="quarter" idx="2"/>
          </p:nvPr>
        </p:nvSpPr>
        <p:spPr>
          <a:xfrm>
            <a:off x="365759" y="6464891"/>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124" name="大標題文字"/>
          <p:cNvSpPr txBox="1"/>
          <p:nvPr>
            <p:ph type="title"/>
          </p:nvPr>
        </p:nvSpPr>
        <p:spPr>
          <a:xfrm>
            <a:off x="830262" y="0"/>
            <a:ext cx="7399338" cy="841375"/>
          </a:xfrm>
          <a:prstGeom prst="rect">
            <a:avLst/>
          </a:prstGeom>
        </p:spPr>
        <p:txBody>
          <a:bodyPr/>
          <a:lstStyle/>
          <a:p>
            <a:pPr/>
            <a:r>
              <a:t>大標題文字</a:t>
            </a:r>
          </a:p>
        </p:txBody>
      </p:sp>
      <p:sp>
        <p:nvSpPr>
          <p:cNvPr id="125" name="內文層級一…"/>
          <p:cNvSpPr txBox="1"/>
          <p:nvPr>
            <p:ph type="body" sz="half" idx="1"/>
          </p:nvPr>
        </p:nvSpPr>
        <p:spPr>
          <a:xfrm>
            <a:off x="1049337" y="1460500"/>
            <a:ext cx="3436939"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26"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White title slide">
    <p:bg>
      <p:bgPr>
        <a:solidFill>
          <a:srgbClr val="FFFFFF"/>
        </a:solidFill>
      </p:bgPr>
    </p:bg>
    <p:spTree>
      <p:nvGrpSpPr>
        <p:cNvPr id="1" name=""/>
        <p:cNvGrpSpPr/>
        <p:nvPr/>
      </p:nvGrpSpPr>
      <p:grpSpPr>
        <a:xfrm>
          <a:off x="0" y="0"/>
          <a:ext cx="0" cy="0"/>
          <a:chOff x="0" y="0"/>
          <a:chExt cx="0" cy="0"/>
        </a:xfrm>
      </p:grpSpPr>
      <p:pic>
        <p:nvPicPr>
          <p:cNvPr id="133" name="Picture 10" descr="Picture 10"/>
          <p:cNvPicPr>
            <a:picLocks noChangeAspect="1"/>
          </p:cNvPicPr>
          <p:nvPr/>
        </p:nvPicPr>
        <p:blipFill>
          <a:blip r:embed="rId2">
            <a:extLst/>
          </a:blip>
          <a:stretch>
            <a:fillRect/>
          </a:stretch>
        </p:blipFill>
        <p:spPr>
          <a:xfrm>
            <a:off x="6950075" y="486833"/>
            <a:ext cx="1882776" cy="2512486"/>
          </a:xfrm>
          <a:prstGeom prst="rect">
            <a:avLst/>
          </a:prstGeom>
          <a:ln w="12700">
            <a:miter lim="400000"/>
          </a:ln>
        </p:spPr>
      </p:pic>
      <p:sp>
        <p:nvSpPr>
          <p:cNvPr id="134" name="TextBox 11"/>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35"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136" name="內文層級一…"/>
          <p:cNvSpPr txBox="1"/>
          <p:nvPr>
            <p:ph type="body" sz="quarter" idx="1"/>
          </p:nvPr>
        </p:nvSpPr>
        <p:spPr>
          <a:xfrm>
            <a:off x="329184" y="4335579"/>
            <a:ext cx="6858001" cy="1219201"/>
          </a:xfrm>
          <a:prstGeom prst="rect">
            <a:avLst/>
          </a:prstGeom>
        </p:spPr>
        <p:txBody>
          <a:bodyPr lIns="0" tIns="0" rIns="0" bIns="0"/>
          <a:lstStyle>
            <a:lvl1pPr marL="0" indent="0" defTabSz="457200">
              <a:spcBef>
                <a:spcPts val="400"/>
              </a:spcBef>
              <a:buSzTx/>
              <a:buFontTx/>
              <a:buNone/>
              <a:defRPr b="1"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b="1"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b="1"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b="1"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b="1"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37"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Blue quote slide with subtitle">
    <p:bg>
      <p:bgPr>
        <a:solidFill>
          <a:srgbClr val="0096D6"/>
        </a:solidFill>
      </p:bgPr>
    </p:bg>
    <p:spTree>
      <p:nvGrpSpPr>
        <p:cNvPr id="1" name=""/>
        <p:cNvGrpSpPr/>
        <p:nvPr/>
      </p:nvGrpSpPr>
      <p:grpSpPr>
        <a:xfrm>
          <a:off x="0" y="0"/>
          <a:ext cx="0" cy="0"/>
          <a:chOff x="0" y="0"/>
          <a:chExt cx="0" cy="0"/>
        </a:xfrm>
      </p:grpSpPr>
      <p:pic>
        <p:nvPicPr>
          <p:cNvPr id="144" name="Picture 10" descr="Picture 10"/>
          <p:cNvPicPr>
            <a:picLocks noChangeAspect="1"/>
          </p:cNvPicPr>
          <p:nvPr/>
        </p:nvPicPr>
        <p:blipFill>
          <a:blip r:embed="rId2">
            <a:extLst/>
          </a:blip>
          <a:stretch>
            <a:fillRect/>
          </a:stretch>
        </p:blipFill>
        <p:spPr>
          <a:xfrm>
            <a:off x="8505825" y="6047318"/>
            <a:ext cx="365126" cy="486834"/>
          </a:xfrm>
          <a:prstGeom prst="rect">
            <a:avLst/>
          </a:prstGeom>
          <a:ln w="12700">
            <a:miter lim="400000"/>
          </a:ln>
        </p:spPr>
      </p:pic>
      <p:sp>
        <p:nvSpPr>
          <p:cNvPr id="145" name="TextBox 11"/>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FFFFFF"/>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46" name="大標題文字"/>
          <p:cNvSpPr txBox="1"/>
          <p:nvPr>
            <p:ph type="title"/>
          </p:nvPr>
        </p:nvSpPr>
        <p:spPr>
          <a:xfrm>
            <a:off x="329184" y="321227"/>
            <a:ext cx="7222353" cy="2675604"/>
          </a:xfrm>
          <a:prstGeom prst="rect">
            <a:avLst/>
          </a:prstGeom>
        </p:spPr>
        <p:txBody>
          <a:bodyPr lIns="0" tIns="0" rIns="0" bIns="0" anchor="t"/>
          <a:lstStyle>
            <a:lvl1pPr algn="l" defTabSz="457200">
              <a:lnSpc>
                <a:spcPct val="90000"/>
              </a:lnSpc>
              <a:defRPr b="1" spc="-100" sz="4000">
                <a:solidFill>
                  <a:srgbClr val="FFFFFF"/>
                </a:solidFill>
                <a:latin typeface="HP Simplified"/>
                <a:ea typeface="HP Simplified"/>
                <a:cs typeface="HP Simplified"/>
                <a:sym typeface="HP Simplified"/>
              </a:defRPr>
            </a:lvl1pPr>
          </a:lstStyle>
          <a:p>
            <a:pPr>
              <a:defRPr>
                <a:effectLst/>
              </a:defRPr>
            </a:pPr>
            <a:r>
              <a:t>大標題文字</a:t>
            </a:r>
          </a:p>
        </p:txBody>
      </p:sp>
      <p:sp>
        <p:nvSpPr>
          <p:cNvPr id="147" name="內文層級一…"/>
          <p:cNvSpPr txBox="1"/>
          <p:nvPr>
            <p:ph type="body" sz="quarter" idx="1"/>
          </p:nvPr>
        </p:nvSpPr>
        <p:spPr>
          <a:xfrm>
            <a:off x="325269" y="4407148"/>
            <a:ext cx="5148072" cy="865633"/>
          </a:xfrm>
          <a:prstGeom prst="rect">
            <a:avLst/>
          </a:prstGeom>
        </p:spPr>
        <p:txBody>
          <a:bodyPr lIns="0" tIns="0" rIns="0" bIns="0"/>
          <a:lstStyle>
            <a:lvl1pPr marL="0" indent="0" defTabSz="457200">
              <a:spcBef>
                <a:spcPts val="400"/>
              </a:spcBef>
              <a:buSzTx/>
              <a:buFontTx/>
              <a:buNone/>
              <a:defRPr sz="1800">
                <a:solidFill>
                  <a:srgbClr val="FFFFFF"/>
                </a:solidFill>
                <a:latin typeface="HP Simplified"/>
                <a:ea typeface="HP Simplified"/>
                <a:cs typeface="HP Simplified"/>
                <a:sym typeface="HP Simplified"/>
              </a:defRPr>
            </a:lvl1pPr>
            <a:lvl2pPr marL="0" indent="457200" defTabSz="457200">
              <a:spcBef>
                <a:spcPts val="400"/>
              </a:spcBef>
              <a:buSzTx/>
              <a:buFontTx/>
              <a:buNone/>
              <a:defRPr sz="1800">
                <a:solidFill>
                  <a:srgbClr val="FFFFFF"/>
                </a:solidFill>
                <a:latin typeface="HP Simplified"/>
                <a:ea typeface="HP Simplified"/>
                <a:cs typeface="HP Simplified"/>
                <a:sym typeface="HP Simplified"/>
              </a:defRPr>
            </a:lvl2pPr>
            <a:lvl3pPr marL="0" indent="914400" defTabSz="457200">
              <a:spcBef>
                <a:spcPts val="400"/>
              </a:spcBef>
              <a:buSzTx/>
              <a:buFontTx/>
              <a:buNone/>
              <a:defRPr sz="1800">
                <a:solidFill>
                  <a:srgbClr val="FFFFFF"/>
                </a:solidFill>
                <a:latin typeface="HP Simplified"/>
                <a:ea typeface="HP Simplified"/>
                <a:cs typeface="HP Simplified"/>
                <a:sym typeface="HP Simplified"/>
              </a:defRPr>
            </a:lvl3pPr>
            <a:lvl4pPr marL="0" indent="1371600" defTabSz="457200">
              <a:spcBef>
                <a:spcPts val="400"/>
              </a:spcBef>
              <a:buSzTx/>
              <a:buFontTx/>
              <a:buNone/>
              <a:defRPr sz="1800">
                <a:solidFill>
                  <a:srgbClr val="FFFFFF"/>
                </a:solidFill>
                <a:latin typeface="HP Simplified"/>
                <a:ea typeface="HP Simplified"/>
                <a:cs typeface="HP Simplified"/>
                <a:sym typeface="HP Simplified"/>
              </a:defRPr>
            </a:lvl4pPr>
            <a:lvl5pPr marL="0" indent="1828800" defTabSz="457200">
              <a:spcBef>
                <a:spcPts val="400"/>
              </a:spcBef>
              <a:buSzTx/>
              <a:buFontTx/>
              <a:buNone/>
              <a:defRPr sz="1800">
                <a:solidFill>
                  <a:srgbClr val="FFFFFF"/>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48"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only">
    <p:bg>
      <p:bgPr>
        <a:solidFill>
          <a:srgbClr val="FFFFFF"/>
        </a:solidFill>
      </p:bgPr>
    </p:bg>
    <p:spTree>
      <p:nvGrpSpPr>
        <p:cNvPr id="1" name=""/>
        <p:cNvGrpSpPr/>
        <p:nvPr/>
      </p:nvGrpSpPr>
      <p:grpSpPr>
        <a:xfrm>
          <a:off x="0" y="0"/>
          <a:ext cx="0" cy="0"/>
          <a:chOff x="0" y="0"/>
          <a:chExt cx="0" cy="0"/>
        </a:xfrm>
      </p:grpSpPr>
      <p:sp>
        <p:nvSpPr>
          <p:cNvPr id="155" name="TextBox 3"/>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56"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57"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58"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with sub-title only">
    <p:bg>
      <p:bgPr>
        <a:solidFill>
          <a:srgbClr val="FFFFFF"/>
        </a:solidFill>
      </p:bgPr>
    </p:bg>
    <p:spTree>
      <p:nvGrpSpPr>
        <p:cNvPr id="1" name=""/>
        <p:cNvGrpSpPr/>
        <p:nvPr/>
      </p:nvGrpSpPr>
      <p:grpSpPr>
        <a:xfrm>
          <a:off x="0" y="0"/>
          <a:ext cx="0" cy="0"/>
          <a:chOff x="0" y="0"/>
          <a:chExt cx="0" cy="0"/>
        </a:xfrm>
      </p:grpSpPr>
      <p:sp>
        <p:nvSpPr>
          <p:cNvPr id="165"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66"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67"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68"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69"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EW Title, sub title with content">
    <p:bg>
      <p:bgPr>
        <a:solidFill>
          <a:srgbClr val="FFFFFF"/>
        </a:solidFill>
      </p:bgPr>
    </p:bg>
    <p:spTree>
      <p:nvGrpSpPr>
        <p:cNvPr id="1" name=""/>
        <p:cNvGrpSpPr/>
        <p:nvPr/>
      </p:nvGrpSpPr>
      <p:grpSpPr>
        <a:xfrm>
          <a:off x="0" y="0"/>
          <a:ext cx="0" cy="0"/>
          <a:chOff x="0" y="0"/>
          <a:chExt cx="0" cy="0"/>
        </a:xfrm>
      </p:grpSpPr>
      <p:sp>
        <p:nvSpPr>
          <p:cNvPr id="176"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77"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78"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79"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180" name="內文層級一…"/>
          <p:cNvSpPr txBox="1"/>
          <p:nvPr>
            <p:ph type="body" idx="1"/>
          </p:nvPr>
        </p:nvSpPr>
        <p:spPr>
          <a:xfrm>
            <a:off x="329184" y="1584963"/>
            <a:ext cx="8119872" cy="4305301"/>
          </a:xfrm>
          <a:prstGeom prst="rect">
            <a:avLst/>
          </a:prstGeom>
        </p:spPr>
        <p:txBody>
          <a:bodyPr lIns="0" tIns="0" rIns="0" bIns="0"/>
          <a:lstStyle>
            <a:lvl1pPr defTabSz="457200">
              <a:spcBef>
                <a:spcPts val="400"/>
              </a:spcBef>
              <a:buSzTx/>
              <a:buFontTx/>
              <a:buNone/>
              <a:defRPr b="1" sz="1800">
                <a:solidFill>
                  <a:srgbClr val="0096D6"/>
                </a:solidFill>
                <a:latin typeface="HP Simplified"/>
                <a:ea typeface="HP Simplified"/>
                <a:cs typeface="HP Simplified"/>
                <a:sym typeface="HP Simplified"/>
              </a:defRPr>
            </a:lvl1pPr>
            <a:lvl2pPr marL="342900" indent="114300" defTabSz="457200">
              <a:spcBef>
                <a:spcPts val="400"/>
              </a:spcBef>
              <a:buSzTx/>
              <a:buFontTx/>
              <a:buNone/>
              <a:defRPr b="1" sz="1800">
                <a:solidFill>
                  <a:srgbClr val="0096D6"/>
                </a:solidFill>
                <a:latin typeface="HP Simplified"/>
                <a:ea typeface="HP Simplified"/>
                <a:cs typeface="HP Simplified"/>
                <a:sym typeface="HP Simplified"/>
              </a:defRPr>
            </a:lvl2pPr>
            <a:lvl3pPr marL="218395" indent="-218395" defTabSz="457200">
              <a:spcBef>
                <a:spcPts val="400"/>
              </a:spcBef>
              <a:buFontTx/>
              <a:defRPr b="1" sz="1800">
                <a:solidFill>
                  <a:srgbClr val="0096D6"/>
                </a:solidFill>
                <a:latin typeface="HP Simplified"/>
                <a:ea typeface="HP Simplified"/>
                <a:cs typeface="HP Simplified"/>
                <a:sym typeface="HP Simplified"/>
              </a:defRPr>
            </a:lvl3pPr>
            <a:lvl4pPr marL="393020" indent="-232682" defTabSz="457200">
              <a:spcBef>
                <a:spcPts val="400"/>
              </a:spcBef>
              <a:buSzPct val="80000"/>
              <a:buFontTx/>
              <a:buChar char="−"/>
              <a:defRPr b="1" sz="1800">
                <a:solidFill>
                  <a:srgbClr val="0096D6"/>
                </a:solidFill>
                <a:latin typeface="HP Simplified"/>
                <a:ea typeface="HP Simplified"/>
                <a:cs typeface="HP Simplified"/>
                <a:sym typeface="HP Simplified"/>
              </a:defRPr>
            </a:lvl4pPr>
            <a:lvl5pPr marL="512989" indent="-193902" defTabSz="457200">
              <a:spcBef>
                <a:spcPts val="400"/>
              </a:spcBef>
              <a:buFontTx/>
              <a:defRPr b="1" sz="1800">
                <a:solidFill>
                  <a:srgbClr val="0096D6"/>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NEW Title, sub title with content">
    <p:bg>
      <p:bgPr>
        <a:solidFill>
          <a:srgbClr val="FFFFFF"/>
        </a:solidFill>
      </p:bgPr>
    </p:bg>
    <p:spTree>
      <p:nvGrpSpPr>
        <p:cNvPr id="1" name=""/>
        <p:cNvGrpSpPr/>
        <p:nvPr/>
      </p:nvGrpSpPr>
      <p:grpSpPr>
        <a:xfrm>
          <a:off x="0" y="0"/>
          <a:ext cx="0" cy="0"/>
          <a:chOff x="0" y="0"/>
          <a:chExt cx="0" cy="0"/>
        </a:xfrm>
      </p:grpSpPr>
      <p:sp>
        <p:nvSpPr>
          <p:cNvPr id="187" name="TextBox 7"/>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88"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189"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190"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191"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2" name="大標題文字"/>
          <p:cNvSpPr txBox="1"/>
          <p:nvPr>
            <p:ph type="title"/>
          </p:nvPr>
        </p:nvSpPr>
        <p:spPr>
          <a:prstGeom prst="rect">
            <a:avLst/>
          </a:prstGeom>
        </p:spPr>
        <p:txBody>
          <a:bodyPr/>
          <a:lstStyle/>
          <a:p>
            <a:pPr/>
            <a:r>
              <a:t>大標題文字</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Blue title slide ">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TextBox 9"/>
          <p:cNvSpPr txBox="1"/>
          <p:nvPr/>
        </p:nvSpPr>
        <p:spPr>
          <a:xfrm>
            <a:off x="444500" y="6360583"/>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199"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200" name="內文層級一…"/>
          <p:cNvSpPr txBox="1"/>
          <p:nvPr>
            <p:ph type="body" sz="quarter" idx="1"/>
          </p:nvPr>
        </p:nvSpPr>
        <p:spPr>
          <a:xfrm>
            <a:off x="329184" y="4422171"/>
            <a:ext cx="6858001" cy="1219201"/>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01"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ue title slide ">
    <p:bg>
      <p:bgPr>
        <a:solidFill>
          <a:srgbClr val="000000"/>
        </a:solidFill>
      </p:bgPr>
    </p:bg>
    <p:spTree>
      <p:nvGrpSpPr>
        <p:cNvPr id="1" name=""/>
        <p:cNvGrpSpPr/>
        <p:nvPr/>
      </p:nvGrpSpPr>
      <p:grpSpPr>
        <a:xfrm>
          <a:off x="0" y="0"/>
          <a:ext cx="0" cy="0"/>
          <a:chOff x="0" y="0"/>
          <a:chExt cx="0" cy="0"/>
        </a:xfrm>
      </p:grpSpPr>
      <p:pic>
        <p:nvPicPr>
          <p:cNvPr id="208" name="Picture 9" descr="Picture 9"/>
          <p:cNvPicPr>
            <a:picLocks noChangeAspect="1"/>
          </p:cNvPicPr>
          <p:nvPr/>
        </p:nvPicPr>
        <p:blipFill>
          <a:blip r:embed="rId2">
            <a:extLst/>
          </a:blip>
          <a:stretch>
            <a:fillRect/>
          </a:stretch>
        </p:blipFill>
        <p:spPr>
          <a:xfrm>
            <a:off x="6950075" y="486833"/>
            <a:ext cx="1882776" cy="2512486"/>
          </a:xfrm>
          <a:prstGeom prst="rect">
            <a:avLst/>
          </a:prstGeom>
          <a:ln w="12700">
            <a:miter lim="400000"/>
          </a:ln>
        </p:spPr>
      </p:pic>
      <p:sp>
        <p:nvSpPr>
          <p:cNvPr id="209" name="TextBox 10"/>
          <p:cNvSpPr txBox="1"/>
          <p:nvPr/>
        </p:nvSpPr>
        <p:spPr>
          <a:xfrm>
            <a:off x="328613" y="6345766"/>
            <a:ext cx="80137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700">
                <a:solidFill>
                  <a:srgbClr val="FFFFFF"/>
                </a:solidFill>
                <a:latin typeface="HP Simplified"/>
                <a:ea typeface="HP Simplified"/>
                <a:cs typeface="HP Simplified"/>
                <a:sym typeface="HP Simplified"/>
              </a:defRPr>
            </a:lvl1pPr>
          </a:lstStyle>
          <a:p>
            <a:pPr/>
            <a:r>
              <a:t>© Copyright 2013 Hewlett-Packard Development Company, L.P.  The information contained herein is subject to change without notice.</a:t>
            </a:r>
          </a:p>
        </p:txBody>
      </p:sp>
      <p:sp>
        <p:nvSpPr>
          <p:cNvPr id="210" name="大標題文字"/>
          <p:cNvSpPr txBox="1"/>
          <p:nvPr>
            <p:ph type="title"/>
          </p:nvPr>
        </p:nvSpPr>
        <p:spPr>
          <a:xfrm>
            <a:off x="329184" y="2715760"/>
            <a:ext cx="6858001" cy="1608646"/>
          </a:xfrm>
          <a:prstGeom prst="rect">
            <a:avLst/>
          </a:prstGeom>
        </p:spPr>
        <p:txBody>
          <a:bodyPr lIns="0" tIns="0" rIns="0" bIns="0"/>
          <a:lstStyle>
            <a:lvl1pPr algn="l" defTabSz="457200">
              <a:lnSpc>
                <a:spcPct val="90000"/>
              </a:lnSpc>
              <a:defRPr b="1" spc="-100" sz="4600">
                <a:solidFill>
                  <a:srgbClr val="FFFFFF"/>
                </a:solidFill>
                <a:latin typeface="HP Simplified"/>
                <a:ea typeface="HP Simplified"/>
                <a:cs typeface="HP Simplified"/>
                <a:sym typeface="HP Simplified"/>
              </a:defRPr>
            </a:lvl1pPr>
          </a:lstStyle>
          <a:p>
            <a:pPr>
              <a:defRPr>
                <a:effectLst/>
              </a:defRPr>
            </a:pPr>
            <a:r>
              <a:t>大標題文字</a:t>
            </a:r>
          </a:p>
        </p:txBody>
      </p:sp>
      <p:sp>
        <p:nvSpPr>
          <p:cNvPr id="211" name="內文層級一…"/>
          <p:cNvSpPr txBox="1"/>
          <p:nvPr>
            <p:ph type="body" sz="quarter" idx="1"/>
          </p:nvPr>
        </p:nvSpPr>
        <p:spPr>
          <a:xfrm>
            <a:off x="329184" y="4422171"/>
            <a:ext cx="6858001" cy="1219201"/>
          </a:xfrm>
          <a:prstGeom prst="rect">
            <a:avLst/>
          </a:prstGeom>
        </p:spPr>
        <p:txBody>
          <a:bodyPr lIns="0" tIns="0" rIns="0" bIns="0"/>
          <a:lstStyle>
            <a:lvl1pPr marL="0" indent="0" defTabSz="457200">
              <a:spcBef>
                <a:spcPts val="400"/>
              </a:spcBef>
              <a:buSzTx/>
              <a:buFontTx/>
              <a:buNone/>
              <a:defRPr sz="1800">
                <a:solidFill>
                  <a:srgbClr val="FFFFFF"/>
                </a:solidFill>
                <a:latin typeface="HP Simplified"/>
                <a:ea typeface="HP Simplified"/>
                <a:cs typeface="HP Simplified"/>
                <a:sym typeface="HP Simplified"/>
              </a:defRPr>
            </a:lvl1pPr>
            <a:lvl2pPr marL="0" indent="457200" defTabSz="457200">
              <a:spcBef>
                <a:spcPts val="400"/>
              </a:spcBef>
              <a:buSzTx/>
              <a:buFontTx/>
              <a:buNone/>
              <a:defRPr sz="1800">
                <a:solidFill>
                  <a:srgbClr val="FFFFFF"/>
                </a:solidFill>
                <a:latin typeface="HP Simplified"/>
                <a:ea typeface="HP Simplified"/>
                <a:cs typeface="HP Simplified"/>
                <a:sym typeface="HP Simplified"/>
              </a:defRPr>
            </a:lvl2pPr>
            <a:lvl3pPr marL="0" indent="914400" defTabSz="457200">
              <a:spcBef>
                <a:spcPts val="400"/>
              </a:spcBef>
              <a:buSzTx/>
              <a:buFontTx/>
              <a:buNone/>
              <a:defRPr sz="1800">
                <a:solidFill>
                  <a:srgbClr val="FFFFFF"/>
                </a:solidFill>
                <a:latin typeface="HP Simplified"/>
                <a:ea typeface="HP Simplified"/>
                <a:cs typeface="HP Simplified"/>
                <a:sym typeface="HP Simplified"/>
              </a:defRPr>
            </a:lvl3pPr>
            <a:lvl4pPr marL="0" indent="1371600" defTabSz="457200">
              <a:spcBef>
                <a:spcPts val="400"/>
              </a:spcBef>
              <a:buSzTx/>
              <a:buFontTx/>
              <a:buNone/>
              <a:defRPr sz="1800">
                <a:solidFill>
                  <a:srgbClr val="FFFFFF"/>
                </a:solidFill>
                <a:latin typeface="HP Simplified"/>
                <a:ea typeface="HP Simplified"/>
                <a:cs typeface="HP Simplified"/>
                <a:sym typeface="HP Simplified"/>
              </a:defRPr>
            </a:lvl4pPr>
            <a:lvl5pPr marL="0" indent="1828800" defTabSz="457200">
              <a:spcBef>
                <a:spcPts val="400"/>
              </a:spcBef>
              <a:buSzTx/>
              <a:buFontTx/>
              <a:buNone/>
              <a:defRPr sz="1800">
                <a:solidFill>
                  <a:srgbClr val="FFFFFF"/>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12"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219" name="TextBox 4"/>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20"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21"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222" name="大標題文字"/>
          <p:cNvSpPr txBox="1"/>
          <p:nvPr>
            <p:ph type="title"/>
          </p:nvPr>
        </p:nvSpPr>
        <p:spPr>
          <a:xfrm>
            <a:off x="328614" y="313267"/>
            <a:ext cx="8123237" cy="573619"/>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
        <p:nvSpPr>
          <p:cNvPr id="223" name="內文層級一…"/>
          <p:cNvSpPr txBox="1"/>
          <p:nvPr>
            <p:ph type="body" idx="1"/>
          </p:nvPr>
        </p:nvSpPr>
        <p:spPr>
          <a:xfrm>
            <a:off x="330200" y="1585384"/>
            <a:ext cx="8120065" cy="4292601"/>
          </a:xfrm>
          <a:prstGeom prst="rect">
            <a:avLst/>
          </a:prstGeom>
        </p:spPr>
        <p:txBody>
          <a:bodyPr lIns="0" tIns="0" rIns="0" bIns="0"/>
          <a:lstStyle>
            <a:lvl1pPr defTabSz="457200">
              <a:spcBef>
                <a:spcPts val="400"/>
              </a:spcBef>
              <a:buSzTx/>
              <a:buFontTx/>
              <a:buNone/>
              <a:defRPr b="1" sz="1800">
                <a:solidFill>
                  <a:srgbClr val="0096D6"/>
                </a:solidFill>
                <a:latin typeface="HP Simplified"/>
                <a:ea typeface="HP Simplified"/>
                <a:cs typeface="HP Simplified"/>
                <a:sym typeface="HP Simplified"/>
              </a:defRPr>
            </a:lvl1pPr>
            <a:lvl2pPr marL="342900" indent="114300" defTabSz="457200">
              <a:spcBef>
                <a:spcPts val="400"/>
              </a:spcBef>
              <a:buSzTx/>
              <a:buFontTx/>
              <a:buNone/>
              <a:defRPr b="1" sz="1800">
                <a:solidFill>
                  <a:srgbClr val="0096D6"/>
                </a:solidFill>
                <a:latin typeface="HP Simplified"/>
                <a:ea typeface="HP Simplified"/>
                <a:cs typeface="HP Simplified"/>
                <a:sym typeface="HP Simplified"/>
              </a:defRPr>
            </a:lvl2pPr>
            <a:lvl3pPr marL="218395" indent="-218395" defTabSz="457200">
              <a:spcBef>
                <a:spcPts val="400"/>
              </a:spcBef>
              <a:buFontTx/>
              <a:defRPr b="1" sz="1800">
                <a:solidFill>
                  <a:srgbClr val="0096D6"/>
                </a:solidFill>
                <a:latin typeface="HP Simplified"/>
                <a:ea typeface="HP Simplified"/>
                <a:cs typeface="HP Simplified"/>
                <a:sym typeface="HP Simplified"/>
              </a:defRPr>
            </a:lvl3pPr>
            <a:lvl4pPr marL="393020" indent="-232682" defTabSz="457200">
              <a:spcBef>
                <a:spcPts val="400"/>
              </a:spcBef>
              <a:buSzPct val="80000"/>
              <a:buFontTx/>
              <a:buChar char="−"/>
              <a:defRPr b="1" sz="1800">
                <a:solidFill>
                  <a:srgbClr val="0096D6"/>
                </a:solidFill>
                <a:latin typeface="HP Simplified"/>
                <a:ea typeface="HP Simplified"/>
                <a:cs typeface="HP Simplified"/>
                <a:sym typeface="HP Simplified"/>
              </a:defRPr>
            </a:lvl4pPr>
            <a:lvl5pPr marL="512989" indent="-193902" defTabSz="457200">
              <a:spcBef>
                <a:spcPts val="400"/>
              </a:spcBef>
              <a:buFontTx/>
              <a:defRPr b="1" sz="1800">
                <a:solidFill>
                  <a:srgbClr val="0096D6"/>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230" name="TextBox 2"/>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31"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32"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 title with content">
    <p:bg>
      <p:bgPr>
        <a:solidFill>
          <a:srgbClr val="FFFFFF"/>
        </a:solidFill>
      </p:bgPr>
    </p:bg>
    <p:spTree>
      <p:nvGrpSpPr>
        <p:cNvPr id="1" name=""/>
        <p:cNvGrpSpPr/>
        <p:nvPr/>
      </p:nvGrpSpPr>
      <p:grpSpPr>
        <a:xfrm>
          <a:off x="0" y="0"/>
          <a:ext cx="0" cy="0"/>
          <a:chOff x="0" y="0"/>
          <a:chExt cx="0" cy="0"/>
        </a:xfrm>
      </p:grpSpPr>
      <p:sp>
        <p:nvSpPr>
          <p:cNvPr id="239" name="TextBox 8"/>
          <p:cNvSpPr txBox="1"/>
          <p:nvPr/>
        </p:nvSpPr>
        <p:spPr>
          <a:xfrm>
            <a:off x="444500" y="6345766"/>
            <a:ext cx="8012115"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700">
                <a:solidFill>
                  <a:srgbClr val="B9B8BB"/>
                </a:solidFill>
                <a:latin typeface="HP Simplified"/>
                <a:ea typeface="HP Simplified"/>
                <a:cs typeface="HP Simplified"/>
                <a:sym typeface="HP Simplified"/>
              </a:defRPr>
            </a:lvl1pPr>
          </a:lstStyle>
          <a:p>
            <a:pPr/>
            <a:r>
              <a:t>© Copyright 2012 Hewlett-Packard Development Company, L.P.  The information contained herein is subject to change without notice.</a:t>
            </a:r>
          </a:p>
        </p:txBody>
      </p:sp>
      <p:sp>
        <p:nvSpPr>
          <p:cNvPr id="240" name="幻燈片編號"/>
          <p:cNvSpPr txBox="1"/>
          <p:nvPr>
            <p:ph type="sldNum" sz="quarter" idx="2"/>
          </p:nvPr>
        </p:nvSpPr>
        <p:spPr>
          <a:xfrm>
            <a:off x="328613" y="6419850"/>
            <a:ext cx="127001" cy="127001"/>
          </a:xfrm>
          <a:prstGeom prst="rect">
            <a:avLst/>
          </a:prstGeom>
        </p:spPr>
        <p:txBody>
          <a:bodyPr lIns="0" tIns="0" rIns="0" bIns="0"/>
          <a:lstStyle>
            <a:lvl1pPr>
              <a:defRPr sz="700">
                <a:solidFill>
                  <a:srgbClr val="B9B8BB"/>
                </a:solidFill>
                <a:latin typeface="HP Simplified"/>
                <a:ea typeface="HP Simplified"/>
                <a:cs typeface="HP Simplified"/>
                <a:sym typeface="HP Simplified"/>
              </a:defRPr>
            </a:lvl1pPr>
          </a:lstStyle>
          <a:p>
            <a:pPr/>
            <a:fld id="{86CB4B4D-7CA3-9044-876B-883B54F8677D}" type="slidenum"/>
          </a:p>
        </p:txBody>
      </p:sp>
      <p:pic>
        <p:nvPicPr>
          <p:cNvPr id="241" name="Picture 3" descr="Picture 3"/>
          <p:cNvPicPr>
            <a:picLocks noChangeAspect="1"/>
          </p:cNvPicPr>
          <p:nvPr/>
        </p:nvPicPr>
        <p:blipFill>
          <a:blip r:embed="rId2">
            <a:extLst/>
          </a:blip>
          <a:stretch>
            <a:fillRect/>
          </a:stretch>
        </p:blipFill>
        <p:spPr>
          <a:xfrm>
            <a:off x="8504239" y="6047318"/>
            <a:ext cx="365126" cy="486834"/>
          </a:xfrm>
          <a:prstGeom prst="rect">
            <a:avLst/>
          </a:prstGeom>
          <a:ln w="12700">
            <a:miter lim="400000"/>
          </a:ln>
        </p:spPr>
      </p:pic>
      <p:sp>
        <p:nvSpPr>
          <p:cNvPr id="242" name="內文層級一…"/>
          <p:cNvSpPr txBox="1"/>
          <p:nvPr>
            <p:ph type="body" sz="quarter" idx="1"/>
          </p:nvPr>
        </p:nvSpPr>
        <p:spPr>
          <a:xfrm>
            <a:off x="331470" y="1001853"/>
            <a:ext cx="8117207" cy="369333"/>
          </a:xfrm>
          <a:prstGeom prst="rect">
            <a:avLst/>
          </a:prstGeom>
        </p:spPr>
        <p:txBody>
          <a:bodyPr lIns="0" tIns="0" rIns="0" bIns="0"/>
          <a:lstStyle>
            <a:lvl1pPr marL="0" indent="0" defTabSz="457200">
              <a:spcBef>
                <a:spcPts val="400"/>
              </a:spcBef>
              <a:buSzTx/>
              <a:buFontTx/>
              <a:buNone/>
              <a:defRPr sz="1800">
                <a:solidFill>
                  <a:srgbClr val="000000"/>
                </a:solidFill>
                <a:latin typeface="HP Simplified"/>
                <a:ea typeface="HP Simplified"/>
                <a:cs typeface="HP Simplified"/>
                <a:sym typeface="HP Simplified"/>
              </a:defRPr>
            </a:lvl1pPr>
            <a:lvl2pPr marL="0" indent="457200" defTabSz="457200">
              <a:spcBef>
                <a:spcPts val="400"/>
              </a:spcBef>
              <a:buSzTx/>
              <a:buFontTx/>
              <a:buNone/>
              <a:defRPr sz="1800">
                <a:solidFill>
                  <a:srgbClr val="000000"/>
                </a:solidFill>
                <a:latin typeface="HP Simplified"/>
                <a:ea typeface="HP Simplified"/>
                <a:cs typeface="HP Simplified"/>
                <a:sym typeface="HP Simplified"/>
              </a:defRPr>
            </a:lvl2pPr>
            <a:lvl3pPr marL="0" indent="914400" defTabSz="457200">
              <a:spcBef>
                <a:spcPts val="400"/>
              </a:spcBef>
              <a:buSzTx/>
              <a:buFontTx/>
              <a:buNone/>
              <a:defRPr sz="1800">
                <a:solidFill>
                  <a:srgbClr val="000000"/>
                </a:solidFill>
                <a:latin typeface="HP Simplified"/>
                <a:ea typeface="HP Simplified"/>
                <a:cs typeface="HP Simplified"/>
                <a:sym typeface="HP Simplified"/>
              </a:defRPr>
            </a:lvl3pPr>
            <a:lvl4pPr marL="0" indent="1371600" defTabSz="457200">
              <a:spcBef>
                <a:spcPts val="400"/>
              </a:spcBef>
              <a:buSzTx/>
              <a:buFontTx/>
              <a:buNone/>
              <a:defRPr sz="1800">
                <a:solidFill>
                  <a:srgbClr val="000000"/>
                </a:solidFill>
                <a:latin typeface="HP Simplified"/>
                <a:ea typeface="HP Simplified"/>
                <a:cs typeface="HP Simplified"/>
                <a:sym typeface="HP Simplified"/>
              </a:defRPr>
            </a:lvl4pPr>
            <a:lvl5pPr marL="0" indent="1828800" defTabSz="457200">
              <a:spcBef>
                <a:spcPts val="400"/>
              </a:spcBef>
              <a:buSzTx/>
              <a:buFontTx/>
              <a:buNone/>
              <a:defRPr sz="1800">
                <a:solidFill>
                  <a:srgbClr val="000000"/>
                </a:solidFill>
                <a:latin typeface="HP Simplified"/>
                <a:ea typeface="HP Simplified"/>
                <a:cs typeface="HP Simplified"/>
                <a:sym typeface="HP Simplified"/>
              </a:defRPr>
            </a:lvl5pPr>
          </a:lstStyle>
          <a:p>
            <a:pPr/>
            <a:r>
              <a:t>內文層級一</a:t>
            </a:r>
          </a:p>
          <a:p>
            <a:pPr lvl="1"/>
            <a:r>
              <a:t>內文層級二</a:t>
            </a:r>
          </a:p>
          <a:p>
            <a:pPr lvl="2"/>
            <a:r>
              <a:t>內文層級三</a:t>
            </a:r>
          </a:p>
          <a:p>
            <a:pPr lvl="3"/>
            <a:r>
              <a:t>內文層級四</a:t>
            </a:r>
          </a:p>
          <a:p>
            <a:pPr lvl="4"/>
            <a:r>
              <a:t>內文層級五</a:t>
            </a:r>
          </a:p>
        </p:txBody>
      </p:sp>
      <p:sp>
        <p:nvSpPr>
          <p:cNvPr id="243" name="大標題文字"/>
          <p:cNvSpPr txBox="1"/>
          <p:nvPr>
            <p:ph type="title"/>
          </p:nvPr>
        </p:nvSpPr>
        <p:spPr>
          <a:xfrm>
            <a:off x="331470" y="313418"/>
            <a:ext cx="8117207" cy="574517"/>
          </a:xfrm>
          <a:prstGeom prst="rect">
            <a:avLst/>
          </a:prstGeom>
        </p:spPr>
        <p:txBody>
          <a:bodyPr lIns="0" tIns="0" rIns="0" bIns="0" anchor="t"/>
          <a:lstStyle>
            <a:lvl1pPr algn="l" defTabSz="457200">
              <a:lnSpc>
                <a:spcPct val="100000"/>
              </a:lnSpc>
              <a:defRPr b="1" sz="2800">
                <a:solidFill>
                  <a:srgbClr val="000000"/>
                </a:solidFill>
                <a:latin typeface="HP Simplified"/>
                <a:ea typeface="HP Simplified"/>
                <a:cs typeface="HP Simplified"/>
                <a:sym typeface="HP Simplified"/>
              </a:defRPr>
            </a:lvl1pPr>
          </a:lstStyle>
          <a:p>
            <a:pPr>
              <a:defRPr>
                <a:effectLst/>
              </a:defRPr>
            </a:pPr>
            <a:r>
              <a:t>大標題文字</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50" name="大標題文字"/>
          <p:cNvSpPr txBox="1"/>
          <p:nvPr>
            <p:ph type="title"/>
          </p:nvPr>
        </p:nvSpPr>
        <p:spPr>
          <a:xfrm>
            <a:off x="685800" y="609601"/>
            <a:ext cx="7772400" cy="4267201"/>
          </a:xfrm>
          <a:prstGeom prst="rect">
            <a:avLst/>
          </a:prstGeom>
        </p:spPr>
        <p:txBody>
          <a:bodyPr/>
          <a:lstStyle>
            <a:lvl1pPr>
              <a:lnSpc>
                <a:spcPct val="100000"/>
              </a:lnSpc>
              <a:defRPr sz="8000"/>
            </a:lvl1pPr>
          </a:lstStyle>
          <a:p>
            <a:pPr/>
            <a:r>
              <a:t>大標題文字</a:t>
            </a:r>
          </a:p>
        </p:txBody>
      </p:sp>
      <p:sp>
        <p:nvSpPr>
          <p:cNvPr id="251" name="內文層級一…"/>
          <p:cNvSpPr txBox="1"/>
          <p:nvPr>
            <p:ph type="body" sz="quarter" idx="1"/>
          </p:nvPr>
        </p:nvSpPr>
        <p:spPr>
          <a:xfrm>
            <a:off x="1371600" y="4953000"/>
            <a:ext cx="6400800" cy="12192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52" name="幻燈片編號"/>
          <p:cNvSpPr txBox="1"/>
          <p:nvPr>
            <p:ph type="sldNum" sz="quarter" idx="2"/>
          </p:nvPr>
        </p:nvSpPr>
        <p:spPr>
          <a:xfrm>
            <a:off x="8534400" y="6416230"/>
            <a:ext cx="236484"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9"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60" name="大標題文字"/>
          <p:cNvSpPr txBox="1"/>
          <p:nvPr>
            <p:ph type="title"/>
          </p:nvPr>
        </p:nvSpPr>
        <p:spPr>
          <a:prstGeom prst="rect">
            <a:avLst/>
          </a:prstGeom>
        </p:spPr>
        <p:txBody>
          <a:bodyPr/>
          <a:lstStyle/>
          <a:p>
            <a:pPr/>
            <a:r>
              <a:t>大標題文字</a:t>
            </a:r>
          </a:p>
        </p:txBody>
      </p:sp>
      <p:sp>
        <p:nvSpPr>
          <p:cNvPr id="26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68" name="大標題文字"/>
          <p:cNvSpPr txBox="1"/>
          <p:nvPr>
            <p:ph type="title"/>
          </p:nvPr>
        </p:nvSpPr>
        <p:spPr>
          <a:xfrm>
            <a:off x="722312" y="1371600"/>
            <a:ext cx="7772401" cy="2505075"/>
          </a:xfrm>
          <a:prstGeom prst="rect">
            <a:avLst/>
          </a:prstGeom>
        </p:spPr>
        <p:txBody>
          <a:bodyPr/>
          <a:lstStyle>
            <a:lvl1pPr>
              <a:lnSpc>
                <a:spcPct val="100000"/>
              </a:lnSpc>
              <a:defRPr sz="4800"/>
            </a:lvl1pPr>
          </a:lstStyle>
          <a:p>
            <a:pPr/>
            <a:r>
              <a:t>大標題文字</a:t>
            </a:r>
          </a:p>
        </p:txBody>
      </p:sp>
      <p:sp>
        <p:nvSpPr>
          <p:cNvPr id="269" name="內文層級一…"/>
          <p:cNvSpPr txBox="1"/>
          <p:nvPr>
            <p:ph type="body" sz="quarter" idx="1"/>
          </p:nvPr>
        </p:nvSpPr>
        <p:spPr>
          <a:xfrm>
            <a:off x="722312" y="4068762"/>
            <a:ext cx="7772401" cy="1131888"/>
          </a:xfrm>
          <a:prstGeom prst="rect">
            <a:avLst/>
          </a:prstGeom>
        </p:spPr>
        <p:txBody>
          <a:bodyPr/>
          <a:lstStyle>
            <a:lvl1pPr marL="0" indent="0" algn="ctr">
              <a:spcBef>
                <a:spcPts val="400"/>
              </a:spcBef>
              <a:buSzTx/>
              <a:buFontTx/>
              <a:buNone/>
              <a:defRPr sz="2000">
                <a:solidFill>
                  <a:srgbClr val="888888"/>
                </a:solidFill>
              </a:defRPr>
            </a:lvl1pPr>
            <a:lvl2pPr marL="0" indent="457200" algn="ctr">
              <a:spcBef>
                <a:spcPts val="400"/>
              </a:spcBef>
              <a:buSzTx/>
              <a:buFontTx/>
              <a:buNone/>
              <a:defRPr sz="2000">
                <a:solidFill>
                  <a:srgbClr val="888888"/>
                </a:solidFill>
              </a:defRPr>
            </a:lvl2pPr>
            <a:lvl3pPr marL="0" indent="914400" algn="ctr">
              <a:spcBef>
                <a:spcPts val="400"/>
              </a:spcBef>
              <a:buSzTx/>
              <a:buFontTx/>
              <a:buNone/>
              <a:defRPr sz="2000">
                <a:solidFill>
                  <a:srgbClr val="888888"/>
                </a:solidFill>
              </a:defRPr>
            </a:lvl3pPr>
            <a:lvl4pPr marL="0" indent="1371600" algn="ctr">
              <a:spcBef>
                <a:spcPts val="400"/>
              </a:spcBef>
              <a:buSzTx/>
              <a:buFontTx/>
              <a:buNone/>
              <a:defRPr sz="2000">
                <a:solidFill>
                  <a:srgbClr val="888888"/>
                </a:solidFill>
              </a:defRPr>
            </a:lvl4pPr>
            <a:lvl5pPr marL="0" indent="1828800" algn="ctr">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0" name="Oval 6"/>
          <p:cNvSpPr/>
          <p:nvPr/>
        </p:nvSpPr>
        <p:spPr>
          <a:xfrm>
            <a:off x="4495800"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1" name="Oval 7"/>
          <p:cNvSpPr/>
          <p:nvPr/>
        </p:nvSpPr>
        <p:spPr>
          <a:xfrm>
            <a:off x="4695825"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2" name="Oval 8"/>
          <p:cNvSpPr/>
          <p:nvPr/>
        </p:nvSpPr>
        <p:spPr>
          <a:xfrm>
            <a:off x="4296728" y="3924300"/>
            <a:ext cx="84773"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sz="half" idx="1"/>
          </p:nvPr>
        </p:nvSpPr>
        <p:spPr>
          <a:xfrm>
            <a:off x="4648200" y="1600200"/>
            <a:ext cx="4038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89" name="大標題文字"/>
          <p:cNvSpPr txBox="1"/>
          <p:nvPr>
            <p:ph type="title"/>
          </p:nvPr>
        </p:nvSpPr>
        <p:spPr>
          <a:prstGeom prst="rect">
            <a:avLst/>
          </a:prstGeom>
        </p:spPr>
        <p:txBody>
          <a:bodyPr/>
          <a:lstStyle/>
          <a:p>
            <a:pPr/>
            <a:r>
              <a:t>大標題文字</a:t>
            </a:r>
          </a:p>
        </p:txBody>
      </p:sp>
      <p:sp>
        <p:nvSpPr>
          <p:cNvPr id="290" name="內文層級一…"/>
          <p:cNvSpPr txBox="1"/>
          <p:nvPr>
            <p:ph type="body" sz="quarter" idx="1"/>
          </p:nvPr>
        </p:nvSpPr>
        <p:spPr>
          <a:xfrm>
            <a:off x="457200" y="1600200"/>
            <a:ext cx="4040188" cy="609600"/>
          </a:xfrm>
          <a:prstGeom prst="rect">
            <a:avLst/>
          </a:prstGeom>
        </p:spPr>
        <p:txBody>
          <a:bodyPr anchor="b"/>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內文層級一</a:t>
            </a:r>
          </a:p>
          <a:p>
            <a:pPr lvl="1"/>
            <a:r>
              <a:t>內文層級二</a:t>
            </a:r>
          </a:p>
          <a:p>
            <a:pPr lvl="2"/>
            <a:r>
              <a:t>內文層級三</a:t>
            </a:r>
          </a:p>
          <a:p>
            <a:pPr lvl="3"/>
            <a:r>
              <a:t>內文層級四</a:t>
            </a:r>
          </a:p>
          <a:p>
            <a:pPr lvl="4"/>
            <a:r>
              <a:t>內文層級五</a:t>
            </a:r>
          </a:p>
        </p:txBody>
      </p:sp>
      <p:sp>
        <p:nvSpPr>
          <p:cNvPr id="291" name="Text Placeholder 4"/>
          <p:cNvSpPr/>
          <p:nvPr>
            <p:ph type="body" sz="quarter" idx="13"/>
          </p:nvPr>
        </p:nvSpPr>
        <p:spPr>
          <a:xfrm>
            <a:off x="4648200" y="1600200"/>
            <a:ext cx="4041775" cy="609600"/>
          </a:xfrm>
          <a:prstGeom prst="rect">
            <a:avLst/>
          </a:prstGeom>
        </p:spPr>
        <p:txBody>
          <a:bodyPr anchor="b"/>
          <a:lstStyle/>
          <a:p>
            <a:pPr marL="0" indent="0" algn="ctr">
              <a:buSzTx/>
              <a:buFontTx/>
              <a:buNone/>
            </a:pPr>
          </a:p>
        </p:txBody>
      </p:sp>
      <p:sp>
        <p:nvSpPr>
          <p:cNvPr id="29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0" name="大標題文字"/>
          <p:cNvSpPr txBox="1"/>
          <p:nvPr>
            <p:ph type="title"/>
          </p:nvPr>
        </p:nvSpPr>
        <p:spPr>
          <a:xfrm>
            <a:off x="722312" y="1371600"/>
            <a:ext cx="7772401" cy="2505075"/>
          </a:xfrm>
          <a:prstGeom prst="rect">
            <a:avLst/>
          </a:prstGeom>
        </p:spPr>
        <p:txBody>
          <a:bodyPr/>
          <a:lstStyle>
            <a:lvl1pPr>
              <a:lnSpc>
                <a:spcPct val="100000"/>
              </a:lnSpc>
              <a:defRPr sz="4800"/>
            </a:lvl1pPr>
          </a:lstStyle>
          <a:p>
            <a:pPr/>
            <a:r>
              <a:t>大標題文字</a:t>
            </a:r>
          </a:p>
        </p:txBody>
      </p:sp>
      <p:sp>
        <p:nvSpPr>
          <p:cNvPr id="31" name="內文層級一…"/>
          <p:cNvSpPr txBox="1"/>
          <p:nvPr>
            <p:ph type="body" sz="quarter" idx="1"/>
          </p:nvPr>
        </p:nvSpPr>
        <p:spPr>
          <a:xfrm>
            <a:off x="722312" y="4068762"/>
            <a:ext cx="7772401" cy="1131888"/>
          </a:xfrm>
          <a:prstGeom prst="rect">
            <a:avLst/>
          </a:prstGeom>
        </p:spPr>
        <p:txBody>
          <a:bodyPr/>
          <a:lstStyle>
            <a:lvl1pPr marL="0" indent="0" algn="ctr">
              <a:spcBef>
                <a:spcPts val="400"/>
              </a:spcBef>
              <a:buSzTx/>
              <a:buFontTx/>
              <a:buNone/>
              <a:defRPr sz="2000">
                <a:solidFill>
                  <a:srgbClr val="888888"/>
                </a:solidFill>
              </a:defRPr>
            </a:lvl1pPr>
            <a:lvl2pPr marL="0" indent="457200" algn="ctr">
              <a:spcBef>
                <a:spcPts val="400"/>
              </a:spcBef>
              <a:buSzTx/>
              <a:buFontTx/>
              <a:buNone/>
              <a:defRPr sz="2000">
                <a:solidFill>
                  <a:srgbClr val="888888"/>
                </a:solidFill>
              </a:defRPr>
            </a:lvl2pPr>
            <a:lvl3pPr marL="0" indent="914400" algn="ctr">
              <a:spcBef>
                <a:spcPts val="400"/>
              </a:spcBef>
              <a:buSzTx/>
              <a:buFontTx/>
              <a:buNone/>
              <a:defRPr sz="2000">
                <a:solidFill>
                  <a:srgbClr val="888888"/>
                </a:solidFill>
              </a:defRPr>
            </a:lvl3pPr>
            <a:lvl4pPr marL="0" indent="1371600" algn="ctr">
              <a:spcBef>
                <a:spcPts val="400"/>
              </a:spcBef>
              <a:buSzTx/>
              <a:buFontTx/>
              <a:buNone/>
              <a:defRPr sz="2000">
                <a:solidFill>
                  <a:srgbClr val="888888"/>
                </a:solidFill>
              </a:defRPr>
            </a:lvl4pPr>
            <a:lvl5pPr marL="0" indent="1828800" algn="ctr">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2" name="Oval 6"/>
          <p:cNvSpPr/>
          <p:nvPr/>
        </p:nvSpPr>
        <p:spPr>
          <a:xfrm>
            <a:off x="4495800"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3" name="Oval 7"/>
          <p:cNvSpPr/>
          <p:nvPr/>
        </p:nvSpPr>
        <p:spPr>
          <a:xfrm>
            <a:off x="4695825" y="3924300"/>
            <a:ext cx="84772"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4" name="Oval 8"/>
          <p:cNvSpPr/>
          <p:nvPr/>
        </p:nvSpPr>
        <p:spPr>
          <a:xfrm>
            <a:off x="4296728" y="3924300"/>
            <a:ext cx="84773" cy="84772"/>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99" name="大標題文字"/>
          <p:cNvSpPr txBox="1"/>
          <p:nvPr>
            <p:ph type="title"/>
          </p:nvPr>
        </p:nvSpPr>
        <p:spPr>
          <a:prstGeom prst="rect">
            <a:avLst/>
          </a:prstGeom>
        </p:spPr>
        <p:txBody>
          <a:bodyPr/>
          <a:lstStyle/>
          <a:p>
            <a:pPr/>
            <a:r>
              <a:t>大標題文字</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0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14" name="大標題文字"/>
          <p:cNvSpPr txBox="1"/>
          <p:nvPr>
            <p:ph type="title"/>
          </p:nvPr>
        </p:nvSpPr>
        <p:spPr>
          <a:xfrm>
            <a:off x="5907087" y="266700"/>
            <a:ext cx="3008314" cy="2095500"/>
          </a:xfrm>
          <a:prstGeom prst="rect">
            <a:avLst/>
          </a:prstGeom>
        </p:spPr>
        <p:txBody>
          <a:bodyPr/>
          <a:lstStyle>
            <a:lvl1pPr>
              <a:lnSpc>
                <a:spcPct val="100000"/>
              </a:lnSpc>
              <a:defRPr sz="2800">
                <a:effectLst>
                  <a:outerShdw sx="100000" sy="100000" kx="0" ky="0" algn="b" rotWithShape="0" blurRad="50800" dist="25400" dir="5400000">
                    <a:srgbClr val="000000">
                      <a:alpha val="25000"/>
                    </a:srgbClr>
                  </a:outerShdw>
                </a:effectLst>
              </a:defRPr>
            </a:lvl1pPr>
          </a:lstStyle>
          <a:p>
            <a:pPr/>
            <a:r>
              <a:t>大標題文字</a:t>
            </a:r>
          </a:p>
        </p:txBody>
      </p:sp>
      <p:sp>
        <p:nvSpPr>
          <p:cNvPr id="315" name="內文層級一…"/>
          <p:cNvSpPr txBox="1"/>
          <p:nvPr>
            <p:ph type="body" idx="1"/>
          </p:nvPr>
        </p:nvSpPr>
        <p:spPr>
          <a:xfrm>
            <a:off x="719137" y="273050"/>
            <a:ext cx="4995863"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316" name="Text Placeholder 3"/>
          <p:cNvSpPr/>
          <p:nvPr>
            <p:ph type="body" sz="quarter" idx="13"/>
          </p:nvPr>
        </p:nvSpPr>
        <p:spPr>
          <a:xfrm>
            <a:off x="5907087" y="2438400"/>
            <a:ext cx="3008314" cy="3687763"/>
          </a:xfrm>
          <a:prstGeom prst="rect">
            <a:avLst/>
          </a:prstGeom>
        </p:spPr>
        <p:txBody>
          <a:bodyPr/>
          <a:lstStyle/>
          <a:p>
            <a:pPr marL="0" indent="0" algn="ctr">
              <a:lnSpc>
                <a:spcPct val="125000"/>
              </a:lnSpc>
              <a:spcBef>
                <a:spcPts val="300"/>
              </a:spcBef>
              <a:buSzTx/>
              <a:buFontTx/>
              <a:buNone/>
              <a:defRPr sz="1600"/>
            </a:pPr>
          </a:p>
        </p:txBody>
      </p:sp>
      <p:sp>
        <p:nvSpPr>
          <p:cNvPr id="31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24" name="大標題文字"/>
          <p:cNvSpPr txBox="1"/>
          <p:nvPr>
            <p:ph type="title"/>
          </p:nvPr>
        </p:nvSpPr>
        <p:spPr>
          <a:xfrm>
            <a:off x="1679575" y="228600"/>
            <a:ext cx="5711825" cy="895350"/>
          </a:xfrm>
          <a:prstGeom prst="rect">
            <a:avLst/>
          </a:prstGeom>
        </p:spPr>
        <p:txBody>
          <a:bodyPr/>
          <a:lstStyle>
            <a:lvl1pPr>
              <a:lnSpc>
                <a:spcPct val="100000"/>
              </a:lnSpc>
              <a:defRPr sz="2800"/>
            </a:lvl1pPr>
          </a:lstStyle>
          <a:p>
            <a:pPr/>
            <a:r>
              <a:t>大標題文字</a:t>
            </a:r>
          </a:p>
        </p:txBody>
      </p:sp>
      <p:sp>
        <p:nvSpPr>
          <p:cNvPr id="325" name="Picture Placeholder 2"/>
          <p:cNvSpPr/>
          <p:nvPr>
            <p:ph type="pic" idx="13"/>
          </p:nvPr>
        </p:nvSpPr>
        <p:spPr>
          <a:xfrm>
            <a:off x="1508125" y="1143000"/>
            <a:ext cx="6054725" cy="4541045"/>
          </a:xfrm>
          <a:prstGeom prst="rect">
            <a:avLst/>
          </a:prstGeom>
          <a:ln w="76200">
            <a:solidFill>
              <a:srgbClr val="FFFFFF"/>
            </a:solidFill>
            <a:round/>
          </a:ln>
          <a:effectLst>
            <a:outerShdw sx="100000" sy="100000" kx="0" ky="0" algn="b" rotWithShape="0" blurRad="88900" dist="50800" dir="5400000">
              <a:srgbClr val="000000">
                <a:alpha val="25000"/>
              </a:srgbClr>
            </a:outerShdw>
          </a:effectLst>
        </p:spPr>
        <p:txBody>
          <a:bodyPr lIns="91439" rIns="91439">
            <a:noAutofit/>
          </a:bodyPr>
          <a:lstStyle/>
          <a:p>
            <a:pPr/>
          </a:p>
        </p:txBody>
      </p:sp>
      <p:sp>
        <p:nvSpPr>
          <p:cNvPr id="326" name="內文層級一…"/>
          <p:cNvSpPr txBox="1"/>
          <p:nvPr>
            <p:ph type="body" sz="quarter" idx="1"/>
          </p:nvPr>
        </p:nvSpPr>
        <p:spPr>
          <a:xfrm>
            <a:off x="1679575" y="5810250"/>
            <a:ext cx="5711825" cy="53340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a:r>
              <a:t>內文層級一</a:t>
            </a:r>
          </a:p>
          <a:p>
            <a:pPr lvl="1"/>
            <a:r>
              <a:t>內文層級二</a:t>
            </a:r>
          </a:p>
          <a:p>
            <a:pPr lvl="2"/>
            <a:r>
              <a:t>內文層級三</a:t>
            </a:r>
          </a:p>
          <a:p>
            <a:pPr lvl="3"/>
            <a:r>
              <a:t>內文層級四</a:t>
            </a:r>
          </a:p>
          <a:p>
            <a:pPr lvl="4"/>
            <a:r>
              <a:t>內文層級五</a:t>
            </a:r>
          </a:p>
        </p:txBody>
      </p:sp>
      <p:sp>
        <p:nvSpPr>
          <p:cNvPr id="32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334" name="大標題文字"/>
          <p:cNvSpPr txBox="1"/>
          <p:nvPr>
            <p:ph type="title"/>
          </p:nvPr>
        </p:nvSpPr>
        <p:spPr>
          <a:prstGeom prst="rect">
            <a:avLst/>
          </a:prstGeom>
        </p:spPr>
        <p:txBody>
          <a:bodyPr/>
          <a:lstStyle/>
          <a:p>
            <a:pPr/>
            <a:r>
              <a:t>大標題文字</a:t>
            </a:r>
          </a:p>
        </p:txBody>
      </p:sp>
      <p:sp>
        <p:nvSpPr>
          <p:cNvPr id="335"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43" name="大標題文字"/>
          <p:cNvSpPr txBox="1"/>
          <p:nvPr>
            <p:ph type="title"/>
          </p:nvPr>
        </p:nvSpPr>
        <p:spPr>
          <a:xfrm>
            <a:off x="6629400" y="274638"/>
            <a:ext cx="2057400" cy="5851526"/>
          </a:xfrm>
          <a:prstGeom prst="rect">
            <a:avLst/>
          </a:prstGeom>
        </p:spPr>
        <p:txBody>
          <a:bodyPr/>
          <a:lstStyle/>
          <a:p>
            <a:pPr/>
            <a:r>
              <a:t>大標題文字</a:t>
            </a:r>
          </a:p>
        </p:txBody>
      </p:sp>
      <p:sp>
        <p:nvSpPr>
          <p:cNvPr id="344" name="內文層級一…"/>
          <p:cNvSpPr txBox="1"/>
          <p:nvPr>
            <p:ph type="body" idx="1"/>
          </p:nvPr>
        </p:nvSpPr>
        <p:spPr>
          <a:xfrm>
            <a:off x="457200" y="274638"/>
            <a:ext cx="6019800" cy="5851526"/>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Line with Content">
    <p:spTree>
      <p:nvGrpSpPr>
        <p:cNvPr id="1" name=""/>
        <p:cNvGrpSpPr/>
        <p:nvPr/>
      </p:nvGrpSpPr>
      <p:grpSpPr>
        <a:xfrm>
          <a:off x="0" y="0"/>
          <a:ext cx="0" cy="0"/>
          <a:chOff x="0" y="0"/>
          <a:chExt cx="0" cy="0"/>
        </a:xfrm>
      </p:grpSpPr>
      <p:sp>
        <p:nvSpPr>
          <p:cNvPr id="352" name="大標題文字"/>
          <p:cNvSpPr txBox="1"/>
          <p:nvPr>
            <p:ph type="title"/>
          </p:nvPr>
        </p:nvSpPr>
        <p:spPr>
          <a:xfrm>
            <a:off x="339725" y="420623"/>
            <a:ext cx="8375650" cy="439739"/>
          </a:xfrm>
          <a:prstGeom prst="rect">
            <a:avLst/>
          </a:prstGeom>
        </p:spPr>
        <p:txBody>
          <a:bodyPr anchor="t"/>
          <a:lstStyle>
            <a:lvl1pPr algn="l">
              <a:lnSpc>
                <a:spcPts val="3300"/>
              </a:lnSpc>
              <a:defRPr sz="3300">
                <a:solidFill>
                  <a:srgbClr val="000000"/>
                </a:solidFill>
                <a:latin typeface="Futura Bk"/>
                <a:ea typeface="Futura Bk"/>
                <a:cs typeface="Futura Bk"/>
                <a:sym typeface="Futura Bk"/>
              </a:defRPr>
            </a:lvl1pPr>
          </a:lstStyle>
          <a:p>
            <a:pPr/>
            <a:r>
              <a:t>大標題文字</a:t>
            </a:r>
          </a:p>
        </p:txBody>
      </p:sp>
      <p:sp>
        <p:nvSpPr>
          <p:cNvPr id="353" name="內文層級一…"/>
          <p:cNvSpPr txBox="1"/>
          <p:nvPr>
            <p:ph type="body" idx="1"/>
          </p:nvPr>
        </p:nvSpPr>
        <p:spPr>
          <a:xfrm>
            <a:off x="365759" y="1137919"/>
            <a:ext cx="8348473" cy="5015993"/>
          </a:xfrm>
          <a:prstGeom prst="rect">
            <a:avLst/>
          </a:prstGeom>
        </p:spPr>
        <p:txBody>
          <a:bodyPr/>
          <a:lstStyle>
            <a:lvl1pPr>
              <a:spcBef>
                <a:spcPts val="400"/>
              </a:spcBef>
            </a:lvl1pPr>
            <a:lvl2pPr>
              <a:spcBef>
                <a:spcPts val="400"/>
              </a:spcBef>
            </a:lvl2pPr>
            <a:lvl3pPr>
              <a:spcBef>
                <a:spcPts val="400"/>
              </a:spcBef>
            </a:lvl3pPr>
            <a:lvl4pPr>
              <a:spcBef>
                <a:spcPts val="400"/>
              </a:spcBef>
            </a:lvl4pPr>
            <a:lvl5pPr>
              <a:spcBef>
                <a:spcPts val="400"/>
              </a:spcBef>
            </a:lvl5pPr>
          </a:lstStyle>
          <a:p>
            <a:pPr/>
            <a:r>
              <a:t>內文層級一</a:t>
            </a:r>
          </a:p>
          <a:p>
            <a:pPr lvl="1"/>
            <a:r>
              <a:t>內文層級二</a:t>
            </a:r>
          </a:p>
          <a:p>
            <a:pPr lvl="2"/>
            <a:r>
              <a:t>內文層級三</a:t>
            </a:r>
          </a:p>
          <a:p>
            <a:pPr lvl="3"/>
            <a:r>
              <a:t>內文層級四</a:t>
            </a:r>
          </a:p>
          <a:p>
            <a:pPr lvl="4"/>
            <a:r>
              <a:t>內文層級五</a:t>
            </a:r>
          </a:p>
        </p:txBody>
      </p:sp>
      <p:pic>
        <p:nvPicPr>
          <p:cNvPr id="354" name="Picture 2" descr="Picture 2"/>
          <p:cNvPicPr>
            <a:picLocks noChangeAspect="1"/>
          </p:cNvPicPr>
          <p:nvPr/>
        </p:nvPicPr>
        <p:blipFill>
          <a:blip r:embed="rId2">
            <a:extLst/>
          </a:blip>
          <a:stretch>
            <a:fillRect/>
          </a:stretch>
        </p:blipFill>
        <p:spPr>
          <a:xfrm>
            <a:off x="8494776" y="6254496"/>
            <a:ext cx="401638" cy="401638"/>
          </a:xfrm>
          <a:prstGeom prst="rect">
            <a:avLst/>
          </a:prstGeom>
          <a:ln w="12700">
            <a:miter lim="400000"/>
          </a:ln>
        </p:spPr>
      </p:pic>
      <p:sp>
        <p:nvSpPr>
          <p:cNvPr id="355" name="幻燈片編號"/>
          <p:cNvSpPr txBox="1"/>
          <p:nvPr>
            <p:ph type="sldNum" sz="quarter" idx="2"/>
          </p:nvPr>
        </p:nvSpPr>
        <p:spPr>
          <a:xfrm>
            <a:off x="365759" y="6464891"/>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62" name="大標題文字"/>
          <p:cNvSpPr txBox="1"/>
          <p:nvPr>
            <p:ph type="title"/>
          </p:nvPr>
        </p:nvSpPr>
        <p:spPr>
          <a:prstGeom prst="rect">
            <a:avLst/>
          </a:prstGeom>
        </p:spPr>
        <p:txBody>
          <a:bodyPr/>
          <a:lstStyle/>
          <a:p>
            <a:pPr/>
            <a:r>
              <a:t>大標題文字</a:t>
            </a:r>
          </a:p>
        </p:txBody>
      </p:sp>
      <p:sp>
        <p:nvSpPr>
          <p:cNvPr id="363" name="內文層級一…"/>
          <p:cNvSpPr txBox="1"/>
          <p:nvPr>
            <p:ph type="body" idx="1"/>
          </p:nvPr>
        </p:nvSpPr>
        <p:spPr>
          <a:xfrm>
            <a:off x="457200" y="1828800"/>
            <a:ext cx="8229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solidFill>
          <a:srgbClr val="FFFFFF"/>
        </a:solidFill>
      </p:bgPr>
    </p:bg>
    <p:spTree>
      <p:nvGrpSpPr>
        <p:cNvPr id="1" name=""/>
        <p:cNvGrpSpPr/>
        <p:nvPr/>
      </p:nvGrpSpPr>
      <p:grpSpPr>
        <a:xfrm>
          <a:off x="0" y="0"/>
          <a:ext cx="0" cy="0"/>
          <a:chOff x="0" y="0"/>
          <a:chExt cx="0" cy="0"/>
        </a:xfrm>
      </p:grpSpPr>
      <p:pic>
        <p:nvPicPr>
          <p:cNvPr id="3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72" name="大標題文字"/>
          <p:cNvSpPr txBox="1"/>
          <p:nvPr>
            <p:ph type="title"/>
          </p:nvPr>
        </p:nvSpPr>
        <p:spPr>
          <a:xfrm>
            <a:off x="1277937" y="1876425"/>
            <a:ext cx="6443664" cy="3113089"/>
          </a:xfrm>
          <a:prstGeom prst="rect">
            <a:avLst/>
          </a:prstGeom>
        </p:spPr>
        <p:txBody>
          <a:bodyPr lIns="0" tIns="0" rIns="0" bIns="0" anchor="ctr"/>
          <a:lstStyle>
            <a:lvl1pPr>
              <a:lnSpc>
                <a:spcPct val="90000"/>
              </a:lnSpc>
              <a:defRPr b="1" sz="5000">
                <a:solidFill>
                  <a:srgbClr val="000000"/>
                </a:solidFill>
                <a:latin typeface="Arial Narrow"/>
                <a:ea typeface="Arial Narrow"/>
                <a:cs typeface="Arial Narrow"/>
                <a:sym typeface="Arial Narrow"/>
              </a:defRPr>
            </a:lvl1pPr>
          </a:lstStyle>
          <a:p>
            <a:pPr>
              <a:defRPr>
                <a:effectLst/>
              </a:defRPr>
            </a:pPr>
            <a:r>
              <a:t>大標題文字</a:t>
            </a:r>
          </a:p>
        </p:txBody>
      </p:sp>
      <p:sp>
        <p:nvSpPr>
          <p:cNvPr id="373" name="內文層級一…"/>
          <p:cNvSpPr txBox="1"/>
          <p:nvPr>
            <p:ph type="body" sz="quarter" idx="1"/>
          </p:nvPr>
        </p:nvSpPr>
        <p:spPr>
          <a:xfrm>
            <a:off x="1274762" y="4965700"/>
            <a:ext cx="6451601" cy="673100"/>
          </a:xfrm>
          <a:prstGeom prst="rect">
            <a:avLst/>
          </a:prstGeom>
        </p:spPr>
        <p:txBody>
          <a:bodyPr/>
          <a:lstStyle>
            <a:lvl1pPr marL="0" indent="0" algn="ctr">
              <a:lnSpc>
                <a:spcPct val="90000"/>
              </a:lnSpc>
              <a:spcBef>
                <a:spcPts val="1100"/>
              </a:spcBef>
              <a:buSzTx/>
              <a:buFontTx/>
              <a:buNone/>
              <a:defRPr b="1">
                <a:solidFill>
                  <a:srgbClr val="000000"/>
                </a:solidFill>
                <a:latin typeface="Arial Narrow"/>
                <a:ea typeface="Arial Narrow"/>
                <a:cs typeface="Arial Narrow"/>
                <a:sym typeface="Arial Narrow"/>
              </a:defRPr>
            </a:lvl1pPr>
            <a:lvl2pPr marL="631825" indent="-174625" algn="ctr">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gn="ctr">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gn="ctr">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gn="ctr">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7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FFFFFF"/>
        </a:solidFill>
      </p:bgPr>
    </p:bg>
    <p:spTree>
      <p:nvGrpSpPr>
        <p:cNvPr id="1" name=""/>
        <p:cNvGrpSpPr/>
        <p:nvPr/>
      </p:nvGrpSpPr>
      <p:grpSpPr>
        <a:xfrm>
          <a:off x="0" y="0"/>
          <a:ext cx="0" cy="0"/>
          <a:chOff x="0" y="0"/>
          <a:chExt cx="0" cy="0"/>
        </a:xfrm>
      </p:grpSpPr>
      <p:pic>
        <p:nvPicPr>
          <p:cNvPr id="3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8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383" name="內文層級一…"/>
          <p:cNvSpPr txBox="1"/>
          <p:nvPr>
            <p:ph type="body" idx="1"/>
          </p:nvPr>
        </p:nvSpPr>
        <p:spPr>
          <a:xfrm>
            <a:off x="1049337" y="1460500"/>
            <a:ext cx="7027863"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8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2" name="大標題文字"/>
          <p:cNvSpPr txBox="1"/>
          <p:nvPr>
            <p:ph type="title"/>
          </p:nvPr>
        </p:nvSpPr>
        <p:spPr>
          <a:prstGeom prst="rect">
            <a:avLst/>
          </a:prstGeom>
        </p:spPr>
        <p:txBody>
          <a:bodyPr/>
          <a:lstStyle/>
          <a:p>
            <a:pPr/>
            <a:r>
              <a:t>大標題文字</a:t>
            </a:r>
          </a:p>
        </p:txBody>
      </p:sp>
      <p:sp>
        <p:nvSpPr>
          <p:cNvPr id="43" name="內文層級一…"/>
          <p:cNvSpPr txBox="1"/>
          <p:nvPr>
            <p:ph type="body" sz="half" idx="1"/>
          </p:nvPr>
        </p:nvSpPr>
        <p:spPr>
          <a:xfrm>
            <a:off x="4648200" y="1600200"/>
            <a:ext cx="4038600" cy="452596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章節標題">
    <p:bg>
      <p:bgPr>
        <a:solidFill>
          <a:srgbClr val="FFFFFF"/>
        </a:solidFill>
      </p:bgPr>
    </p:bg>
    <p:spTree>
      <p:nvGrpSpPr>
        <p:cNvPr id="1" name=""/>
        <p:cNvGrpSpPr/>
        <p:nvPr/>
      </p:nvGrpSpPr>
      <p:grpSpPr>
        <a:xfrm>
          <a:off x="0" y="0"/>
          <a:ext cx="0" cy="0"/>
          <a:chOff x="0" y="0"/>
          <a:chExt cx="0" cy="0"/>
        </a:xfrm>
      </p:grpSpPr>
      <p:pic>
        <p:nvPicPr>
          <p:cNvPr id="39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9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solidFill>
                  <a:srgbClr val="000000"/>
                </a:solidFill>
                <a:latin typeface="Arial Narrow"/>
                <a:ea typeface="Arial Narrow"/>
                <a:cs typeface="Arial Narrow"/>
                <a:sym typeface="Arial Narrow"/>
              </a:defRPr>
            </a:lvl1pPr>
          </a:lstStyle>
          <a:p>
            <a:pPr>
              <a:defRPr>
                <a:effectLst/>
              </a:defRPr>
            </a:pPr>
            <a:r>
              <a:t>大標題文字</a:t>
            </a:r>
          </a:p>
        </p:txBody>
      </p:sp>
      <p:sp>
        <p:nvSpPr>
          <p:cNvPr id="393" name="內文層級一…"/>
          <p:cNvSpPr txBox="1"/>
          <p:nvPr>
            <p:ph type="body" sz="quarter" idx="1"/>
          </p:nvPr>
        </p:nvSpPr>
        <p:spPr>
          <a:xfrm>
            <a:off x="722312" y="2906713"/>
            <a:ext cx="7772401" cy="1500188"/>
          </a:xfrm>
          <a:prstGeom prst="rect">
            <a:avLst/>
          </a:prstGeom>
        </p:spPr>
        <p:txBody>
          <a:bodyPr lIns="0" tIns="0" rIns="0" bIns="0" anchor="b"/>
          <a:lstStyle>
            <a:lvl1pPr marL="0" indent="0">
              <a:lnSpc>
                <a:spcPct val="90000"/>
              </a:lnSpc>
              <a:spcBef>
                <a:spcPts val="900"/>
              </a:spcBef>
              <a:buSzTx/>
              <a:buFontTx/>
              <a:buNone/>
              <a:defRPr b="1" sz="2000">
                <a:solidFill>
                  <a:srgbClr val="000000"/>
                </a:solidFill>
                <a:latin typeface="Arial Narrow"/>
                <a:ea typeface="Arial Narrow"/>
                <a:cs typeface="Arial Narrow"/>
                <a:sym typeface="Arial Narrow"/>
              </a:defRPr>
            </a:lvl1pPr>
            <a:lvl2pPr marL="0" indent="457200">
              <a:lnSpc>
                <a:spcPct val="90000"/>
              </a:lnSpc>
              <a:spcBef>
                <a:spcPts val="900"/>
              </a:spcBef>
              <a:buSzTx/>
              <a:buFontTx/>
              <a:buNone/>
              <a:defRPr b="1" sz="2000">
                <a:solidFill>
                  <a:srgbClr val="000000"/>
                </a:solidFill>
                <a:latin typeface="Arial Narrow"/>
                <a:ea typeface="Arial Narrow"/>
                <a:cs typeface="Arial Narrow"/>
                <a:sym typeface="Arial Narrow"/>
              </a:defRPr>
            </a:lvl2pPr>
            <a:lvl3pPr marL="0" indent="914400">
              <a:lnSpc>
                <a:spcPct val="90000"/>
              </a:lnSpc>
              <a:spcBef>
                <a:spcPts val="900"/>
              </a:spcBef>
              <a:buSzTx/>
              <a:buFontTx/>
              <a:buNone/>
              <a:defRPr b="1" sz="2000">
                <a:solidFill>
                  <a:srgbClr val="000000"/>
                </a:solidFill>
                <a:latin typeface="Arial Narrow"/>
                <a:ea typeface="Arial Narrow"/>
                <a:cs typeface="Arial Narrow"/>
                <a:sym typeface="Arial Narrow"/>
              </a:defRPr>
            </a:lvl3pPr>
            <a:lvl4pPr marL="0" indent="1371600">
              <a:lnSpc>
                <a:spcPct val="90000"/>
              </a:lnSpc>
              <a:spcBef>
                <a:spcPts val="900"/>
              </a:spcBef>
              <a:buSzTx/>
              <a:buFontTx/>
              <a:buNone/>
              <a:defRPr b="1" sz="2000">
                <a:solidFill>
                  <a:srgbClr val="000000"/>
                </a:solidFill>
                <a:latin typeface="Arial Narrow"/>
                <a:ea typeface="Arial Narrow"/>
                <a:cs typeface="Arial Narrow"/>
                <a:sym typeface="Arial Narrow"/>
              </a:defRPr>
            </a:lvl4pPr>
            <a:lvl5pPr marL="0" indent="1828800">
              <a:lnSpc>
                <a:spcPct val="90000"/>
              </a:lnSpc>
              <a:spcBef>
                <a:spcPts val="900"/>
              </a:spcBef>
              <a:buSzTx/>
              <a:buFontTx/>
              <a:buNone/>
              <a:defRPr b="1" sz="20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9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兩項物件">
    <p:bg>
      <p:bgPr>
        <a:solidFill>
          <a:srgbClr val="FFFFFF"/>
        </a:solidFill>
      </p:bgPr>
    </p:bg>
    <p:spTree>
      <p:nvGrpSpPr>
        <p:cNvPr id="1" name=""/>
        <p:cNvGrpSpPr/>
        <p:nvPr/>
      </p:nvGrpSpPr>
      <p:grpSpPr>
        <a:xfrm>
          <a:off x="0" y="0"/>
          <a:ext cx="0" cy="0"/>
          <a:chOff x="0" y="0"/>
          <a:chExt cx="0" cy="0"/>
        </a:xfrm>
      </p:grpSpPr>
      <p:pic>
        <p:nvPicPr>
          <p:cNvPr id="4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0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0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solidFill>
                  <a:srgbClr val="000000"/>
                </a:solidFill>
                <a:latin typeface="Arial Narrow"/>
                <a:ea typeface="Arial Narrow"/>
                <a:cs typeface="Arial Narrow"/>
                <a:sym typeface="Arial Narrow"/>
              </a:defRPr>
            </a:lvl1pPr>
            <a:lvl2pPr marL="660929" indent="-203729">
              <a:lnSpc>
                <a:spcPct val="90000"/>
              </a:lnSpc>
              <a:spcBef>
                <a:spcPts val="1300"/>
              </a:spcBef>
              <a:buFontTx/>
              <a:buChar char="•"/>
              <a:defRPr b="1" sz="2800">
                <a:solidFill>
                  <a:srgbClr val="000000"/>
                </a:solidFill>
                <a:latin typeface="Arial Narrow"/>
                <a:ea typeface="Arial Narrow"/>
                <a:cs typeface="Arial Narrow"/>
                <a:sym typeface="Arial Narrow"/>
              </a:defRPr>
            </a:lvl2pPr>
            <a:lvl3pPr marL="0" indent="854075">
              <a:lnSpc>
                <a:spcPct val="90000"/>
              </a:lnSpc>
              <a:spcBef>
                <a:spcPts val="1300"/>
              </a:spcBef>
              <a:buSzTx/>
              <a:buFontTx/>
              <a:buNone/>
              <a:defRPr b="1" sz="2800">
                <a:solidFill>
                  <a:srgbClr val="000000"/>
                </a:solidFill>
                <a:latin typeface="Arial Narrow"/>
                <a:ea typeface="Arial Narrow"/>
                <a:cs typeface="Arial Narrow"/>
                <a:sym typeface="Arial Narrow"/>
              </a:defRPr>
            </a:lvl3pPr>
            <a:lvl4pPr marL="0" indent="1089025">
              <a:lnSpc>
                <a:spcPct val="90000"/>
              </a:lnSpc>
              <a:spcBef>
                <a:spcPts val="1300"/>
              </a:spcBef>
              <a:buSzTx/>
              <a:buFontTx/>
              <a:buNone/>
              <a:defRPr b="1" sz="2800">
                <a:solidFill>
                  <a:srgbClr val="000000"/>
                </a:solidFill>
                <a:latin typeface="Arial Narrow"/>
                <a:ea typeface="Arial Narrow"/>
                <a:cs typeface="Arial Narrow"/>
                <a:sym typeface="Arial Narrow"/>
              </a:defRPr>
            </a:lvl4pPr>
            <a:lvl5pPr marL="0" indent="1311275">
              <a:lnSpc>
                <a:spcPct val="90000"/>
              </a:lnSpc>
              <a:spcBef>
                <a:spcPts val="1300"/>
              </a:spcBef>
              <a:buSzTx/>
              <a:buFontTx/>
              <a:buNone/>
              <a:defRPr b="1" sz="28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0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對">
    <p:bg>
      <p:bgPr>
        <a:solidFill>
          <a:srgbClr val="FFFFFF"/>
        </a:solidFill>
      </p:bgPr>
    </p:bg>
    <p:spTree>
      <p:nvGrpSpPr>
        <p:cNvPr id="1" name=""/>
        <p:cNvGrpSpPr/>
        <p:nvPr/>
      </p:nvGrpSpPr>
      <p:grpSpPr>
        <a:xfrm>
          <a:off x="0" y="0"/>
          <a:ext cx="0" cy="0"/>
          <a:chOff x="0" y="0"/>
          <a:chExt cx="0" cy="0"/>
        </a:xfrm>
      </p:grpSpPr>
      <p:pic>
        <p:nvPicPr>
          <p:cNvPr id="4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12" name="大標題文字"/>
          <p:cNvSpPr txBox="1"/>
          <p:nvPr>
            <p:ph type="title"/>
          </p:nvPr>
        </p:nvSpPr>
        <p:spPr>
          <a:xfrm>
            <a:off x="457200" y="274638"/>
            <a:ext cx="8229600" cy="1143001"/>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1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a:solidFill>
                  <a:srgbClr val="000000"/>
                </a:solidFill>
                <a:latin typeface="Arial Narrow"/>
                <a:ea typeface="Arial Narrow"/>
                <a:cs typeface="Arial Narrow"/>
                <a:sym typeface="Arial Narrow"/>
              </a:defRPr>
            </a:lvl1pPr>
            <a:lvl2pPr marL="0" indent="457200">
              <a:lnSpc>
                <a:spcPct val="90000"/>
              </a:lnSpc>
              <a:spcBef>
                <a:spcPts val="1100"/>
              </a:spcBef>
              <a:buSzTx/>
              <a:buFontTx/>
              <a:buNone/>
              <a:defRPr b="1">
                <a:solidFill>
                  <a:srgbClr val="000000"/>
                </a:solidFill>
                <a:latin typeface="Arial Narrow"/>
                <a:ea typeface="Arial Narrow"/>
                <a:cs typeface="Arial Narrow"/>
                <a:sym typeface="Arial Narrow"/>
              </a:defRPr>
            </a:lvl2pPr>
            <a:lvl3pPr marL="0" indent="914400">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371600">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828800">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14" name="文字版面配置區 4"/>
          <p:cNvSpPr/>
          <p:nvPr>
            <p:ph type="body" sz="quarter" idx="13"/>
          </p:nvPr>
        </p:nvSpPr>
        <p:spPr>
          <a:xfrm>
            <a:off x="4645025" y="1535112"/>
            <a:ext cx="4041775" cy="639763"/>
          </a:xfrm>
          <a:prstGeom prst="rect">
            <a:avLst/>
          </a:prstGeom>
        </p:spPr>
        <p:txBody>
          <a:bodyPr lIns="0" tIns="0" rIns="0" bIns="0" anchor="b"/>
          <a:lstStyle/>
          <a:p>
            <a:pPr marL="0" indent="0">
              <a:lnSpc>
                <a:spcPct val="90000"/>
              </a:lnSpc>
              <a:spcBef>
                <a:spcPts val="1100"/>
              </a:spcBef>
              <a:buSzTx/>
              <a:buFontTx/>
              <a:buNone/>
              <a:defRPr b="1">
                <a:solidFill>
                  <a:srgbClr val="000000"/>
                </a:solidFill>
                <a:latin typeface="Arial Narrow"/>
                <a:ea typeface="Arial Narrow"/>
                <a:cs typeface="Arial Narrow"/>
                <a:sym typeface="Arial Narrow"/>
              </a:defRPr>
            </a:pPr>
          </a:p>
        </p:txBody>
      </p:sp>
      <p:sp>
        <p:nvSpPr>
          <p:cNvPr id="415"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bg>
      <p:bgPr>
        <a:solidFill>
          <a:srgbClr val="FFFFFF"/>
        </a:solidFill>
      </p:bgPr>
    </p:bg>
    <p:spTree>
      <p:nvGrpSpPr>
        <p:cNvPr id="1" name=""/>
        <p:cNvGrpSpPr/>
        <p:nvPr/>
      </p:nvGrpSpPr>
      <p:grpSpPr>
        <a:xfrm>
          <a:off x="0" y="0"/>
          <a:ext cx="0" cy="0"/>
          <a:chOff x="0" y="0"/>
          <a:chExt cx="0" cy="0"/>
        </a:xfrm>
      </p:grpSpPr>
      <p:pic>
        <p:nvPicPr>
          <p:cNvPr id="42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3"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2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FFF"/>
        </a:solidFill>
      </p:bgPr>
    </p:bg>
    <p:spTree>
      <p:nvGrpSpPr>
        <p:cNvPr id="1" name=""/>
        <p:cNvGrpSpPr/>
        <p:nvPr/>
      </p:nvGrpSpPr>
      <p:grpSpPr>
        <a:xfrm>
          <a:off x="0" y="0"/>
          <a:ext cx="0" cy="0"/>
          <a:chOff x="0" y="0"/>
          <a:chExt cx="0" cy="0"/>
        </a:xfrm>
      </p:grpSpPr>
      <p:pic>
        <p:nvPicPr>
          <p:cNvPr id="4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32"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內容">
    <p:bg>
      <p:bgPr>
        <a:solidFill>
          <a:srgbClr val="FFFFFF"/>
        </a:solidFill>
      </p:bgPr>
    </p:bg>
    <p:spTree>
      <p:nvGrpSpPr>
        <p:cNvPr id="1" name=""/>
        <p:cNvGrpSpPr/>
        <p:nvPr/>
      </p:nvGrpSpPr>
      <p:grpSpPr>
        <a:xfrm>
          <a:off x="0" y="0"/>
          <a:ext cx="0" cy="0"/>
          <a:chOff x="0" y="0"/>
          <a:chExt cx="0" cy="0"/>
        </a:xfrm>
      </p:grpSpPr>
      <p:pic>
        <p:nvPicPr>
          <p:cNvPr id="43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40" name="大標題文字"/>
          <p:cNvSpPr txBox="1"/>
          <p:nvPr>
            <p:ph type="title"/>
          </p:nvPr>
        </p:nvSpPr>
        <p:spPr>
          <a:xfrm>
            <a:off x="457200" y="273050"/>
            <a:ext cx="3008314" cy="1162050"/>
          </a:xfrm>
          <a:prstGeom prst="rect">
            <a:avLst/>
          </a:prstGeom>
        </p:spPr>
        <p:txBody>
          <a:bodyPr lIns="0" tIns="0" rIns="0" bIns="0"/>
          <a:lstStyle>
            <a:lvl1pPr algn="l">
              <a:lnSpc>
                <a:spcPct val="85000"/>
              </a:lnSpc>
              <a:defRPr b="1" sz="2000">
                <a:solidFill>
                  <a:srgbClr val="000000"/>
                </a:solidFill>
                <a:latin typeface="Arial Narrow"/>
                <a:ea typeface="Arial Narrow"/>
                <a:cs typeface="Arial Narrow"/>
                <a:sym typeface="Arial Narrow"/>
              </a:defRPr>
            </a:lvl1pPr>
          </a:lstStyle>
          <a:p>
            <a:pPr>
              <a:defRPr>
                <a:effectLst/>
              </a:defRPr>
            </a:pPr>
            <a:r>
              <a:t>大標題文字</a:t>
            </a:r>
          </a:p>
        </p:txBody>
      </p:sp>
      <p:sp>
        <p:nvSpPr>
          <p:cNvPr id="44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sz="3200">
                <a:solidFill>
                  <a:srgbClr val="000000"/>
                </a:solidFill>
                <a:latin typeface="Arial Narrow"/>
                <a:ea typeface="Arial Narrow"/>
                <a:cs typeface="Arial Narrow"/>
                <a:sym typeface="Arial Narrow"/>
              </a:defRPr>
            </a:lvl1pPr>
            <a:lvl2pPr marL="656771" indent="-199571">
              <a:lnSpc>
                <a:spcPct val="90000"/>
              </a:lnSpc>
              <a:spcBef>
                <a:spcPts val="1500"/>
              </a:spcBef>
              <a:buFontTx/>
              <a:buChar char="•"/>
              <a:defRPr b="1" sz="3200">
                <a:solidFill>
                  <a:srgbClr val="000000"/>
                </a:solidFill>
                <a:latin typeface="Arial Narrow"/>
                <a:ea typeface="Arial Narrow"/>
                <a:cs typeface="Arial Narrow"/>
                <a:sym typeface="Arial Narrow"/>
              </a:defRPr>
            </a:lvl2pPr>
            <a:lvl3pPr marL="0" indent="854075">
              <a:lnSpc>
                <a:spcPct val="90000"/>
              </a:lnSpc>
              <a:spcBef>
                <a:spcPts val="1500"/>
              </a:spcBef>
              <a:buSzTx/>
              <a:buFontTx/>
              <a:buNone/>
              <a:defRPr b="1" sz="3200">
                <a:solidFill>
                  <a:srgbClr val="000000"/>
                </a:solidFill>
                <a:latin typeface="Arial Narrow"/>
                <a:ea typeface="Arial Narrow"/>
                <a:cs typeface="Arial Narrow"/>
                <a:sym typeface="Arial Narrow"/>
              </a:defRPr>
            </a:lvl3pPr>
            <a:lvl4pPr marL="0" indent="1089025">
              <a:lnSpc>
                <a:spcPct val="90000"/>
              </a:lnSpc>
              <a:spcBef>
                <a:spcPts val="1500"/>
              </a:spcBef>
              <a:buSzTx/>
              <a:buFontTx/>
              <a:buNone/>
              <a:defRPr b="1" sz="3200">
                <a:solidFill>
                  <a:srgbClr val="000000"/>
                </a:solidFill>
                <a:latin typeface="Arial Narrow"/>
                <a:ea typeface="Arial Narrow"/>
                <a:cs typeface="Arial Narrow"/>
                <a:sym typeface="Arial Narrow"/>
              </a:defRPr>
            </a:lvl4pPr>
            <a:lvl5pPr marL="0" indent="1311275">
              <a:lnSpc>
                <a:spcPct val="90000"/>
              </a:lnSpc>
              <a:spcBef>
                <a:spcPts val="1500"/>
              </a:spcBef>
              <a:buSzTx/>
              <a:buFontTx/>
              <a:buNone/>
              <a:defRPr b="1" sz="32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2" name="文字版面配置區 3"/>
          <p:cNvSpPr/>
          <p:nvPr>
            <p:ph type="body" sz="half" idx="13"/>
          </p:nvPr>
        </p:nvSpPr>
        <p:spPr>
          <a:xfrm>
            <a:off x="457199" y="1435100"/>
            <a:ext cx="3008315" cy="4691063"/>
          </a:xfrm>
          <a:prstGeom prst="rect">
            <a:avLst/>
          </a:prstGeom>
        </p:spPr>
        <p:txBody>
          <a:bodyPr lIns="0" tIns="0" rIns="0" bIns="0"/>
          <a:lstStyle/>
          <a:p>
            <a:pPr marL="0" indent="0">
              <a:lnSpc>
                <a:spcPct val="90000"/>
              </a:lnSpc>
              <a:spcBef>
                <a:spcPts val="600"/>
              </a:spcBef>
              <a:buSzTx/>
              <a:buFontTx/>
              <a:buNone/>
              <a:defRPr b="1" sz="1400">
                <a:solidFill>
                  <a:srgbClr val="000000"/>
                </a:solidFill>
                <a:latin typeface="Arial Narrow"/>
                <a:ea typeface="Arial Narrow"/>
                <a:cs typeface="Arial Narrow"/>
                <a:sym typeface="Arial Narrow"/>
              </a:defRPr>
            </a:pPr>
          </a:p>
        </p:txBody>
      </p:sp>
      <p:sp>
        <p:nvSpPr>
          <p:cNvPr id="443"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圖片">
    <p:bg>
      <p:bgPr>
        <a:solidFill>
          <a:srgbClr val="FFFFFF"/>
        </a:solidFill>
      </p:bgPr>
    </p:bg>
    <p:spTree>
      <p:nvGrpSpPr>
        <p:cNvPr id="1" name=""/>
        <p:cNvGrpSpPr/>
        <p:nvPr/>
      </p:nvGrpSpPr>
      <p:grpSpPr>
        <a:xfrm>
          <a:off x="0" y="0"/>
          <a:ext cx="0" cy="0"/>
          <a:chOff x="0" y="0"/>
          <a:chExt cx="0" cy="0"/>
        </a:xfrm>
      </p:grpSpPr>
      <p:pic>
        <p:nvPicPr>
          <p:cNvPr id="45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51" name="大標題文字"/>
          <p:cNvSpPr txBox="1"/>
          <p:nvPr>
            <p:ph type="title"/>
          </p:nvPr>
        </p:nvSpPr>
        <p:spPr>
          <a:xfrm>
            <a:off x="1792288" y="4800600"/>
            <a:ext cx="5486401" cy="566738"/>
          </a:xfrm>
          <a:prstGeom prst="rect">
            <a:avLst/>
          </a:prstGeom>
        </p:spPr>
        <p:txBody>
          <a:bodyPr lIns="0" tIns="0" rIns="0" bIns="0"/>
          <a:lstStyle>
            <a:lvl1pPr algn="l">
              <a:lnSpc>
                <a:spcPct val="85000"/>
              </a:lnSpc>
              <a:defRPr b="1" sz="2000">
                <a:solidFill>
                  <a:srgbClr val="000000"/>
                </a:solidFill>
                <a:latin typeface="Arial Narrow"/>
                <a:ea typeface="Arial Narrow"/>
                <a:cs typeface="Arial Narrow"/>
                <a:sym typeface="Arial Narrow"/>
              </a:defRPr>
            </a:lvl1pPr>
          </a:lstStyle>
          <a:p>
            <a:pPr>
              <a:defRPr>
                <a:effectLst/>
              </a:defRPr>
            </a:pPr>
            <a:r>
              <a:t>大標題文字</a:t>
            </a:r>
          </a:p>
        </p:txBody>
      </p:sp>
      <p:sp>
        <p:nvSpPr>
          <p:cNvPr id="452" name="圖片版面配置區 2"/>
          <p:cNvSpPr/>
          <p:nvPr>
            <p:ph type="pic" sz="half" idx="13"/>
          </p:nvPr>
        </p:nvSpPr>
        <p:spPr>
          <a:xfrm>
            <a:off x="1792288" y="612775"/>
            <a:ext cx="5486401" cy="4114800"/>
          </a:xfrm>
          <a:prstGeom prst="rect">
            <a:avLst/>
          </a:prstGeom>
        </p:spPr>
        <p:txBody>
          <a:bodyPr lIns="91439" rIns="91439">
            <a:noAutofit/>
          </a:bodyPr>
          <a:lstStyle/>
          <a:p>
            <a:pPr/>
          </a:p>
        </p:txBody>
      </p:sp>
      <p:sp>
        <p:nvSpPr>
          <p:cNvPr id="453" name="內文層級一…"/>
          <p:cNvSpPr txBox="1"/>
          <p:nvPr>
            <p:ph type="body" sz="quarter" idx="1"/>
          </p:nvPr>
        </p:nvSpPr>
        <p:spPr>
          <a:xfrm>
            <a:off x="1792288" y="5367337"/>
            <a:ext cx="5486401" cy="804863"/>
          </a:xfrm>
          <a:prstGeom prst="rect">
            <a:avLst/>
          </a:prstGeom>
        </p:spPr>
        <p:txBody>
          <a:bodyPr lIns="0" tIns="0" rIns="0" bIns="0"/>
          <a:lstStyle>
            <a:lvl1pPr marL="0" indent="0">
              <a:lnSpc>
                <a:spcPct val="90000"/>
              </a:lnSpc>
              <a:spcBef>
                <a:spcPts val="600"/>
              </a:spcBef>
              <a:buSzTx/>
              <a:buFontTx/>
              <a:buNone/>
              <a:defRPr b="1" sz="1400">
                <a:solidFill>
                  <a:srgbClr val="000000"/>
                </a:solidFill>
                <a:latin typeface="Arial Narrow"/>
                <a:ea typeface="Arial Narrow"/>
                <a:cs typeface="Arial Narrow"/>
                <a:sym typeface="Arial Narrow"/>
              </a:defRPr>
            </a:lvl1pPr>
            <a:lvl2pPr marL="0" indent="457200">
              <a:lnSpc>
                <a:spcPct val="90000"/>
              </a:lnSpc>
              <a:spcBef>
                <a:spcPts val="600"/>
              </a:spcBef>
              <a:buSzTx/>
              <a:buFontTx/>
              <a:buNone/>
              <a:defRPr b="1" sz="1400">
                <a:solidFill>
                  <a:srgbClr val="000000"/>
                </a:solidFill>
                <a:latin typeface="Arial Narrow"/>
                <a:ea typeface="Arial Narrow"/>
                <a:cs typeface="Arial Narrow"/>
                <a:sym typeface="Arial Narrow"/>
              </a:defRPr>
            </a:lvl2pPr>
            <a:lvl3pPr marL="0" indent="914400">
              <a:lnSpc>
                <a:spcPct val="90000"/>
              </a:lnSpc>
              <a:spcBef>
                <a:spcPts val="600"/>
              </a:spcBef>
              <a:buSzTx/>
              <a:buFontTx/>
              <a:buNone/>
              <a:defRPr b="1" sz="1400">
                <a:solidFill>
                  <a:srgbClr val="000000"/>
                </a:solidFill>
                <a:latin typeface="Arial Narrow"/>
                <a:ea typeface="Arial Narrow"/>
                <a:cs typeface="Arial Narrow"/>
                <a:sym typeface="Arial Narrow"/>
              </a:defRPr>
            </a:lvl3pPr>
            <a:lvl4pPr marL="0" indent="1371600">
              <a:lnSpc>
                <a:spcPct val="90000"/>
              </a:lnSpc>
              <a:spcBef>
                <a:spcPts val="600"/>
              </a:spcBef>
              <a:buSzTx/>
              <a:buFontTx/>
              <a:buNone/>
              <a:defRPr b="1" sz="1400">
                <a:solidFill>
                  <a:srgbClr val="000000"/>
                </a:solidFill>
                <a:latin typeface="Arial Narrow"/>
                <a:ea typeface="Arial Narrow"/>
                <a:cs typeface="Arial Narrow"/>
                <a:sym typeface="Arial Narrow"/>
              </a:defRPr>
            </a:lvl4pPr>
            <a:lvl5pPr marL="0" indent="1828800">
              <a:lnSpc>
                <a:spcPct val="90000"/>
              </a:lnSpc>
              <a:spcBef>
                <a:spcPts val="600"/>
              </a:spcBef>
              <a:buSzTx/>
              <a:buFontTx/>
              <a:buNone/>
              <a:defRPr b="1" sz="1400">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5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直排文字">
    <p:bg>
      <p:bgPr>
        <a:solidFill>
          <a:srgbClr val="FFFFFF"/>
        </a:solidFill>
      </p:bgPr>
    </p:bg>
    <p:spTree>
      <p:nvGrpSpPr>
        <p:cNvPr id="1" name=""/>
        <p:cNvGrpSpPr/>
        <p:nvPr/>
      </p:nvGrpSpPr>
      <p:grpSpPr>
        <a:xfrm>
          <a:off x="0" y="0"/>
          <a:ext cx="0" cy="0"/>
          <a:chOff x="0" y="0"/>
          <a:chExt cx="0" cy="0"/>
        </a:xfrm>
      </p:grpSpPr>
      <p:pic>
        <p:nvPicPr>
          <p:cNvPr id="4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6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63" name="內文層級一…"/>
          <p:cNvSpPr txBox="1"/>
          <p:nvPr>
            <p:ph type="body" idx="1"/>
          </p:nvPr>
        </p:nvSpPr>
        <p:spPr>
          <a:xfrm>
            <a:off x="1049337" y="1460500"/>
            <a:ext cx="7027863"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6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直排標題及文字">
    <p:bg>
      <p:bgPr>
        <a:solidFill>
          <a:srgbClr val="FFFFFF"/>
        </a:solidFill>
      </p:bgPr>
    </p:bg>
    <p:spTree>
      <p:nvGrpSpPr>
        <p:cNvPr id="1" name=""/>
        <p:cNvGrpSpPr/>
        <p:nvPr/>
      </p:nvGrpSpPr>
      <p:grpSpPr>
        <a:xfrm>
          <a:off x="0" y="0"/>
          <a:ext cx="0" cy="0"/>
          <a:chOff x="0" y="0"/>
          <a:chExt cx="0" cy="0"/>
        </a:xfrm>
      </p:grpSpPr>
      <p:pic>
        <p:nvPicPr>
          <p:cNvPr id="4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72" name="大標題文字"/>
          <p:cNvSpPr txBox="1"/>
          <p:nvPr>
            <p:ph type="title"/>
          </p:nvPr>
        </p:nvSpPr>
        <p:spPr>
          <a:xfrm>
            <a:off x="6380162" y="0"/>
            <a:ext cx="1849438" cy="6142038"/>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73" name="內文層級一…"/>
          <p:cNvSpPr txBox="1"/>
          <p:nvPr>
            <p:ph type="body" idx="1"/>
          </p:nvPr>
        </p:nvSpPr>
        <p:spPr>
          <a:xfrm>
            <a:off x="830262" y="0"/>
            <a:ext cx="5397501" cy="61420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7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物件">
    <p:bg>
      <p:bgPr>
        <a:solidFill>
          <a:srgbClr val="FFFFFF"/>
        </a:solidFill>
      </p:bgPr>
    </p:bg>
    <p:spTree>
      <p:nvGrpSpPr>
        <p:cNvPr id="1" name=""/>
        <p:cNvGrpSpPr/>
        <p:nvPr/>
      </p:nvGrpSpPr>
      <p:grpSpPr>
        <a:xfrm>
          <a:off x="0" y="0"/>
          <a:ext cx="0" cy="0"/>
          <a:chOff x="0" y="0"/>
          <a:chExt cx="0" cy="0"/>
        </a:xfrm>
      </p:grpSpPr>
      <p:pic>
        <p:nvPicPr>
          <p:cNvPr id="4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8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8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8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1" name="大標題文字"/>
          <p:cNvSpPr txBox="1"/>
          <p:nvPr>
            <p:ph type="title"/>
          </p:nvPr>
        </p:nvSpPr>
        <p:spPr>
          <a:prstGeom prst="rect">
            <a:avLst/>
          </a:prstGeom>
        </p:spPr>
        <p:txBody>
          <a:bodyPr/>
          <a:lstStyle/>
          <a:p>
            <a:pPr/>
            <a:r>
              <a:t>大標題文字</a:t>
            </a:r>
          </a:p>
        </p:txBody>
      </p:sp>
      <p:sp>
        <p:nvSpPr>
          <p:cNvPr id="52" name="內文層級一…"/>
          <p:cNvSpPr txBox="1"/>
          <p:nvPr>
            <p:ph type="body" sz="quarter" idx="1"/>
          </p:nvPr>
        </p:nvSpPr>
        <p:spPr>
          <a:xfrm>
            <a:off x="457200" y="1600200"/>
            <a:ext cx="4040188" cy="609600"/>
          </a:xfrm>
          <a:prstGeom prst="rect">
            <a:avLst/>
          </a:prstGeom>
        </p:spPr>
        <p:txBody>
          <a:bodyPr anchor="b"/>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pPr/>
            <a:r>
              <a:t>內文層級一</a:t>
            </a:r>
          </a:p>
          <a:p>
            <a:pPr lvl="1"/>
            <a:r>
              <a:t>內文層級二</a:t>
            </a:r>
          </a:p>
          <a:p>
            <a:pPr lvl="2"/>
            <a:r>
              <a:t>內文層級三</a:t>
            </a:r>
          </a:p>
          <a:p>
            <a:pPr lvl="3"/>
            <a:r>
              <a:t>內文層級四</a:t>
            </a:r>
          </a:p>
          <a:p>
            <a:pPr lvl="4"/>
            <a:r>
              <a:t>內文層級五</a:t>
            </a:r>
          </a:p>
        </p:txBody>
      </p:sp>
      <p:sp>
        <p:nvSpPr>
          <p:cNvPr id="53" name="Text Placeholder 4"/>
          <p:cNvSpPr/>
          <p:nvPr>
            <p:ph type="body" sz="quarter" idx="13"/>
          </p:nvPr>
        </p:nvSpPr>
        <p:spPr>
          <a:xfrm>
            <a:off x="4648200" y="1600200"/>
            <a:ext cx="4041775" cy="609600"/>
          </a:xfrm>
          <a:prstGeom prst="rect">
            <a:avLst/>
          </a:prstGeom>
        </p:spPr>
        <p:txBody>
          <a:bodyPr anchor="b"/>
          <a:lstStyle/>
          <a:p>
            <a:pPr marL="0" indent="0" algn="ctr">
              <a:buSzTx/>
              <a:buFontTx/>
              <a:buNone/>
            </a:pPr>
          </a:p>
        </p:txBody>
      </p:sp>
      <p:sp>
        <p:nvSpPr>
          <p:cNvPr id="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bg>
      <p:bgPr>
        <a:solidFill>
          <a:srgbClr val="FFFFFF"/>
        </a:solidFill>
      </p:bgPr>
    </p:bg>
    <p:spTree>
      <p:nvGrpSpPr>
        <p:cNvPr id="1" name=""/>
        <p:cNvGrpSpPr/>
        <p:nvPr/>
      </p:nvGrpSpPr>
      <p:grpSpPr>
        <a:xfrm>
          <a:off x="0" y="0"/>
          <a:ext cx="0" cy="0"/>
          <a:chOff x="0" y="0"/>
          <a:chExt cx="0" cy="0"/>
        </a:xfrm>
      </p:grpSpPr>
      <p:pic>
        <p:nvPicPr>
          <p:cNvPr id="49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92" name="大標題文字"/>
          <p:cNvSpPr txBox="1"/>
          <p:nvPr>
            <p:ph type="title"/>
          </p:nvPr>
        </p:nvSpPr>
        <p:spPr>
          <a:xfrm>
            <a:off x="830262" y="0"/>
            <a:ext cx="7399338" cy="841375"/>
          </a:xfrm>
          <a:prstGeom prst="rect">
            <a:avLst/>
          </a:prstGeom>
        </p:spPr>
        <p:txBody>
          <a:bodyPr lIns="0" tIns="0" rIns="0" bIns="0" anchor="ctr"/>
          <a:lstStyle>
            <a:lvl1pPr algn="l">
              <a:lnSpc>
                <a:spcPct val="85000"/>
              </a:lnSpc>
              <a:defRPr b="1" sz="2800">
                <a:solidFill>
                  <a:srgbClr val="000000"/>
                </a:solidFill>
                <a:latin typeface="Arial Narrow"/>
                <a:ea typeface="Arial Narrow"/>
                <a:cs typeface="Arial Narrow"/>
                <a:sym typeface="Arial Narrow"/>
              </a:defRPr>
            </a:lvl1pPr>
          </a:lstStyle>
          <a:p>
            <a:pPr>
              <a:defRPr>
                <a:effectLst/>
              </a:defRPr>
            </a:pPr>
            <a:r>
              <a:t>大標題文字</a:t>
            </a:r>
          </a:p>
        </p:txBody>
      </p:sp>
      <p:sp>
        <p:nvSpPr>
          <p:cNvPr id="493" name="內文層級一…"/>
          <p:cNvSpPr txBox="1"/>
          <p:nvPr>
            <p:ph type="body" sz="half" idx="1"/>
          </p:nvPr>
        </p:nvSpPr>
        <p:spPr>
          <a:xfrm>
            <a:off x="1049337" y="1460500"/>
            <a:ext cx="3436939" cy="4681538"/>
          </a:xfrm>
          <a:prstGeom prst="rect">
            <a:avLst/>
          </a:prstGeom>
        </p:spPr>
        <p:txBody>
          <a:bodyPr lIns="0" tIns="0" rIns="0" bIns="0"/>
          <a:lstStyle>
            <a:lvl1pPr marL="228600" indent="-228600">
              <a:lnSpc>
                <a:spcPct val="90000"/>
              </a:lnSpc>
              <a:spcBef>
                <a:spcPts val="1100"/>
              </a:spcBef>
              <a:buSzPct val="70000"/>
              <a:buFontTx/>
              <a:buBlip>
                <a:blip r:embed="rId3"/>
              </a:buBlip>
              <a:defRPr b="1">
                <a:solidFill>
                  <a:srgbClr val="000000"/>
                </a:solidFill>
                <a:latin typeface="Arial Narrow"/>
                <a:ea typeface="Arial Narrow"/>
                <a:cs typeface="Arial Narrow"/>
                <a:sym typeface="Arial Narrow"/>
              </a:defRPr>
            </a:lvl1pPr>
            <a:lvl2pPr marL="631825" indent="-174625">
              <a:lnSpc>
                <a:spcPct val="90000"/>
              </a:lnSpc>
              <a:spcBef>
                <a:spcPts val="1100"/>
              </a:spcBef>
              <a:buFontTx/>
              <a:buChar char="•"/>
              <a:defRPr b="1">
                <a:solidFill>
                  <a:srgbClr val="000000"/>
                </a:solidFill>
                <a:latin typeface="Arial Narrow"/>
                <a:ea typeface="Arial Narrow"/>
                <a:cs typeface="Arial Narrow"/>
                <a:sym typeface="Arial Narrow"/>
              </a:defRPr>
            </a:lvl2pPr>
            <a:lvl3pPr marL="0" indent="854075">
              <a:lnSpc>
                <a:spcPct val="90000"/>
              </a:lnSpc>
              <a:spcBef>
                <a:spcPts val="1100"/>
              </a:spcBef>
              <a:buSzTx/>
              <a:buFontTx/>
              <a:buNone/>
              <a:defRPr b="1">
                <a:solidFill>
                  <a:srgbClr val="000000"/>
                </a:solidFill>
                <a:latin typeface="Arial Narrow"/>
                <a:ea typeface="Arial Narrow"/>
                <a:cs typeface="Arial Narrow"/>
                <a:sym typeface="Arial Narrow"/>
              </a:defRPr>
            </a:lvl3pPr>
            <a:lvl4pPr marL="0" indent="1089025">
              <a:lnSpc>
                <a:spcPct val="90000"/>
              </a:lnSpc>
              <a:spcBef>
                <a:spcPts val="1100"/>
              </a:spcBef>
              <a:buSzTx/>
              <a:buFontTx/>
              <a:buNone/>
              <a:defRPr b="1">
                <a:solidFill>
                  <a:srgbClr val="000000"/>
                </a:solidFill>
                <a:latin typeface="Arial Narrow"/>
                <a:ea typeface="Arial Narrow"/>
                <a:cs typeface="Arial Narrow"/>
                <a:sym typeface="Arial Narrow"/>
              </a:defRPr>
            </a:lvl4pPr>
            <a:lvl5pPr marL="0" indent="1311275">
              <a:lnSpc>
                <a:spcPct val="90000"/>
              </a:lnSpc>
              <a:spcBef>
                <a:spcPts val="1100"/>
              </a:spcBef>
              <a:buSzTx/>
              <a:buFontTx/>
              <a:buNone/>
              <a:defRPr b="1">
                <a:solidFill>
                  <a:srgbClr val="000000"/>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94" name="幻燈片編號"/>
          <p:cNvSpPr txBox="1"/>
          <p:nvPr>
            <p:ph type="sldNum" sz="quarter" idx="2"/>
          </p:nvPr>
        </p:nvSpPr>
        <p:spPr>
          <a:xfrm>
            <a:off x="65532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內容">
    <p:bg>
      <p:bgPr>
        <a:solidFill>
          <a:srgbClr val="FFFFFF"/>
        </a:solidFill>
      </p:bgPr>
    </p:bg>
    <p:spTree>
      <p:nvGrpSpPr>
        <p:cNvPr id="1" name=""/>
        <p:cNvGrpSpPr/>
        <p:nvPr/>
      </p:nvGrpSpPr>
      <p:grpSpPr>
        <a:xfrm>
          <a:off x="0" y="0"/>
          <a:ext cx="0" cy="0"/>
          <a:chOff x="0" y="0"/>
          <a:chExt cx="0" cy="0"/>
        </a:xfrm>
      </p:grpSpPr>
      <p:sp>
        <p:nvSpPr>
          <p:cNvPr id="501" name="Rectangle 9"/>
          <p:cNvSpPr/>
          <p:nvPr/>
        </p:nvSpPr>
        <p:spPr>
          <a:xfrm>
            <a:off x="6853428" y="6479628"/>
            <a:ext cx="2290573" cy="378373"/>
          </a:xfrm>
          <a:prstGeom prst="rect">
            <a:avLst/>
          </a:prstGeom>
          <a:solidFill>
            <a:srgbClr val="824D9D"/>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2" name="Rectangle 6"/>
          <p:cNvSpPr/>
          <p:nvPr/>
        </p:nvSpPr>
        <p:spPr>
          <a:xfrm>
            <a:off x="-1" y="6479628"/>
            <a:ext cx="2290574" cy="378373"/>
          </a:xfrm>
          <a:prstGeom prst="rect">
            <a:avLst/>
          </a:prstGeom>
          <a:solidFill>
            <a:srgbClr val="EE9F20"/>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3" name="Rectangle 7"/>
          <p:cNvSpPr/>
          <p:nvPr/>
        </p:nvSpPr>
        <p:spPr>
          <a:xfrm>
            <a:off x="2290572" y="6479628"/>
            <a:ext cx="2290573" cy="378373"/>
          </a:xfrm>
          <a:prstGeom prst="rect">
            <a:avLst/>
          </a:prstGeom>
          <a:solidFill>
            <a:srgbClr val="3ABA99"/>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4" name="Rectangle 8"/>
          <p:cNvSpPr/>
          <p:nvPr/>
        </p:nvSpPr>
        <p:spPr>
          <a:xfrm>
            <a:off x="4581144" y="6479628"/>
            <a:ext cx="2290573" cy="378373"/>
          </a:xfrm>
          <a:prstGeom prst="rect">
            <a:avLst/>
          </a:prstGeom>
          <a:solidFill>
            <a:srgbClr val="46A0D8"/>
          </a:solidFill>
          <a:ln w="12700">
            <a:miter lim="400000"/>
          </a:ln>
        </p:spPr>
        <p:txBody>
          <a:bodyPr lIns="45719" rIns="45719" anchor="ctr"/>
          <a:lstStyle/>
          <a:p>
            <a:pPr algn="ctr">
              <a:defRPr sz="1300">
                <a:solidFill>
                  <a:srgbClr val="FFFFFF"/>
                </a:solidFill>
                <a:latin typeface="Segoe UI"/>
                <a:ea typeface="Segoe UI"/>
                <a:cs typeface="Segoe UI"/>
                <a:sym typeface="Segoe UI"/>
              </a:defRPr>
            </a:pPr>
          </a:p>
        </p:txBody>
      </p:sp>
      <p:sp>
        <p:nvSpPr>
          <p:cNvPr id="505" name="大標題文字"/>
          <p:cNvSpPr txBox="1"/>
          <p:nvPr>
            <p:ph type="title"/>
          </p:nvPr>
        </p:nvSpPr>
        <p:spPr>
          <a:xfrm>
            <a:off x="628650" y="1610211"/>
            <a:ext cx="5200652" cy="965479"/>
          </a:xfrm>
          <a:prstGeom prst="rect">
            <a:avLst/>
          </a:prstGeom>
        </p:spPr>
        <p:txBody>
          <a:bodyPr anchor="ctr"/>
          <a:lstStyle>
            <a:lvl1pPr algn="l" defTabSz="685800">
              <a:lnSpc>
                <a:spcPct val="90000"/>
              </a:lnSpc>
              <a:defRPr sz="3000">
                <a:solidFill>
                  <a:srgbClr val="262626"/>
                </a:solidFill>
                <a:latin typeface="Century Gothic"/>
                <a:ea typeface="Century Gothic"/>
                <a:cs typeface="Century Gothic"/>
                <a:sym typeface="Century Gothic"/>
              </a:defRPr>
            </a:lvl1pPr>
          </a:lstStyle>
          <a:p>
            <a:pPr>
              <a:defRPr>
                <a:effectLst/>
              </a:defRPr>
            </a:pPr>
            <a:r>
              <a:t>大標題文字</a:t>
            </a:r>
          </a:p>
        </p:txBody>
      </p:sp>
      <p:sp>
        <p:nvSpPr>
          <p:cNvPr id="506" name="內文層級一…"/>
          <p:cNvSpPr txBox="1"/>
          <p:nvPr>
            <p:ph type="body" sz="half" idx="1"/>
          </p:nvPr>
        </p:nvSpPr>
        <p:spPr>
          <a:xfrm>
            <a:off x="628651" y="2727432"/>
            <a:ext cx="5200651" cy="2585547"/>
          </a:xfrm>
          <a:prstGeom prst="rect">
            <a:avLst/>
          </a:prstGeom>
        </p:spPr>
        <p:txBody>
          <a:bodyPr/>
          <a:lstStyle>
            <a:lvl1pPr marL="0" indent="0" defTabSz="685800">
              <a:lnSpc>
                <a:spcPct val="110000"/>
              </a:lnSpc>
              <a:spcBef>
                <a:spcPts val="1000"/>
              </a:spcBef>
              <a:buSzTx/>
              <a:buFontTx/>
              <a:buNone/>
              <a:defRPr sz="1300">
                <a:solidFill>
                  <a:srgbClr val="262626"/>
                </a:solidFill>
                <a:latin typeface="Segoe UI"/>
                <a:ea typeface="Segoe UI"/>
                <a:cs typeface="Segoe UI"/>
                <a:sym typeface="Segoe UI"/>
              </a:defRPr>
            </a:lvl1pPr>
            <a:lvl2pPr marL="466725" indent="-123825" defTabSz="685800">
              <a:lnSpc>
                <a:spcPct val="110000"/>
              </a:lnSpc>
              <a:spcBef>
                <a:spcPts val="1000"/>
              </a:spcBef>
              <a:buFontTx/>
              <a:buChar char="•"/>
              <a:defRPr sz="1300">
                <a:solidFill>
                  <a:srgbClr val="262626"/>
                </a:solidFill>
                <a:latin typeface="Segoe UI"/>
                <a:ea typeface="Segoe UI"/>
                <a:cs typeface="Segoe UI"/>
                <a:sym typeface="Segoe UI"/>
              </a:defRPr>
            </a:lvl2pPr>
            <a:lvl3pPr marL="834389" indent="-148589" defTabSz="685800">
              <a:lnSpc>
                <a:spcPct val="110000"/>
              </a:lnSpc>
              <a:spcBef>
                <a:spcPts val="1000"/>
              </a:spcBef>
              <a:buFontTx/>
              <a:defRPr sz="1300">
                <a:solidFill>
                  <a:srgbClr val="262626"/>
                </a:solidFill>
                <a:latin typeface="Segoe UI"/>
                <a:ea typeface="Segoe UI"/>
                <a:cs typeface="Segoe UI"/>
                <a:sym typeface="Segoe UI"/>
              </a:defRPr>
            </a:lvl3pPr>
            <a:lvl4pPr marL="1200150" indent="-171450" defTabSz="685800">
              <a:lnSpc>
                <a:spcPct val="110000"/>
              </a:lnSpc>
              <a:spcBef>
                <a:spcPts val="1000"/>
              </a:spcBef>
              <a:buFontTx/>
              <a:buChar char="•"/>
              <a:defRPr sz="1300">
                <a:solidFill>
                  <a:srgbClr val="262626"/>
                </a:solidFill>
                <a:latin typeface="Segoe UI"/>
                <a:ea typeface="Segoe UI"/>
                <a:cs typeface="Segoe UI"/>
                <a:sym typeface="Segoe UI"/>
              </a:defRPr>
            </a:lvl4pPr>
            <a:lvl5pPr marL="1543050" indent="-171450" defTabSz="685800">
              <a:lnSpc>
                <a:spcPct val="110000"/>
              </a:lnSpc>
              <a:spcBef>
                <a:spcPts val="1000"/>
              </a:spcBef>
              <a:buFontTx/>
              <a:defRPr sz="1300">
                <a:solidFill>
                  <a:srgbClr val="262626"/>
                </a:solidFill>
                <a:latin typeface="Segoe UI"/>
                <a:ea typeface="Segoe UI"/>
                <a:cs typeface="Segoe UI"/>
                <a:sym typeface="Segoe UI"/>
              </a:defRPr>
            </a:lvl5pPr>
          </a:lstStyle>
          <a:p>
            <a:pPr/>
            <a:r>
              <a:t>內文層級一</a:t>
            </a:r>
          </a:p>
          <a:p>
            <a:pPr lvl="1"/>
            <a:r>
              <a:t>內文層級二</a:t>
            </a:r>
          </a:p>
          <a:p>
            <a:pPr lvl="2"/>
            <a:r>
              <a:t>內文層級三</a:t>
            </a:r>
          </a:p>
          <a:p>
            <a:pPr lvl="3"/>
            <a:r>
              <a:t>內文層級四</a:t>
            </a:r>
          </a:p>
          <a:p>
            <a:pPr lvl="4"/>
            <a:r>
              <a:t>內文層級五</a:t>
            </a:r>
          </a:p>
        </p:txBody>
      </p:sp>
      <p:sp>
        <p:nvSpPr>
          <p:cNvPr id="507" name="幻燈片編號"/>
          <p:cNvSpPr txBox="1"/>
          <p:nvPr>
            <p:ph type="sldNum" sz="quarter" idx="2"/>
          </p:nvPr>
        </p:nvSpPr>
        <p:spPr>
          <a:xfrm>
            <a:off x="8220069" y="6533375"/>
            <a:ext cx="245404" cy="243841"/>
          </a:xfrm>
          <a:prstGeom prst="rect">
            <a:avLst/>
          </a:prstGeom>
        </p:spPr>
        <p:txBody>
          <a:bodyPr lIns="45719" tIns="45719" rIns="45719" bIns="45719"/>
          <a:lstStyle>
            <a:lvl1pPr algn="r">
              <a:defRPr b="1" sz="1000">
                <a:solidFill>
                  <a:srgbClr val="FFFFFF"/>
                </a:solidFill>
                <a:latin typeface="微軟正黑體"/>
                <a:ea typeface="微軟正黑體"/>
                <a:cs typeface="微軟正黑體"/>
                <a:sym typeface="微軟正黑體"/>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bg>
      <p:bgPr>
        <a:solidFill>
          <a:srgbClr val="FFFFFF"/>
        </a:solidFill>
      </p:bgPr>
    </p:bg>
    <p:spTree>
      <p:nvGrpSpPr>
        <p:cNvPr id="1" name=""/>
        <p:cNvGrpSpPr/>
        <p:nvPr/>
      </p:nvGrpSpPr>
      <p:grpSpPr>
        <a:xfrm>
          <a:off x="0" y="0"/>
          <a:ext cx="0" cy="0"/>
          <a:chOff x="0" y="0"/>
          <a:chExt cx="0" cy="0"/>
        </a:xfrm>
      </p:grpSpPr>
      <p:sp>
        <p:nvSpPr>
          <p:cNvPr id="514" name="大標題文字"/>
          <p:cNvSpPr txBox="1"/>
          <p:nvPr>
            <p:ph type="title"/>
          </p:nvPr>
        </p:nvSpPr>
        <p:spPr>
          <a:xfrm>
            <a:off x="457200" y="274638"/>
            <a:ext cx="8229600" cy="1143001"/>
          </a:xfrm>
          <a:prstGeom prst="rect">
            <a:avLst/>
          </a:prstGeom>
        </p:spPr>
        <p:txBody>
          <a:bodyPr lIns="45718" tIns="45718" rIns="45718" bIns="45718" anchor="ctr"/>
          <a:lstStyle>
            <a:lvl1pPr>
              <a:lnSpc>
                <a:spcPct val="100000"/>
              </a:lnSpc>
              <a:defRPr sz="4400">
                <a:solidFill>
                  <a:srgbClr val="000000"/>
                </a:solidFill>
                <a:latin typeface="+mj-lt"/>
                <a:ea typeface="+mj-ea"/>
                <a:cs typeface="+mj-cs"/>
                <a:sym typeface="Calibri"/>
              </a:defRPr>
            </a:lvl1pPr>
          </a:lstStyle>
          <a:p>
            <a:pPr>
              <a:defRPr>
                <a:effectLst/>
              </a:defRPr>
            </a:pPr>
            <a:r>
              <a:t>大標題文字</a:t>
            </a:r>
          </a:p>
        </p:txBody>
      </p:sp>
      <p:sp>
        <p:nvSpPr>
          <p:cNvPr id="515" name="幻燈片編號"/>
          <p:cNvSpPr txBox="1"/>
          <p:nvPr>
            <p:ph type="sldNum" sz="quarter" idx="2"/>
          </p:nvPr>
        </p:nvSpPr>
        <p:spPr>
          <a:xfrm>
            <a:off x="8443656" y="6404293"/>
            <a:ext cx="243144" cy="269239"/>
          </a:xfrm>
          <a:prstGeom prst="rect">
            <a:avLst/>
          </a:prstGeom>
        </p:spPr>
        <p:txBody>
          <a:bodyPr lIns="45718" tIns="45718" rIns="45718" bIns="45718"/>
          <a:lstStyle>
            <a:lvl1pPr algn="r">
              <a:defRPr b="1">
                <a:solidFill>
                  <a:srgbClr val="888888"/>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solidFill>
          <a:srgbClr val="FFFFFF"/>
        </a:solidFill>
      </p:bgPr>
    </p:bg>
    <p:spTree>
      <p:nvGrpSpPr>
        <p:cNvPr id="1" name=""/>
        <p:cNvGrpSpPr/>
        <p:nvPr/>
      </p:nvGrpSpPr>
      <p:grpSpPr>
        <a:xfrm>
          <a:off x="0" y="0"/>
          <a:ext cx="0" cy="0"/>
          <a:chOff x="0" y="0"/>
          <a:chExt cx="0" cy="0"/>
        </a:xfrm>
      </p:grpSpPr>
      <p:sp>
        <p:nvSpPr>
          <p:cNvPr id="522" name="大標題文字"/>
          <p:cNvSpPr txBox="1"/>
          <p:nvPr>
            <p:ph type="title"/>
          </p:nvPr>
        </p:nvSpPr>
        <p:spPr>
          <a:xfrm>
            <a:off x="685800" y="2130425"/>
            <a:ext cx="7772400" cy="1470025"/>
          </a:xfrm>
          <a:prstGeom prst="rect">
            <a:avLst/>
          </a:prstGeom>
        </p:spPr>
        <p:txBody>
          <a:bodyPr lIns="45718" tIns="45718" rIns="45718" bIns="45718" anchor="ctr"/>
          <a:lstStyle>
            <a:lvl1pPr>
              <a:lnSpc>
                <a:spcPct val="100000"/>
              </a:lnSpc>
              <a:defRPr sz="4400">
                <a:solidFill>
                  <a:srgbClr val="000000"/>
                </a:solidFill>
                <a:latin typeface="+mj-lt"/>
                <a:ea typeface="+mj-ea"/>
                <a:cs typeface="+mj-cs"/>
                <a:sym typeface="Calibri"/>
              </a:defRPr>
            </a:lvl1pPr>
          </a:lstStyle>
          <a:p>
            <a:pPr>
              <a:defRPr>
                <a:effectLst/>
              </a:defRPr>
            </a:pPr>
            <a:r>
              <a:t>大標題文字</a:t>
            </a:r>
          </a:p>
        </p:txBody>
      </p:sp>
      <p:sp>
        <p:nvSpPr>
          <p:cNvPr id="523" name="內文層級一…"/>
          <p:cNvSpPr txBox="1"/>
          <p:nvPr>
            <p:ph type="body" sz="quarter" idx="1"/>
          </p:nvPr>
        </p:nvSpPr>
        <p:spPr>
          <a:xfrm>
            <a:off x="1371600" y="3886200"/>
            <a:ext cx="6400800" cy="1752600"/>
          </a:xfrm>
          <a:prstGeom prst="rect">
            <a:avLst/>
          </a:prstGeom>
        </p:spPr>
        <p:txBody>
          <a:bodyPr lIns="45718" tIns="45718" rIns="45718" bIns="45718"/>
          <a:lstStyle>
            <a:lvl1pPr marL="0" indent="0" algn="ctr">
              <a:spcBef>
                <a:spcPts val="700"/>
              </a:spcBef>
              <a:buSzTx/>
              <a:buFontTx/>
              <a:buNone/>
              <a:defRPr sz="3200">
                <a:solidFill>
                  <a:srgbClr val="888888"/>
                </a:solidFill>
                <a:latin typeface="+mj-lt"/>
                <a:ea typeface="+mj-ea"/>
                <a:cs typeface="+mj-cs"/>
                <a:sym typeface="Calibri"/>
              </a:defRPr>
            </a:lvl1pPr>
            <a:lvl2pPr marL="0" indent="0" algn="ctr">
              <a:spcBef>
                <a:spcPts val="700"/>
              </a:spcBef>
              <a:buSzTx/>
              <a:buFontTx/>
              <a:buNone/>
              <a:defRPr sz="3200">
                <a:solidFill>
                  <a:srgbClr val="888888"/>
                </a:solidFill>
                <a:latin typeface="+mj-lt"/>
                <a:ea typeface="+mj-ea"/>
                <a:cs typeface="+mj-cs"/>
                <a:sym typeface="Calibri"/>
              </a:defRPr>
            </a:lvl2pPr>
            <a:lvl3pPr marL="0" indent="0" algn="ctr">
              <a:spcBef>
                <a:spcPts val="700"/>
              </a:spcBef>
              <a:buSzTx/>
              <a:buFontTx/>
              <a:buNone/>
              <a:defRPr sz="3200">
                <a:solidFill>
                  <a:srgbClr val="888888"/>
                </a:solidFill>
                <a:latin typeface="+mj-lt"/>
                <a:ea typeface="+mj-ea"/>
                <a:cs typeface="+mj-cs"/>
                <a:sym typeface="Calibri"/>
              </a:defRPr>
            </a:lvl3pPr>
            <a:lvl4pPr marL="0" indent="0" algn="ctr">
              <a:spcBef>
                <a:spcPts val="700"/>
              </a:spcBef>
              <a:buSzTx/>
              <a:buFontTx/>
              <a:buNone/>
              <a:defRPr sz="3200">
                <a:solidFill>
                  <a:srgbClr val="888888"/>
                </a:solidFill>
                <a:latin typeface="+mj-lt"/>
                <a:ea typeface="+mj-ea"/>
                <a:cs typeface="+mj-cs"/>
                <a:sym typeface="Calibri"/>
              </a:defRPr>
            </a:lvl4pPr>
            <a:lvl5pPr marL="0" indent="0" algn="ctr">
              <a:spcBef>
                <a:spcPts val="700"/>
              </a:spcBef>
              <a:buSzTx/>
              <a:buFontTx/>
              <a:buNone/>
              <a:defRPr sz="3200">
                <a:solidFill>
                  <a:srgbClr val="888888"/>
                </a:solidFill>
                <a:latin typeface="+mj-lt"/>
                <a:ea typeface="+mj-ea"/>
                <a:cs typeface="+mj-cs"/>
                <a:sym typeface="Calibri"/>
              </a:defRPr>
            </a:lvl5pPr>
          </a:lstStyle>
          <a:p>
            <a:pPr/>
            <a:r>
              <a:t>內文層級一</a:t>
            </a:r>
          </a:p>
          <a:p>
            <a:pPr lvl="1"/>
            <a:r>
              <a:t>內文層級二</a:t>
            </a:r>
          </a:p>
          <a:p>
            <a:pPr lvl="2"/>
            <a:r>
              <a:t>內文層級三</a:t>
            </a:r>
          </a:p>
          <a:p>
            <a:pPr lvl="3"/>
            <a:r>
              <a:t>內文層級四</a:t>
            </a:r>
          </a:p>
          <a:p>
            <a:pPr lvl="4"/>
            <a:r>
              <a:t>內文層級五</a:t>
            </a:r>
          </a:p>
        </p:txBody>
      </p:sp>
      <p:sp>
        <p:nvSpPr>
          <p:cNvPr id="524" name="幻燈片編號"/>
          <p:cNvSpPr txBox="1"/>
          <p:nvPr>
            <p:ph type="sldNum" sz="quarter" idx="2"/>
          </p:nvPr>
        </p:nvSpPr>
        <p:spPr>
          <a:xfrm>
            <a:off x="8443656" y="6404293"/>
            <a:ext cx="243144" cy="269239"/>
          </a:xfrm>
          <a:prstGeom prst="rect">
            <a:avLst/>
          </a:prstGeom>
        </p:spPr>
        <p:txBody>
          <a:bodyPr lIns="45718" tIns="45718" rIns="45718" bIns="45718"/>
          <a:lstStyle>
            <a:lvl1pPr algn="r">
              <a:defRPr b="1">
                <a:solidFill>
                  <a:srgbClr val="898989"/>
                </a:solidFill>
                <a:latin typeface="Arial Narrow"/>
                <a:ea typeface="Arial Narrow"/>
                <a:cs typeface="Arial Narrow"/>
                <a:sym typeface="Arial Narro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1" name="大標題文字"/>
          <p:cNvSpPr txBox="1"/>
          <p:nvPr>
            <p:ph type="title"/>
          </p:nvPr>
        </p:nvSpPr>
        <p:spPr>
          <a:prstGeom prst="rect">
            <a:avLst/>
          </a:prstGeom>
        </p:spPr>
        <p:txBody>
          <a:bodyPr/>
          <a:lstStyle/>
          <a:p>
            <a:pPr/>
            <a:r>
              <a:t>大標題文字</a:t>
            </a:r>
          </a:p>
        </p:txBody>
      </p:sp>
      <p:sp>
        <p:nvSpPr>
          <p:cNvPr id="6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6" name="大標題文字"/>
          <p:cNvSpPr txBox="1"/>
          <p:nvPr>
            <p:ph type="title"/>
          </p:nvPr>
        </p:nvSpPr>
        <p:spPr>
          <a:xfrm>
            <a:off x="5907087" y="266700"/>
            <a:ext cx="3008314" cy="2095500"/>
          </a:xfrm>
          <a:prstGeom prst="rect">
            <a:avLst/>
          </a:prstGeom>
        </p:spPr>
        <p:txBody>
          <a:bodyPr/>
          <a:lstStyle>
            <a:lvl1pPr>
              <a:lnSpc>
                <a:spcPct val="100000"/>
              </a:lnSpc>
              <a:defRPr sz="2800">
                <a:effectLst>
                  <a:outerShdw sx="100000" sy="100000" kx="0" ky="0" algn="b" rotWithShape="0" blurRad="50800" dist="25400" dir="5400000">
                    <a:srgbClr val="000000">
                      <a:alpha val="25000"/>
                    </a:srgbClr>
                  </a:outerShdw>
                </a:effectLst>
              </a:defRPr>
            </a:lvl1pPr>
          </a:lstStyle>
          <a:p>
            <a:pPr/>
            <a:r>
              <a:t>大標題文字</a:t>
            </a:r>
          </a:p>
        </p:txBody>
      </p:sp>
      <p:sp>
        <p:nvSpPr>
          <p:cNvPr id="77" name="內文層級一…"/>
          <p:cNvSpPr txBox="1"/>
          <p:nvPr>
            <p:ph type="body" idx="1"/>
          </p:nvPr>
        </p:nvSpPr>
        <p:spPr>
          <a:xfrm>
            <a:off x="719137" y="273050"/>
            <a:ext cx="4995863"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78" name="Text Placeholder 3"/>
          <p:cNvSpPr/>
          <p:nvPr>
            <p:ph type="body" sz="quarter" idx="13"/>
          </p:nvPr>
        </p:nvSpPr>
        <p:spPr>
          <a:xfrm>
            <a:off x="5907087" y="2438400"/>
            <a:ext cx="3008314" cy="3687763"/>
          </a:xfrm>
          <a:prstGeom prst="rect">
            <a:avLst/>
          </a:prstGeom>
        </p:spPr>
        <p:txBody>
          <a:bodyPr/>
          <a:lstStyle/>
          <a:p>
            <a:pPr marL="0" indent="0" algn="ctr">
              <a:lnSpc>
                <a:spcPct val="125000"/>
              </a:lnSpc>
              <a:spcBef>
                <a:spcPts val="300"/>
              </a:spcBef>
              <a:buSzTx/>
              <a:buFontTx/>
              <a:buNone/>
              <a:defRPr sz="1600"/>
            </a:pPr>
          </a:p>
        </p:txBody>
      </p:sp>
      <p:sp>
        <p:nvSpPr>
          <p:cNvPr id="79" name="幻燈片編號"/>
          <p:cNvSpPr txBox="1"/>
          <p:nvPr>
            <p:ph type="sldNum" sz="quarter" idx="2"/>
          </p:nvPr>
        </p:nvSpPr>
        <p:spPr>
          <a:xfrm>
            <a:off x="8460431" y="6416230"/>
            <a:ext cx="236485" cy="24536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6" name="大標題文字"/>
          <p:cNvSpPr txBox="1"/>
          <p:nvPr>
            <p:ph type="title"/>
          </p:nvPr>
        </p:nvSpPr>
        <p:spPr>
          <a:xfrm>
            <a:off x="1679575" y="228600"/>
            <a:ext cx="5711825" cy="895350"/>
          </a:xfrm>
          <a:prstGeom prst="rect">
            <a:avLst/>
          </a:prstGeom>
        </p:spPr>
        <p:txBody>
          <a:bodyPr/>
          <a:lstStyle>
            <a:lvl1pPr>
              <a:lnSpc>
                <a:spcPct val="100000"/>
              </a:lnSpc>
              <a:defRPr sz="2800"/>
            </a:lvl1pPr>
          </a:lstStyle>
          <a:p>
            <a:pPr/>
            <a:r>
              <a:t>大標題文字</a:t>
            </a:r>
          </a:p>
        </p:txBody>
      </p:sp>
      <p:sp>
        <p:nvSpPr>
          <p:cNvPr id="87" name="Picture Placeholder 2"/>
          <p:cNvSpPr/>
          <p:nvPr>
            <p:ph type="pic" idx="13"/>
          </p:nvPr>
        </p:nvSpPr>
        <p:spPr>
          <a:xfrm>
            <a:off x="1508125" y="1143000"/>
            <a:ext cx="6054725" cy="4541045"/>
          </a:xfrm>
          <a:prstGeom prst="rect">
            <a:avLst/>
          </a:prstGeom>
          <a:ln w="76200">
            <a:solidFill>
              <a:srgbClr val="FFFFFF"/>
            </a:solidFill>
            <a:round/>
          </a:ln>
          <a:effectLst>
            <a:outerShdw sx="100000" sy="100000" kx="0" ky="0" algn="b" rotWithShape="0" blurRad="88900" dist="50800" dir="5400000">
              <a:srgbClr val="000000">
                <a:alpha val="25000"/>
              </a:srgbClr>
            </a:outerShdw>
          </a:effectLst>
        </p:spPr>
        <p:txBody>
          <a:bodyPr lIns="91439" rIns="91439">
            <a:noAutofit/>
          </a:bodyPr>
          <a:lstStyle/>
          <a:p>
            <a:pPr/>
          </a:p>
        </p:txBody>
      </p:sp>
      <p:sp>
        <p:nvSpPr>
          <p:cNvPr id="88" name="內文層級一…"/>
          <p:cNvSpPr txBox="1"/>
          <p:nvPr>
            <p:ph type="body" sz="quarter" idx="1"/>
          </p:nvPr>
        </p:nvSpPr>
        <p:spPr>
          <a:xfrm>
            <a:off x="1679575" y="5810250"/>
            <a:ext cx="5711825" cy="533400"/>
          </a:xfrm>
          <a:prstGeom prst="rect">
            <a:avLst/>
          </a:prstGeom>
        </p:spPr>
        <p:txBody>
          <a:bodyPr/>
          <a:lstStyle>
            <a:lvl1pPr marL="0" indent="0" algn="ctr">
              <a:spcBef>
                <a:spcPts val="300"/>
              </a:spcBef>
              <a:buSzTx/>
              <a:buFontTx/>
              <a:buNone/>
              <a:defRPr sz="1600"/>
            </a:lvl1pPr>
            <a:lvl2pPr marL="0" indent="457200" algn="ctr">
              <a:spcBef>
                <a:spcPts val="300"/>
              </a:spcBef>
              <a:buSzTx/>
              <a:buFontTx/>
              <a:buNone/>
              <a:defRPr sz="1600"/>
            </a:lvl2pPr>
            <a:lvl3pPr marL="0" indent="914400" algn="ctr">
              <a:spcBef>
                <a:spcPts val="300"/>
              </a:spcBef>
              <a:buSzTx/>
              <a:buFontTx/>
              <a:buNone/>
              <a:defRPr sz="1600"/>
            </a:lvl3pPr>
            <a:lvl4pPr marL="0" indent="1371600" algn="ctr">
              <a:spcBef>
                <a:spcPts val="300"/>
              </a:spcBef>
              <a:buSzTx/>
              <a:buFontTx/>
              <a:buNone/>
              <a:defRPr sz="1600"/>
            </a:lvl4pPr>
            <a:lvl5pPr marL="0" indent="1828800" algn="ctr">
              <a:spcBef>
                <a:spcPts val="300"/>
              </a:spcBef>
              <a:buSzTx/>
              <a:buFontTx/>
              <a:buNone/>
              <a:defRPr sz="1600"/>
            </a:lvl5pPr>
          </a:lstStyle>
          <a:p>
            <a:pPr/>
            <a:r>
              <a:t>內文層級一</a:t>
            </a:r>
          </a:p>
          <a:p>
            <a:pPr lvl="1"/>
            <a:r>
              <a:t>內文層級二</a:t>
            </a:r>
          </a:p>
          <a:p>
            <a:pPr lvl="2"/>
            <a:r>
              <a:t>內文層級三</a:t>
            </a:r>
          </a:p>
          <a:p>
            <a:pPr lvl="3"/>
            <a:r>
              <a:t>內文層級四</a:t>
            </a:r>
          </a:p>
          <a:p>
            <a:pPr lvl="4"/>
            <a:r>
              <a:t>內文層級五</a:t>
            </a:r>
          </a:p>
        </p:txBody>
      </p:sp>
      <p:sp>
        <p:nvSpPr>
          <p:cNvPr id="8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50000">
              <a:srgbClr val="FFFFFF"/>
            </a:gs>
            <a:gs pos="76000">
              <a:srgbClr val="F3F3F3"/>
            </a:gs>
            <a:gs pos="92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2" name="Oval 6"/>
          <p:cNvSpPr/>
          <p:nvPr/>
        </p:nvSpPr>
        <p:spPr>
          <a:xfrm>
            <a:off x="8457759" y="6499383"/>
            <a:ext cx="84773" cy="84773"/>
          </a:xfrm>
          <a:prstGeom prst="ellipse">
            <a:avLst/>
          </a:prstGeom>
          <a:solidFill>
            <a:srgbClr val="808080"/>
          </a:solidFill>
          <a:ln w="12700">
            <a:miter lim="400000"/>
          </a:ln>
        </p:spPr>
        <p:txBody>
          <a:bodyPr lIns="45719" rIns="45719" anchor="ctr"/>
          <a:lstStyle/>
          <a:p>
            <a:pPr algn="ctr">
              <a:defRPr>
                <a:solidFill>
                  <a:srgbClr val="FFFFFF"/>
                </a:solidFill>
              </a:defRPr>
            </a:pP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大標題文字"/>
          <p:cNvSpPr txBox="1"/>
          <p:nvPr>
            <p:ph type="title"/>
          </p:nvPr>
        </p:nvSpPr>
        <p:spPr>
          <a:xfrm>
            <a:off x="457200" y="0"/>
            <a:ext cx="8229600" cy="1600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大標題文字</a:t>
            </a:r>
          </a:p>
        </p:txBody>
      </p:sp>
      <p:sp>
        <p:nvSpPr>
          <p:cNvPr id="5" name="幻燈片編號"/>
          <p:cNvSpPr txBox="1"/>
          <p:nvPr>
            <p:ph type="sldNum" sz="quarter" idx="2"/>
          </p:nvPr>
        </p:nvSpPr>
        <p:spPr>
          <a:xfrm>
            <a:off x="8543277" y="6416230"/>
            <a:ext cx="236485" cy="245365"/>
          </a:xfrm>
          <a:prstGeom prst="rect">
            <a:avLst/>
          </a:prstGeom>
          <a:ln w="12700">
            <a:miter lim="400000"/>
          </a:ln>
        </p:spPr>
        <p:txBody>
          <a:bodyPr wrap="none" lIns="27432" tIns="27432" rIns="27432" bIns="27432" anchor="ctr">
            <a:spAutoFit/>
          </a:bodyPr>
          <a:lstStyle>
            <a:lvl1pPr>
              <a:defRPr sz="1200">
                <a:solidFill>
                  <a:srgbClr val="595959"/>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transition xmlns:p14="http://schemas.microsoft.com/office/powerpoint/2010/main" spd="med" advClick="1"/>
  <p:txStyles>
    <p:titleStyle>
      <a:lvl1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1pPr>
      <a:lvl2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2pPr>
      <a:lvl3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3pPr>
      <a:lvl4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4pPr>
      <a:lvl5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5pPr>
      <a:lvl6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6pPr>
      <a:lvl7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7pPr>
      <a:lvl8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8pPr>
      <a:lvl9pPr marL="0" marR="0" indent="0" algn="ctr" defTabSz="914400" rtl="0" latinLnBrk="0">
        <a:lnSpc>
          <a:spcPts val="5800"/>
        </a:lnSpc>
        <a:spcBef>
          <a:spcPts val="0"/>
        </a:spcBef>
        <a:spcAft>
          <a:spcPts val="0"/>
        </a:spcAft>
        <a:buClrTx/>
        <a:buSzTx/>
        <a:buFontTx/>
        <a:buNone/>
        <a:tabLst/>
        <a:defRPr b="0" baseline="0" cap="none" i="0" spc="0" strike="noStrike" sz="5400" u="none">
          <a:solidFill>
            <a:srgbClr val="2F5897"/>
          </a:solidFill>
          <a:effectLst>
            <a:outerShdw sx="100000" sy="100000" kx="0" ky="0" algn="b" rotWithShape="0" blurRad="63500" dist="38100" dir="5400000">
              <a:srgbClr val="000000">
                <a:alpha val="25000"/>
              </a:srgbClr>
            </a:outerShdw>
          </a:effectLst>
          <a:uFillTx/>
          <a:latin typeface="Palatino Linotype"/>
          <a:ea typeface="Palatino Linotype"/>
          <a:cs typeface="Palatino Linotype"/>
          <a:sym typeface="Palatino Linotype"/>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1pPr>
      <a:lvl2pPr marL="885825" marR="0" indent="-428625"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2pPr>
      <a:lvl3pPr marL="12573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3pPr>
      <a:lvl4pPr marL="17145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4pPr>
      <a:lvl5pPr marL="21717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5pPr>
      <a:lvl6pPr marL="26289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6pPr>
      <a:lvl7pPr marL="30861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7pPr>
      <a:lvl8pPr marL="3543300" marR="0" indent="-342900" algn="l" defTabSz="914400" rtl="0" latinLnBrk="0">
        <a:lnSpc>
          <a:spcPct val="100000"/>
        </a:lnSpc>
        <a:spcBef>
          <a:spcPts val="500"/>
        </a:spcBef>
        <a:spcAft>
          <a:spcPts val="0"/>
        </a:spcAft>
        <a:buClrTx/>
        <a:buSzPct val="100000"/>
        <a:buFont typeface="Arial"/>
        <a:buChar char="o"/>
        <a:tabLst/>
        <a:defRPr b="0" baseline="0" cap="none" i="0" spc="0" strike="noStrike" sz="2400" u="none">
          <a:solidFill>
            <a:srgbClr val="0D0D0D"/>
          </a:solidFill>
          <a:uFillTx/>
          <a:latin typeface="Century Gothic"/>
          <a:ea typeface="Century Gothic"/>
          <a:cs typeface="Century Gothic"/>
          <a:sym typeface="Century Gothic"/>
        </a:defRPr>
      </a:lvl8pPr>
      <a:lvl9pPr marL="40005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D0D0D"/>
          </a:solidFill>
          <a:uFillTx/>
          <a:latin typeface="Century Gothic"/>
          <a:ea typeface="Century Gothic"/>
          <a:cs typeface="Century Gothic"/>
          <a:sym typeface="Century Gothic"/>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6.jpeg"/><Relationship Id="rId5" Type="http://schemas.openxmlformats.org/officeDocument/2006/relationships/image" Target="../media/image18.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itle 1"/>
          <p:cNvSpPr txBox="1"/>
          <p:nvPr>
            <p:ph type="title"/>
          </p:nvPr>
        </p:nvSpPr>
        <p:spPr>
          <a:xfrm>
            <a:off x="239713" y="152400"/>
            <a:ext cx="8664574" cy="4454525"/>
          </a:xfrm>
          <a:prstGeom prst="rect">
            <a:avLst/>
          </a:prstGeom>
        </p:spPr>
        <p:txBody>
          <a:bodyPr/>
          <a:lstStyle/>
          <a:p>
            <a:pPr algn="l">
              <a:defRPr sz="4800">
                <a:solidFill>
                  <a:srgbClr val="2F5897"/>
                </a:solidFill>
                <a:effectLst>
                  <a:outerShdw sx="100000" sy="100000" kx="0" ky="0" algn="b" rotWithShape="0" blurRad="38100" dist="38100" dir="2700000">
                    <a:srgbClr val="C0C0C0"/>
                  </a:outerShdw>
                </a:effectLst>
                <a:latin typeface="Verdana"/>
                <a:ea typeface="Verdana"/>
                <a:cs typeface="Verdana"/>
                <a:sym typeface="Verdana"/>
              </a:defRPr>
            </a:pPr>
            <a:r>
              <a:t>   </a:t>
            </a:r>
            <a:r>
              <a:rPr b="1" sz="4600">
                <a:solidFill>
                  <a:srgbClr val="000000"/>
                </a:solidFill>
              </a:rPr>
              <a:t>Data Technology </a:t>
            </a:r>
            <a:r>
              <a:rPr>
                <a:solidFill>
                  <a:srgbClr val="000000"/>
                </a:solidFill>
                <a:latin typeface="標楷體"/>
                <a:ea typeface="標楷體"/>
                <a:cs typeface="標楷體"/>
                <a:sym typeface="標楷體"/>
              </a:rPr>
              <a:t>架構師</a:t>
            </a:r>
            <a:br>
              <a:rPr sz="4200">
                <a:solidFill>
                  <a:srgbClr val="000000"/>
                </a:solidFill>
                <a:latin typeface="標楷體"/>
                <a:ea typeface="標楷體"/>
                <a:cs typeface="標楷體"/>
                <a:sym typeface="標楷體"/>
              </a:rPr>
            </a:br>
            <a:br>
              <a:rPr sz="5400">
                <a:solidFill>
                  <a:srgbClr val="000000"/>
                </a:solidFill>
                <a:latin typeface="標楷體"/>
                <a:ea typeface="標楷體"/>
                <a:cs typeface="標楷體"/>
                <a:sym typeface="標楷體"/>
              </a:rPr>
            </a:br>
            <a:br>
              <a:rPr sz="5400">
                <a:solidFill>
                  <a:srgbClr val="000000"/>
                </a:solidFill>
                <a:latin typeface="標楷體"/>
                <a:ea typeface="標楷體"/>
                <a:cs typeface="標楷體"/>
                <a:sym typeface="標楷體"/>
              </a:rPr>
            </a:br>
            <a:r>
              <a:rPr>
                <a:latin typeface="Palatino Linotype"/>
                <a:ea typeface="Palatino Linotype"/>
                <a:cs typeface="Palatino Linotype"/>
                <a:sym typeface="Palatino Linotype"/>
              </a:rPr>
              <a:t>               </a:t>
            </a:r>
            <a:r>
              <a:rPr>
                <a:solidFill>
                  <a:srgbClr val="C00000"/>
                </a:solidFill>
                <a:latin typeface="Palatino Linotype"/>
                <a:ea typeface="Palatino Linotype"/>
                <a:cs typeface="Palatino Linotype"/>
                <a:sym typeface="Palatino Linotype"/>
              </a:rPr>
              <a:t> </a:t>
            </a:r>
            <a:r>
              <a:rPr sz="5400">
                <a:solidFill>
                  <a:srgbClr val="C00000"/>
                </a:solidFill>
                <a:latin typeface="標楷體"/>
                <a:ea typeface="標楷體"/>
                <a:cs typeface="標楷體"/>
                <a:sym typeface="標楷體"/>
              </a:rPr>
              <a:t>陳松林</a:t>
            </a:r>
            <a:br>
              <a:rPr sz="5400">
                <a:solidFill>
                  <a:srgbClr val="C00000"/>
                </a:solidFill>
                <a:latin typeface="標楷體"/>
                <a:ea typeface="標楷體"/>
                <a:cs typeface="標楷體"/>
                <a:sym typeface="標楷體"/>
              </a:rPr>
            </a:br>
            <a:r>
              <a:rPr sz="3600">
                <a:solidFill>
                  <a:srgbClr val="C00000"/>
                </a:solidFill>
                <a:latin typeface="+mj-lt"/>
                <a:ea typeface="+mj-ea"/>
                <a:cs typeface="+mj-cs"/>
                <a:sym typeface="Calibri"/>
              </a:rPr>
              <a:t>                       </a:t>
            </a:r>
            <a:br>
              <a:rPr sz="3600">
                <a:solidFill>
                  <a:srgbClr val="C00000"/>
                </a:solidFill>
                <a:latin typeface="+mj-lt"/>
                <a:ea typeface="+mj-ea"/>
                <a:cs typeface="+mj-cs"/>
                <a:sym typeface="Calibri"/>
              </a:rPr>
            </a:br>
            <a:r>
              <a:rPr sz="3600">
                <a:solidFill>
                  <a:srgbClr val="C00000"/>
                </a:solidFill>
                <a:latin typeface="+mj-lt"/>
                <a:ea typeface="+mj-ea"/>
                <a:cs typeface="+mj-cs"/>
                <a:sym typeface="Calibri"/>
              </a:rPr>
              <a:t>                   </a:t>
            </a:r>
            <a:r>
              <a:rPr sz="2800">
                <a:solidFill>
                  <a:srgbClr val="C00000"/>
                </a:solidFill>
                <a:latin typeface="+mj-lt"/>
                <a:ea typeface="+mj-ea"/>
                <a:cs typeface="+mj-cs"/>
                <a:sym typeface="Calibri"/>
              </a:rPr>
              <a:t>oc99.98@gmail.com</a:t>
            </a:r>
          </a:p>
        </p:txBody>
      </p:sp>
      <p:sp>
        <p:nvSpPr>
          <p:cNvPr id="534" name="Straight Connector 6"/>
          <p:cNvSpPr/>
          <p:nvPr/>
        </p:nvSpPr>
        <p:spPr>
          <a:xfrm>
            <a:off x="4430712" y="5281612"/>
            <a:ext cx="2" cy="990601"/>
          </a:xfrm>
          <a:prstGeom prst="line">
            <a:avLst/>
          </a:prstGeom>
          <a:ln>
            <a:solidFill>
              <a:srgbClr val="4A7EBB"/>
            </a:solidFill>
          </a:ln>
        </p:spPr>
        <p:txBody>
          <a:bodyPr lIns="45718" tIns="45718" rIns="45718" bIns="45718"/>
          <a:lstStyle/>
          <a:p>
            <a:pPr>
              <a:defRPr b="1">
                <a:latin typeface="+mn-lt"/>
                <a:ea typeface="+mn-ea"/>
                <a:cs typeface="+mn-cs"/>
                <a:sym typeface="Helvetica"/>
              </a:defRPr>
            </a:pPr>
          </a:p>
        </p:txBody>
      </p:sp>
      <p:pic>
        <p:nvPicPr>
          <p:cNvPr id="535" name="Picture 2" descr="Picture 2"/>
          <p:cNvPicPr>
            <a:picLocks noChangeAspect="1"/>
          </p:cNvPicPr>
          <p:nvPr/>
        </p:nvPicPr>
        <p:blipFill>
          <a:blip r:embed="rId3">
            <a:extLst/>
          </a:blip>
          <a:stretch>
            <a:fillRect/>
          </a:stretch>
        </p:blipFill>
        <p:spPr>
          <a:xfrm>
            <a:off x="2636838" y="5187950"/>
            <a:ext cx="1301752" cy="1303338"/>
          </a:xfrm>
          <a:prstGeom prst="rect">
            <a:avLst/>
          </a:prstGeom>
          <a:ln w="12700">
            <a:miter lim="400000"/>
          </a:ln>
        </p:spPr>
      </p:pic>
      <p:pic>
        <p:nvPicPr>
          <p:cNvPr id="536" name="Picture 2" descr="Picture 2"/>
          <p:cNvPicPr>
            <a:picLocks noChangeAspect="1"/>
          </p:cNvPicPr>
          <p:nvPr/>
        </p:nvPicPr>
        <p:blipFill>
          <a:blip r:embed="rId4">
            <a:extLst/>
          </a:blip>
          <a:stretch>
            <a:fillRect/>
          </a:stretch>
        </p:blipFill>
        <p:spPr>
          <a:xfrm>
            <a:off x="5542273" y="1414462"/>
            <a:ext cx="1633539" cy="2206626"/>
          </a:xfrm>
          <a:prstGeom prst="rect">
            <a:avLst/>
          </a:prstGeom>
          <a:ln w="12700">
            <a:miter lim="400000"/>
          </a:ln>
        </p:spPr>
      </p:pic>
      <p:pic>
        <p:nvPicPr>
          <p:cNvPr id="537" name="Picture 3" descr="Picture 3"/>
          <p:cNvPicPr>
            <a:picLocks noChangeAspect="1"/>
          </p:cNvPicPr>
          <p:nvPr/>
        </p:nvPicPr>
        <p:blipFill>
          <a:blip r:embed="rId5">
            <a:extLst/>
          </a:blip>
          <a:stretch>
            <a:fillRect/>
          </a:stretch>
        </p:blipFill>
        <p:spPr>
          <a:xfrm>
            <a:off x="7194588" y="1416842"/>
            <a:ext cx="1582739" cy="2201866"/>
          </a:xfrm>
          <a:prstGeom prst="rect">
            <a:avLst/>
          </a:prstGeom>
          <a:ln w="12700">
            <a:miter lim="400000"/>
          </a:ln>
        </p:spPr>
      </p:pic>
      <p:pic>
        <p:nvPicPr>
          <p:cNvPr id="538" name="Picture 2" descr="Picture 2"/>
          <p:cNvPicPr>
            <a:picLocks noChangeAspect="1"/>
          </p:cNvPicPr>
          <p:nvPr/>
        </p:nvPicPr>
        <p:blipFill>
          <a:blip r:embed="rId6">
            <a:extLst/>
          </a:blip>
          <a:stretch>
            <a:fillRect/>
          </a:stretch>
        </p:blipFill>
        <p:spPr>
          <a:xfrm>
            <a:off x="533398" y="1676400"/>
            <a:ext cx="1797694" cy="2931023"/>
          </a:xfrm>
          <a:prstGeom prst="rect">
            <a:avLst/>
          </a:prstGeom>
          <a:ln w="12700">
            <a:miter lim="400000"/>
          </a:ln>
          <a:effectLst>
            <a:outerShdw sx="100000" sy="100000" kx="0" ky="0" algn="b" rotWithShape="0" blurRad="50800" dist="50800" dir="5400000">
              <a:srgbClr val="000000"/>
            </a:outerShdw>
          </a:effectLst>
        </p:spPr>
      </p:pic>
      <p:pic>
        <p:nvPicPr>
          <p:cNvPr id="539" name="Picture 2" descr="Picture 2"/>
          <p:cNvPicPr>
            <a:picLocks noChangeAspect="1"/>
          </p:cNvPicPr>
          <p:nvPr/>
        </p:nvPicPr>
        <p:blipFill>
          <a:blip r:embed="rId7">
            <a:extLst/>
          </a:blip>
          <a:stretch>
            <a:fillRect/>
          </a:stretch>
        </p:blipFill>
        <p:spPr>
          <a:xfrm>
            <a:off x="6528890" y="2638425"/>
            <a:ext cx="1827215" cy="2549525"/>
          </a:xfrm>
          <a:prstGeom prst="rect">
            <a:avLst/>
          </a:prstGeom>
          <a:ln>
            <a:solidFill>
              <a:srgbClr val="000000"/>
            </a:solidFill>
            <a:miter/>
          </a:ln>
        </p:spPr>
      </p:pic>
      <p:pic>
        <p:nvPicPr>
          <p:cNvPr id="540" name="影像" descr="影像"/>
          <p:cNvPicPr>
            <a:picLocks noChangeAspect="1"/>
          </p:cNvPicPr>
          <p:nvPr/>
        </p:nvPicPr>
        <p:blipFill>
          <a:blip r:embed="rId8">
            <a:extLst/>
          </a:blip>
          <a:stretch>
            <a:fillRect/>
          </a:stretch>
        </p:blipFill>
        <p:spPr>
          <a:xfrm>
            <a:off x="5023906" y="5407025"/>
            <a:ext cx="890761" cy="86518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標題 1"/>
          <p:cNvSpPr txBox="1"/>
          <p:nvPr/>
        </p:nvSpPr>
        <p:spPr>
          <a:xfrm>
            <a:off x="145133" y="7937"/>
            <a:ext cx="8808912" cy="782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ts val="5800"/>
              </a:lnSpc>
              <a:defRPr sz="4000">
                <a:solidFill>
                  <a:srgbClr val="2F5897"/>
                </a:solidFill>
                <a:effectLst>
                  <a:outerShdw sx="100000" sy="100000" kx="0" ky="0" algn="b" rotWithShape="0" blurRad="38100" dist="38100" dir="2700000">
                    <a:srgbClr val="000000">
                      <a:alpha val="43137"/>
                    </a:srgbClr>
                  </a:outerShdw>
                </a:effectLst>
                <a:latin typeface="Verdana"/>
                <a:ea typeface="Verdana"/>
                <a:cs typeface="Verdana"/>
                <a:sym typeface="Verdana"/>
              </a:defRPr>
            </a:pPr>
            <a:r>
              <a:rPr>
                <a:latin typeface="標楷體"/>
                <a:ea typeface="標楷體"/>
                <a:cs typeface="標楷體"/>
                <a:sym typeface="標楷體"/>
              </a:rPr>
              <a:t>資訊科技 </a:t>
            </a:r>
            <a:r>
              <a:rPr sz="3800"/>
              <a:t>(Infomation Technology)</a:t>
            </a:r>
          </a:p>
        </p:txBody>
      </p:sp>
      <p:pic>
        <p:nvPicPr>
          <p:cNvPr id="545" name="Picture 2" descr="Picture 2"/>
          <p:cNvPicPr>
            <a:picLocks noChangeAspect="1"/>
          </p:cNvPicPr>
          <p:nvPr/>
        </p:nvPicPr>
        <p:blipFill>
          <a:blip r:embed="rId3">
            <a:extLst/>
          </a:blip>
          <a:stretch>
            <a:fillRect/>
          </a:stretch>
        </p:blipFill>
        <p:spPr>
          <a:xfrm>
            <a:off x="307975" y="852475"/>
            <a:ext cx="8483228" cy="5001514"/>
          </a:xfrm>
          <a:prstGeom prst="rect">
            <a:avLst/>
          </a:prstGeom>
          <a:ln w="12700">
            <a:miter lim="400000"/>
          </a:ln>
        </p:spPr>
      </p:pic>
      <p:sp>
        <p:nvSpPr>
          <p:cNvPr id="546" name="文字方塊 1"/>
          <p:cNvSpPr txBox="1"/>
          <p:nvPr/>
        </p:nvSpPr>
        <p:spPr>
          <a:xfrm>
            <a:off x="539551" y="2240219"/>
            <a:ext cx="734057"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effectLst>
                  <a:outerShdw sx="100000" sy="100000" kx="0" ky="0" algn="b" rotWithShape="0" blurRad="38100" dist="38100" dir="2700000">
                    <a:srgbClr val="000000">
                      <a:alpha val="43137"/>
                    </a:srgbClr>
                  </a:outerShdw>
                </a:effectLst>
                <a:latin typeface="Verdana"/>
                <a:ea typeface="Verdana"/>
                <a:cs typeface="Verdana"/>
                <a:sym typeface="Verdana"/>
              </a:defRPr>
            </a:lvl1pPr>
          </a:lstStyle>
          <a:p>
            <a:pPr/>
            <a:r>
              <a:t>OLTP</a:t>
            </a:r>
          </a:p>
        </p:txBody>
      </p:sp>
      <p:sp>
        <p:nvSpPr>
          <p:cNvPr id="547" name="矩形 4"/>
          <p:cNvSpPr txBox="1"/>
          <p:nvPr/>
        </p:nvSpPr>
        <p:spPr>
          <a:xfrm>
            <a:off x="7472416" y="2383680"/>
            <a:ext cx="772256"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effectLst>
                  <a:outerShdw sx="100000" sy="100000" kx="0" ky="0" algn="b" rotWithShape="0" blurRad="38100" dist="38100" dir="2700000">
                    <a:srgbClr val="000000">
                      <a:alpha val="43137"/>
                    </a:srgbClr>
                  </a:outerShdw>
                </a:effectLst>
                <a:latin typeface="Verdana"/>
                <a:ea typeface="Verdana"/>
                <a:cs typeface="Verdana"/>
                <a:sym typeface="Verdana"/>
              </a:defRPr>
            </a:lvl1pPr>
          </a:lstStyle>
          <a:p>
            <a:pPr/>
            <a:r>
              <a:t>OLAP</a:t>
            </a:r>
          </a:p>
        </p:txBody>
      </p:sp>
      <p:sp>
        <p:nvSpPr>
          <p:cNvPr id="548" name="直線單箭頭接點 6"/>
          <p:cNvSpPr/>
          <p:nvPr/>
        </p:nvSpPr>
        <p:spPr>
          <a:xfrm>
            <a:off x="2537774" y="2240219"/>
            <a:ext cx="504056" cy="792089"/>
          </a:xfrm>
          <a:prstGeom prst="line">
            <a:avLst/>
          </a:prstGeom>
          <a:ln w="38100">
            <a:solidFill>
              <a:srgbClr val="C00000"/>
            </a:solidFill>
            <a:tailEnd type="triangle"/>
          </a:ln>
        </p:spPr>
        <p:txBody>
          <a:bodyPr lIns="45719" rIns="45719"/>
          <a:lstStyle/>
          <a:p>
            <a:pPr/>
          </a:p>
        </p:txBody>
      </p:sp>
      <p:sp>
        <p:nvSpPr>
          <p:cNvPr id="549" name="文字方塊 8"/>
          <p:cNvSpPr txBox="1"/>
          <p:nvPr/>
        </p:nvSpPr>
        <p:spPr>
          <a:xfrm>
            <a:off x="439075" y="1695131"/>
            <a:ext cx="3196082" cy="380366"/>
          </a:xfrm>
          <a:prstGeom prst="rect">
            <a:avLst/>
          </a:prstGeom>
          <a:ln>
            <a:solidFill>
              <a:srgbClr val="C00000"/>
            </a:solidFill>
          </a:ln>
          <a:extLst>
            <a:ext uri="{C572A759-6A51-4108-AA02-DFA0A04FC94B}">
              <ma14:wrappingTextBoxFlag xmlns:ma14="http://schemas.microsoft.com/office/mac/drawingml/2011/main" val="1"/>
            </a:ext>
          </a:extLst>
        </p:spPr>
        <p:txBody>
          <a:bodyPr wrap="none" lIns="45719" rIns="45719">
            <a:spAutoFit/>
          </a:bodyPr>
          <a:lstStyle/>
          <a:p>
            <a:pPr>
              <a:defRPr b="1">
                <a:solidFill>
                  <a:srgbClr val="002060"/>
                </a:solidFill>
                <a:latin typeface="Verdana"/>
                <a:ea typeface="Verdana"/>
                <a:cs typeface="Verdana"/>
                <a:sym typeface="Verdana"/>
              </a:defRPr>
            </a:pPr>
            <a:r>
              <a:t>E</a:t>
            </a:r>
            <a:r>
              <a:rPr>
                <a:solidFill>
                  <a:srgbClr val="C00000"/>
                </a:solidFill>
              </a:rPr>
              <a:t>xtract-</a:t>
            </a:r>
            <a:r>
              <a:t>T</a:t>
            </a:r>
            <a:r>
              <a:rPr>
                <a:solidFill>
                  <a:srgbClr val="C00000"/>
                </a:solidFill>
              </a:rPr>
              <a:t>ransform-</a:t>
            </a:r>
            <a:r>
              <a:t>L</a:t>
            </a:r>
            <a:r>
              <a:rPr>
                <a:solidFill>
                  <a:srgbClr val="C00000"/>
                </a:solidFill>
              </a:rPr>
              <a:t>oad</a:t>
            </a:r>
          </a:p>
        </p:txBody>
      </p:sp>
      <p:sp>
        <p:nvSpPr>
          <p:cNvPr id="550" name="文字方塊 10"/>
          <p:cNvSpPr txBox="1"/>
          <p:nvPr/>
        </p:nvSpPr>
        <p:spPr>
          <a:xfrm>
            <a:off x="7017887" y="5207658"/>
            <a:ext cx="1792935" cy="659766"/>
          </a:xfrm>
          <a:prstGeom prst="rect">
            <a:avLst/>
          </a:prstGeom>
          <a:ln>
            <a:solidFill>
              <a:srgbClr val="C00000"/>
            </a:solidFill>
          </a:ln>
          <a:extLst>
            <a:ext uri="{C572A759-6A51-4108-AA02-DFA0A04FC94B}">
              <ma14:wrappingTextBoxFlag xmlns:ma14="http://schemas.microsoft.com/office/mac/drawingml/2011/main" val="1"/>
            </a:ext>
          </a:extLst>
        </p:spPr>
        <p:txBody>
          <a:bodyPr lIns="45719" rIns="45719">
            <a:spAutoFit/>
          </a:bodyPr>
          <a:lstStyle>
            <a:lvl1pPr>
              <a:defRPr b="1">
                <a:solidFill>
                  <a:srgbClr val="C00000"/>
                </a:solidFill>
                <a:latin typeface="Verdana"/>
                <a:ea typeface="Verdana"/>
                <a:cs typeface="Verdana"/>
                <a:sym typeface="Verdana"/>
              </a:defRPr>
            </a:lvl1pPr>
          </a:lstStyle>
          <a:p>
            <a:pPr/>
            <a:r>
              <a:t>Business Intelligence</a:t>
            </a:r>
          </a:p>
        </p:txBody>
      </p:sp>
      <p:sp>
        <p:nvSpPr>
          <p:cNvPr id="551" name="直線單箭頭接點 12"/>
          <p:cNvSpPr/>
          <p:nvPr/>
        </p:nvSpPr>
        <p:spPr>
          <a:xfrm flipV="1">
            <a:off x="7914354" y="4744934"/>
            <a:ext cx="1" cy="432049"/>
          </a:xfrm>
          <a:prstGeom prst="line">
            <a:avLst/>
          </a:prstGeom>
          <a:ln w="38100">
            <a:solidFill>
              <a:srgbClr val="C00000"/>
            </a:solidFill>
            <a:tailEnd type="triangle"/>
          </a:ln>
        </p:spPr>
        <p:txBody>
          <a:bodyPr lIns="45719" rIns="45719"/>
          <a:lstStyle/>
          <a:p>
            <a:pPr/>
          </a:p>
        </p:txBody>
      </p:sp>
      <p:sp>
        <p:nvSpPr>
          <p:cNvPr id="552" name="矩形 5"/>
          <p:cNvSpPr/>
          <p:nvPr/>
        </p:nvSpPr>
        <p:spPr>
          <a:xfrm>
            <a:off x="2013680" y="5000402"/>
            <a:ext cx="2121349" cy="1777366"/>
          </a:xfrm>
          <a:prstGeom prst="rect">
            <a:avLst/>
          </a:prstGeom>
          <a:gradFill>
            <a:gsLst>
              <a:gs pos="0">
                <a:srgbClr val="CD9E9E"/>
              </a:gs>
              <a:gs pos="50000">
                <a:srgbClr val="DFC4C4"/>
              </a:gs>
              <a:gs pos="100000">
                <a:srgbClr val="EFE2E2"/>
              </a:gs>
            </a:gsLst>
            <a:path path="circle">
              <a:fillToRect l="62278" t="119636" r="37721" b="-19636"/>
            </a:path>
          </a:gradFill>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sz="1000">
                <a:solidFill>
                  <a:srgbClr val="C00000"/>
                </a:solidFill>
                <a:latin typeface="Verdana"/>
                <a:ea typeface="Verdana"/>
                <a:cs typeface="Verdana"/>
                <a:sym typeface="Verdana"/>
              </a:defRPr>
            </a:pPr>
            <a:r>
              <a:t>"payload": {</a:t>
            </a:r>
          </a:p>
          <a:p>
            <a:pPr>
              <a:defRPr sz="1000">
                <a:solidFill>
                  <a:srgbClr val="C00000"/>
                </a:solidFill>
                <a:latin typeface="Verdana"/>
                <a:ea typeface="Verdana"/>
                <a:cs typeface="Verdana"/>
                <a:sym typeface="Verdana"/>
              </a:defRPr>
            </a:pPr>
            <a:r>
              <a:t>    </a:t>
            </a:r>
            <a:r>
              <a:rPr>
                <a:solidFill>
                  <a:srgbClr val="0070C0"/>
                </a:solidFill>
              </a:rPr>
              <a:t>"before"</a:t>
            </a:r>
            <a:r>
              <a:t>: null,</a:t>
            </a:r>
          </a:p>
          <a:p>
            <a:pPr>
              <a:defRPr sz="1000">
                <a:solidFill>
                  <a:srgbClr val="C00000"/>
                </a:solidFill>
                <a:latin typeface="Verdana"/>
                <a:ea typeface="Verdana"/>
                <a:cs typeface="Verdana"/>
                <a:sym typeface="Verdana"/>
              </a:defRPr>
            </a:pPr>
            <a:r>
              <a:t>    </a:t>
            </a:r>
            <a:r>
              <a:rPr>
                <a:solidFill>
                  <a:srgbClr val="0070C0"/>
                </a:solidFill>
              </a:rPr>
              <a:t>"after"</a:t>
            </a:r>
            <a:r>
              <a:t>: {</a:t>
            </a:r>
          </a:p>
          <a:p>
            <a:pPr>
              <a:defRPr sz="1000">
                <a:solidFill>
                  <a:srgbClr val="C00000"/>
                </a:solidFill>
                <a:latin typeface="Verdana"/>
                <a:ea typeface="Verdana"/>
                <a:cs typeface="Verdana"/>
                <a:sym typeface="Verdana"/>
              </a:defRPr>
            </a:pPr>
            <a:r>
              <a:t>      "id": 1005,</a:t>
            </a:r>
          </a:p>
          <a:p>
            <a:pPr>
              <a:defRPr sz="1000">
                <a:solidFill>
                  <a:srgbClr val="C00000"/>
                </a:solidFill>
                <a:latin typeface="Verdana"/>
                <a:ea typeface="Verdana"/>
                <a:cs typeface="Verdana"/>
                <a:sym typeface="Verdana"/>
              </a:defRPr>
            </a:pPr>
            <a:r>
              <a:t>      "first_name": "Vlad",</a:t>
            </a:r>
          </a:p>
          <a:p>
            <a:pPr>
              <a:defRPr sz="1000">
                <a:solidFill>
                  <a:srgbClr val="C00000"/>
                </a:solidFill>
                <a:latin typeface="Verdana"/>
                <a:ea typeface="Verdana"/>
                <a:cs typeface="Verdana"/>
                <a:sym typeface="Verdana"/>
              </a:defRPr>
            </a:pPr>
            <a:r>
              <a:t>      "last_name": "Mihalcea",</a:t>
            </a:r>
          </a:p>
          <a:p>
            <a:pPr>
              <a:defRPr sz="1000">
                <a:solidFill>
                  <a:srgbClr val="C00000"/>
                </a:solidFill>
                <a:latin typeface="Verdana"/>
                <a:ea typeface="Verdana"/>
                <a:cs typeface="Verdana"/>
                <a:sym typeface="Verdana"/>
              </a:defRPr>
            </a:pPr>
            <a:r>
              <a:t>      "email": vlad@acme.org</a:t>
            </a:r>
          </a:p>
          <a:p>
            <a:pPr>
              <a:defRPr sz="1000">
                <a:solidFill>
                  <a:srgbClr val="C00000"/>
                </a:solidFill>
                <a:latin typeface="Verdana"/>
                <a:ea typeface="Verdana"/>
                <a:cs typeface="Verdana"/>
                <a:sym typeface="Verdana"/>
              </a:defRPr>
            </a:pPr>
            <a:r>
              <a:t>    .......</a:t>
            </a:r>
          </a:p>
          <a:p>
            <a:pPr>
              <a:defRPr sz="1000">
                <a:solidFill>
                  <a:srgbClr val="C00000"/>
                </a:solidFill>
                <a:latin typeface="Verdana"/>
                <a:ea typeface="Verdana"/>
                <a:cs typeface="Verdana"/>
                <a:sym typeface="Verdana"/>
              </a:defRPr>
            </a:pPr>
            <a:r>
              <a:t>    </a:t>
            </a:r>
            <a:r>
              <a:rPr>
                <a:solidFill>
                  <a:srgbClr val="0070C0"/>
                </a:solidFill>
              </a:rPr>
              <a:t>"op": "c"</a:t>
            </a:r>
            <a:r>
              <a:t>,</a:t>
            </a:r>
          </a:p>
          <a:p>
            <a:pPr>
              <a:defRPr sz="1000">
                <a:solidFill>
                  <a:srgbClr val="C00000"/>
                </a:solidFill>
                <a:latin typeface="Verdana"/>
                <a:ea typeface="Verdana"/>
                <a:cs typeface="Verdana"/>
                <a:sym typeface="Verdana"/>
              </a:defRPr>
            </a:pPr>
            <a:r>
              <a:t>    "ts_ms": 1510502154952</a:t>
            </a:r>
          </a:p>
          <a:p>
            <a:pPr>
              <a:defRPr sz="1000">
                <a:solidFill>
                  <a:srgbClr val="C00000"/>
                </a:solidFill>
                <a:latin typeface="Verdana"/>
                <a:ea typeface="Verdana"/>
                <a:cs typeface="Verdana"/>
                <a:sym typeface="Verdana"/>
              </a:defRPr>
            </a:pPr>
            <a:r>
              <a:t>  }</a:t>
            </a:r>
          </a:p>
        </p:txBody>
      </p:sp>
      <p:sp>
        <p:nvSpPr>
          <p:cNvPr id="553" name="直線單箭頭接點 13"/>
          <p:cNvSpPr/>
          <p:nvPr/>
        </p:nvSpPr>
        <p:spPr>
          <a:xfrm flipV="1">
            <a:off x="3239851" y="4546976"/>
            <a:ext cx="1" cy="396241"/>
          </a:xfrm>
          <a:prstGeom prst="line">
            <a:avLst/>
          </a:prstGeom>
          <a:ln w="38100">
            <a:solidFill>
              <a:srgbClr val="C00000"/>
            </a:solidFill>
            <a:tailEnd type="triangle"/>
          </a:ln>
        </p:spPr>
        <p:txBody>
          <a:bodyPr lIns="45719" rIns="45719"/>
          <a:lstStyle/>
          <a:p>
            <a:pPr/>
          </a:p>
        </p:txBody>
      </p:sp>
      <p:sp>
        <p:nvSpPr>
          <p:cNvPr id="554" name="MariaDB 的資料庫檔案存在 /var/lib/mysql/ 目錄, 如果這些資料庫檔案過大, 以至硬碟空間不夠, 該如何處理 ?"/>
          <p:cNvSpPr txBox="1"/>
          <p:nvPr/>
        </p:nvSpPr>
        <p:spPr>
          <a:xfrm>
            <a:off x="159929" y="4989016"/>
            <a:ext cx="1779051" cy="14235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b="1" sz="1200">
                <a:latin typeface="Arial"/>
                <a:ea typeface="Arial"/>
                <a:cs typeface="Arial"/>
                <a:sym typeface="Arial"/>
              </a:defRPr>
            </a:lvl1pPr>
          </a:lstStyle>
          <a:p>
            <a:pPr/>
            <a:r>
              <a:t>MariaDB 的資料庫檔案存在 /var/lib/mysql/ 目錄, 如果這些資料庫檔案過大, 以至硬碟空間不夠, 該如何處理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標題 1"/>
          <p:cNvSpPr txBox="1"/>
          <p:nvPr/>
        </p:nvSpPr>
        <p:spPr>
          <a:xfrm>
            <a:off x="323528" y="276701"/>
            <a:ext cx="8568953" cy="776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ts val="5800"/>
              </a:lnSpc>
              <a:defRPr sz="4000">
                <a:solidFill>
                  <a:srgbClr val="2F5897"/>
                </a:solidFill>
                <a:effectLst>
                  <a:outerShdw sx="100000" sy="100000" kx="0" ky="0" algn="b" rotWithShape="0" blurRad="38100" dist="38100" dir="2700000">
                    <a:srgbClr val="000000">
                      <a:alpha val="43137"/>
                    </a:srgbClr>
                  </a:outerShdw>
                </a:effectLst>
                <a:latin typeface="Verdana"/>
                <a:ea typeface="Verdana"/>
                <a:cs typeface="Verdana"/>
                <a:sym typeface="Verdana"/>
              </a:defRPr>
            </a:pPr>
            <a:r>
              <a:rPr>
                <a:latin typeface="標楷體"/>
                <a:ea typeface="標楷體"/>
                <a:cs typeface="標楷體"/>
                <a:sym typeface="標楷體"/>
              </a:rPr>
              <a:t>大數據科技 </a:t>
            </a:r>
            <a:r>
              <a:rPr sz="3600"/>
              <a:t>(Big Data</a:t>
            </a:r>
            <a:r>
              <a:rPr sz="3600"/>
              <a:t> </a:t>
            </a:r>
            <a:r>
              <a:rPr sz="3600"/>
              <a:t>4 V &amp; BI)</a:t>
            </a:r>
          </a:p>
        </p:txBody>
      </p:sp>
      <p:sp>
        <p:nvSpPr>
          <p:cNvPr id="559" name="矩形 1"/>
          <p:cNvSpPr txBox="1"/>
          <p:nvPr/>
        </p:nvSpPr>
        <p:spPr>
          <a:xfrm>
            <a:off x="617846" y="5259971"/>
            <a:ext cx="4339730" cy="10393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SzPct val="100000"/>
              <a:buChar char="■"/>
              <a:defRPr b="1">
                <a:solidFill>
                  <a:srgbClr val="C00000"/>
                </a:solidFill>
                <a:latin typeface="Verdana"/>
                <a:ea typeface="Verdana"/>
                <a:cs typeface="Verdana"/>
                <a:sym typeface="Verdana"/>
              </a:defRPr>
            </a:pPr>
            <a:r>
              <a:rPr b="0">
                <a:latin typeface="標楷體"/>
                <a:ea typeface="標楷體"/>
                <a:cs typeface="標楷體"/>
                <a:sym typeface="標楷體"/>
              </a:rPr>
              <a:t>企業 </a:t>
            </a:r>
            <a:r>
              <a:t>IT </a:t>
            </a:r>
            <a:r>
              <a:rPr b="0">
                <a:latin typeface="標楷體"/>
                <a:ea typeface="標楷體"/>
                <a:cs typeface="標楷體"/>
                <a:sym typeface="標楷體"/>
              </a:rPr>
              <a:t>系統的記錄檔 </a:t>
            </a:r>
            <a:r>
              <a:t>(Log)</a:t>
            </a:r>
          </a:p>
          <a:p>
            <a:pPr marL="342900" indent="-342900">
              <a:spcBef>
                <a:spcPts val="400"/>
              </a:spcBef>
              <a:buSzPct val="100000"/>
              <a:buChar char="■"/>
              <a:defRPr b="1">
                <a:solidFill>
                  <a:srgbClr val="C00000"/>
                </a:solidFill>
                <a:latin typeface="Verdana"/>
                <a:ea typeface="Verdana"/>
                <a:cs typeface="Verdana"/>
                <a:sym typeface="Verdana"/>
              </a:defRPr>
            </a:pPr>
            <a:r>
              <a:t>Open Data (</a:t>
            </a:r>
            <a:r>
              <a:rPr b="0">
                <a:latin typeface="標楷體"/>
                <a:ea typeface="標楷體"/>
                <a:cs typeface="標楷體"/>
                <a:sym typeface="標楷體"/>
              </a:rPr>
              <a:t>政府資料開放平臺</a:t>
            </a:r>
            <a:r>
              <a:t>, …)</a:t>
            </a:r>
          </a:p>
          <a:p>
            <a:pPr marL="342900" indent="-342900">
              <a:spcBef>
                <a:spcPts val="400"/>
              </a:spcBef>
              <a:buSzPct val="100000"/>
              <a:buChar char="■"/>
              <a:defRPr b="1">
                <a:solidFill>
                  <a:srgbClr val="C00000"/>
                </a:solidFill>
                <a:latin typeface="Verdana"/>
                <a:ea typeface="Verdana"/>
                <a:cs typeface="Verdana"/>
                <a:sym typeface="Verdana"/>
              </a:defRPr>
            </a:pPr>
            <a:r>
              <a:rPr b="0">
                <a:latin typeface="標楷體"/>
                <a:ea typeface="標楷體"/>
                <a:cs typeface="標楷體"/>
                <a:sym typeface="標楷體"/>
              </a:rPr>
              <a:t>社交網站 </a:t>
            </a:r>
            <a:r>
              <a:t>(Facebook, Line, ….)</a:t>
            </a:r>
          </a:p>
        </p:txBody>
      </p:sp>
      <p:pic>
        <p:nvPicPr>
          <p:cNvPr id="560" name="Picture 2" descr="Picture 2"/>
          <p:cNvPicPr>
            <a:picLocks noChangeAspect="1"/>
          </p:cNvPicPr>
          <p:nvPr/>
        </p:nvPicPr>
        <p:blipFill>
          <a:blip r:embed="rId3">
            <a:extLst/>
          </a:blip>
          <a:stretch>
            <a:fillRect/>
          </a:stretch>
        </p:blipFill>
        <p:spPr>
          <a:xfrm>
            <a:off x="3793840" y="2684459"/>
            <a:ext cx="1375891" cy="1375891"/>
          </a:xfrm>
          <a:prstGeom prst="rect">
            <a:avLst/>
          </a:prstGeom>
          <a:ln w="12700">
            <a:miter lim="400000"/>
          </a:ln>
        </p:spPr>
      </p:pic>
      <p:pic>
        <p:nvPicPr>
          <p:cNvPr id="561" name="Picture 2" descr="Picture 2"/>
          <p:cNvPicPr>
            <a:picLocks noChangeAspect="1"/>
          </p:cNvPicPr>
          <p:nvPr/>
        </p:nvPicPr>
        <p:blipFill>
          <a:blip r:embed="rId4">
            <a:extLst/>
          </a:blip>
          <a:srcRect l="27074" t="21618" r="24990" b="23575"/>
          <a:stretch>
            <a:fillRect/>
          </a:stretch>
        </p:blipFill>
        <p:spPr>
          <a:xfrm>
            <a:off x="1846098" y="1619097"/>
            <a:ext cx="1603701" cy="1220205"/>
          </a:xfrm>
          <a:prstGeom prst="rect">
            <a:avLst/>
          </a:prstGeom>
          <a:ln w="12700">
            <a:miter lim="400000"/>
          </a:ln>
        </p:spPr>
      </p:pic>
      <p:pic>
        <p:nvPicPr>
          <p:cNvPr id="562" name="Picture 4" descr="Picture 4"/>
          <p:cNvPicPr>
            <a:picLocks noChangeAspect="1"/>
          </p:cNvPicPr>
          <p:nvPr/>
        </p:nvPicPr>
        <p:blipFill>
          <a:blip r:embed="rId5">
            <a:extLst/>
          </a:blip>
          <a:srcRect l="18387" t="26842" r="17991" b="27366"/>
          <a:stretch>
            <a:fillRect/>
          </a:stretch>
        </p:blipFill>
        <p:spPr>
          <a:xfrm>
            <a:off x="1842839" y="4393261"/>
            <a:ext cx="1569495" cy="846163"/>
          </a:xfrm>
          <a:prstGeom prst="rect">
            <a:avLst/>
          </a:prstGeom>
          <a:ln w="12700">
            <a:miter lim="400000"/>
          </a:ln>
        </p:spPr>
      </p:pic>
      <p:pic>
        <p:nvPicPr>
          <p:cNvPr id="563" name="Picture 5" descr="Picture 5"/>
          <p:cNvPicPr>
            <a:picLocks noChangeAspect="1"/>
          </p:cNvPicPr>
          <p:nvPr/>
        </p:nvPicPr>
        <p:blipFill>
          <a:blip r:embed="rId6">
            <a:extLst/>
          </a:blip>
          <a:srcRect l="14295" t="14009" r="11997" b="11981"/>
          <a:stretch>
            <a:fillRect/>
          </a:stretch>
        </p:blipFill>
        <p:spPr>
          <a:xfrm>
            <a:off x="6199399" y="1254395"/>
            <a:ext cx="1224137" cy="1430064"/>
          </a:xfrm>
          <a:prstGeom prst="rect">
            <a:avLst/>
          </a:prstGeom>
          <a:ln w="12700">
            <a:miter lim="400000"/>
          </a:ln>
        </p:spPr>
      </p:pic>
      <p:sp>
        <p:nvSpPr>
          <p:cNvPr id="564" name="向右箭號 4"/>
          <p:cNvSpPr/>
          <p:nvPr/>
        </p:nvSpPr>
        <p:spPr>
          <a:xfrm rot="19545286">
            <a:off x="5013600" y="2245584"/>
            <a:ext cx="1278334" cy="334926"/>
          </a:xfrm>
          <a:prstGeom prst="rightArrow">
            <a:avLst>
              <a:gd name="adj1" fmla="val 50000"/>
              <a:gd name="adj2" fmla="val 50000"/>
            </a:avLst>
          </a:prstGeom>
          <a:solidFill>
            <a:srgbClr val="FF0000"/>
          </a:solidFill>
          <a:ln w="28575">
            <a:solidFill>
              <a:srgbClr val="FF0000"/>
            </a:solidFill>
          </a:ln>
        </p:spPr>
        <p:txBody>
          <a:bodyPr lIns="45719" rIns="45719" anchor="ctr"/>
          <a:lstStyle/>
          <a:p>
            <a:pPr algn="ctr">
              <a:defRPr>
                <a:solidFill>
                  <a:srgbClr val="FF0000"/>
                </a:solidFill>
              </a:defRPr>
            </a:pPr>
          </a:p>
        </p:txBody>
      </p:sp>
      <p:sp>
        <p:nvSpPr>
          <p:cNvPr id="565" name="右彎箭號 6"/>
          <p:cNvSpPr/>
          <p:nvPr/>
        </p:nvSpPr>
        <p:spPr>
          <a:xfrm rot="5400000">
            <a:off x="3800571" y="1558102"/>
            <a:ext cx="705308" cy="1270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6747"/>
                </a:lnTo>
                <a:cubicBezTo>
                  <a:pt x="0" y="3849"/>
                  <a:pt x="4231" y="1499"/>
                  <a:pt x="9450" y="1499"/>
                </a:cubicBezTo>
                <a:lnTo>
                  <a:pt x="16200" y="1499"/>
                </a:lnTo>
                <a:lnTo>
                  <a:pt x="16200" y="0"/>
                </a:lnTo>
                <a:lnTo>
                  <a:pt x="21600" y="2998"/>
                </a:lnTo>
                <a:lnTo>
                  <a:pt x="16200" y="5997"/>
                </a:lnTo>
                <a:lnTo>
                  <a:pt x="16200" y="4498"/>
                </a:lnTo>
                <a:lnTo>
                  <a:pt x="9450" y="4498"/>
                </a:lnTo>
                <a:cubicBezTo>
                  <a:pt x="7213" y="4498"/>
                  <a:pt x="5400" y="5505"/>
                  <a:pt x="5400" y="6747"/>
                </a:cubicBezTo>
                <a:lnTo>
                  <a:pt x="5400" y="21600"/>
                </a:lnTo>
                <a:close/>
              </a:path>
            </a:pathLst>
          </a:custGeom>
          <a:solidFill>
            <a:srgbClr val="FF0000"/>
          </a:solidFill>
          <a:ln w="28575">
            <a:solidFill>
              <a:srgbClr val="FF0000"/>
            </a:solidFill>
          </a:ln>
        </p:spPr>
        <p:txBody>
          <a:bodyPr lIns="45719" rIns="45719" anchor="ctr"/>
          <a:lstStyle/>
          <a:p>
            <a:pPr algn="ctr">
              <a:defRPr>
                <a:solidFill>
                  <a:srgbClr val="FF0000"/>
                </a:solidFill>
              </a:defRPr>
            </a:pPr>
          </a:p>
        </p:txBody>
      </p:sp>
      <p:sp>
        <p:nvSpPr>
          <p:cNvPr id="566" name="右彎箭號 16"/>
          <p:cNvSpPr/>
          <p:nvPr/>
        </p:nvSpPr>
        <p:spPr>
          <a:xfrm flipH="1" rot="5400000">
            <a:off x="3781497" y="4027272"/>
            <a:ext cx="782319" cy="123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7119"/>
                </a:lnTo>
                <a:cubicBezTo>
                  <a:pt x="0" y="4134"/>
                  <a:pt x="3808" y="1715"/>
                  <a:pt x="8504" y="1715"/>
                </a:cubicBezTo>
                <a:lnTo>
                  <a:pt x="16200" y="1715"/>
                </a:lnTo>
                <a:lnTo>
                  <a:pt x="16200" y="0"/>
                </a:lnTo>
                <a:lnTo>
                  <a:pt x="21600" y="3431"/>
                </a:lnTo>
                <a:lnTo>
                  <a:pt x="16200" y="6862"/>
                </a:lnTo>
                <a:lnTo>
                  <a:pt x="16200" y="5146"/>
                </a:lnTo>
                <a:lnTo>
                  <a:pt x="8504" y="5146"/>
                </a:lnTo>
                <a:cubicBezTo>
                  <a:pt x="6790" y="5146"/>
                  <a:pt x="5400" y="6029"/>
                  <a:pt x="5400" y="7119"/>
                </a:cubicBezTo>
                <a:lnTo>
                  <a:pt x="5400" y="21600"/>
                </a:lnTo>
                <a:close/>
              </a:path>
            </a:pathLst>
          </a:custGeom>
          <a:solidFill>
            <a:srgbClr val="FF0000"/>
          </a:solidFill>
          <a:ln w="28575">
            <a:solidFill>
              <a:srgbClr val="FF0000"/>
            </a:solidFill>
          </a:ln>
        </p:spPr>
        <p:txBody>
          <a:bodyPr lIns="45719" rIns="45719" anchor="ctr"/>
          <a:lstStyle/>
          <a:p>
            <a:pPr algn="ctr">
              <a:defRPr>
                <a:solidFill>
                  <a:srgbClr val="FF0000"/>
                </a:solidFill>
              </a:defRPr>
            </a:pPr>
          </a:p>
        </p:txBody>
      </p:sp>
      <p:sp>
        <p:nvSpPr>
          <p:cNvPr id="567" name="矩形 8"/>
          <p:cNvSpPr txBox="1"/>
          <p:nvPr/>
        </p:nvSpPr>
        <p:spPr>
          <a:xfrm>
            <a:off x="617846" y="1249764"/>
            <a:ext cx="2794487"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400"/>
              </a:spcBef>
              <a:buSzPct val="100000"/>
              <a:buChar char="■"/>
              <a:defRPr>
                <a:solidFill>
                  <a:srgbClr val="C00000"/>
                </a:solidFill>
                <a:latin typeface="標楷體"/>
                <a:ea typeface="標楷體"/>
                <a:cs typeface="標楷體"/>
                <a:sym typeface="標楷體"/>
              </a:defRPr>
            </a:pPr>
            <a:r>
              <a:t>物聯網 </a:t>
            </a:r>
            <a:r>
              <a:t>(</a:t>
            </a:r>
            <a:r>
              <a:t>車聯網</a:t>
            </a:r>
            <a:r>
              <a:t>,..)</a:t>
            </a:r>
          </a:p>
        </p:txBody>
      </p:sp>
      <p:sp>
        <p:nvSpPr>
          <p:cNvPr id="568" name="矩形 9"/>
          <p:cNvSpPr txBox="1"/>
          <p:nvPr/>
        </p:nvSpPr>
        <p:spPr>
          <a:xfrm>
            <a:off x="166970" y="2939700"/>
            <a:ext cx="3698021" cy="11358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C00000"/>
                </a:solidFill>
                <a:latin typeface="Verdana"/>
                <a:ea typeface="Verdana"/>
                <a:cs typeface="Verdana"/>
                <a:sym typeface="Verdana"/>
              </a:defRPr>
            </a:pPr>
            <a:r>
              <a:rPr b="0">
                <a:latin typeface="標楷體"/>
                <a:ea typeface="標楷體"/>
                <a:cs typeface="標楷體"/>
                <a:sym typeface="標楷體"/>
              </a:rPr>
              <a:t>原始資料可以修改嗎 </a:t>
            </a:r>
            <a:r>
              <a:rPr sz="2000"/>
              <a:t>?</a:t>
            </a:r>
            <a:endParaRPr sz="2000"/>
          </a:p>
          <a:p>
            <a:pPr>
              <a:defRPr sz="1600">
                <a:solidFill>
                  <a:srgbClr val="0070C0"/>
                </a:solidFill>
                <a:latin typeface="Verdana"/>
                <a:ea typeface="Verdana"/>
                <a:cs typeface="Verdana"/>
                <a:sym typeface="Verdana"/>
              </a:defRPr>
            </a:pPr>
            <a:r>
              <a:t>HDFS does not support </a:t>
            </a:r>
            <a:r>
              <a:rPr b="1"/>
              <a:t>random reads or writes to files</a:t>
            </a:r>
            <a:r>
              <a:t> but does support </a:t>
            </a:r>
            <a:r>
              <a:rPr b="1"/>
              <a:t>appending a file</a:t>
            </a:r>
            <a:r>
              <a:t>.</a:t>
            </a:r>
          </a:p>
        </p:txBody>
      </p:sp>
      <p:sp>
        <p:nvSpPr>
          <p:cNvPr id="569" name="向右箭號 15"/>
          <p:cNvSpPr/>
          <p:nvPr/>
        </p:nvSpPr>
        <p:spPr>
          <a:xfrm rot="5400000">
            <a:off x="6491135" y="2871087"/>
            <a:ext cx="667709" cy="334926"/>
          </a:xfrm>
          <a:prstGeom prst="rightArrow">
            <a:avLst>
              <a:gd name="adj1" fmla="val 50000"/>
              <a:gd name="adj2" fmla="val 50000"/>
            </a:avLst>
          </a:prstGeom>
          <a:solidFill>
            <a:srgbClr val="FF0000"/>
          </a:solidFill>
          <a:ln w="28575">
            <a:solidFill>
              <a:srgbClr val="FF0000"/>
            </a:solidFill>
          </a:ln>
        </p:spPr>
        <p:txBody>
          <a:bodyPr lIns="45719" rIns="45719" anchor="ctr"/>
          <a:lstStyle/>
          <a:p>
            <a:pPr algn="ctr">
              <a:defRPr>
                <a:solidFill>
                  <a:srgbClr val="FF0000"/>
                </a:solidFill>
              </a:defRPr>
            </a:pPr>
          </a:p>
        </p:txBody>
      </p:sp>
      <p:pic>
        <p:nvPicPr>
          <p:cNvPr id="570" name="Picture 2" descr="Picture 2"/>
          <p:cNvPicPr>
            <a:picLocks noChangeAspect="1"/>
          </p:cNvPicPr>
          <p:nvPr/>
        </p:nvPicPr>
        <p:blipFill>
          <a:blip r:embed="rId7">
            <a:extLst/>
          </a:blip>
          <a:srcRect l="13912" t="12227" r="11580" b="13839"/>
          <a:stretch>
            <a:fillRect/>
          </a:stretch>
        </p:blipFill>
        <p:spPr>
          <a:xfrm>
            <a:off x="6214280" y="3372405"/>
            <a:ext cx="1251188" cy="1241526"/>
          </a:xfrm>
          <a:prstGeom prst="rect">
            <a:avLst/>
          </a:prstGeom>
          <a:ln w="12700">
            <a:miter lim="400000"/>
          </a:ln>
        </p:spPr>
      </p:pic>
      <p:pic>
        <p:nvPicPr>
          <p:cNvPr id="571" name="Picture 3" descr="Picture 3"/>
          <p:cNvPicPr>
            <a:picLocks noChangeAspect="1"/>
          </p:cNvPicPr>
          <p:nvPr/>
        </p:nvPicPr>
        <p:blipFill>
          <a:blip r:embed="rId8">
            <a:extLst/>
          </a:blip>
          <a:srcRect l="0" t="11093" r="0" b="7976"/>
          <a:stretch>
            <a:fillRect/>
          </a:stretch>
        </p:blipFill>
        <p:spPr>
          <a:xfrm>
            <a:off x="5404046" y="5358598"/>
            <a:ext cx="3126275" cy="836875"/>
          </a:xfrm>
          <a:prstGeom prst="rect">
            <a:avLst/>
          </a:prstGeom>
          <a:ln w="12700">
            <a:miter lim="400000"/>
          </a:ln>
        </p:spPr>
      </p:pic>
      <p:sp>
        <p:nvSpPr>
          <p:cNvPr id="572" name="向右箭號 18"/>
          <p:cNvSpPr/>
          <p:nvPr/>
        </p:nvSpPr>
        <p:spPr>
          <a:xfrm rot="5400000">
            <a:off x="6523231" y="4780322"/>
            <a:ext cx="667709" cy="334926"/>
          </a:xfrm>
          <a:prstGeom prst="rightArrow">
            <a:avLst>
              <a:gd name="adj1" fmla="val 50000"/>
              <a:gd name="adj2" fmla="val 50000"/>
            </a:avLst>
          </a:prstGeom>
          <a:solidFill>
            <a:srgbClr val="FF0000"/>
          </a:solidFill>
          <a:ln w="28575">
            <a:solidFill>
              <a:srgbClr val="FF0000"/>
            </a:solidFill>
          </a:ln>
        </p:spPr>
        <p:txBody>
          <a:bodyPr lIns="45719" rIns="45719" anchor="ctr"/>
          <a:lstStyle/>
          <a:p>
            <a:pPr algn="ctr">
              <a:defRPr>
                <a:solidFill>
                  <a:srgbClr val="FF0000"/>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標題 1"/>
          <p:cNvSpPr txBox="1"/>
          <p:nvPr/>
        </p:nvSpPr>
        <p:spPr>
          <a:xfrm>
            <a:off x="323528" y="276701"/>
            <a:ext cx="8352929" cy="787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ts val="5800"/>
              </a:lnSpc>
              <a:defRPr sz="4000">
                <a:solidFill>
                  <a:srgbClr val="2F5897"/>
                </a:solidFill>
                <a:effectLst>
                  <a:outerShdw sx="100000" sy="100000" kx="0" ky="0" algn="b" rotWithShape="0" blurRad="38100" dist="38100" dir="2700000">
                    <a:srgbClr val="000000">
                      <a:alpha val="43137"/>
                    </a:srgbClr>
                  </a:outerShdw>
                </a:effectLst>
                <a:latin typeface="Verdana"/>
                <a:ea typeface="Verdana"/>
                <a:cs typeface="Verdana"/>
                <a:sym typeface="Verdana"/>
              </a:defRPr>
            </a:lvl1pPr>
          </a:lstStyle>
          <a:p>
            <a:pPr/>
            <a:r>
              <a:t>Hadoop Architecture</a:t>
            </a:r>
          </a:p>
        </p:txBody>
      </p:sp>
      <p:pic>
        <p:nvPicPr>
          <p:cNvPr id="577" name="Picture 2" descr="Picture 2"/>
          <p:cNvPicPr>
            <a:picLocks noChangeAspect="1"/>
          </p:cNvPicPr>
          <p:nvPr/>
        </p:nvPicPr>
        <p:blipFill>
          <a:blip r:embed="rId3">
            <a:extLst/>
          </a:blip>
          <a:stretch>
            <a:fillRect/>
          </a:stretch>
        </p:blipFill>
        <p:spPr>
          <a:xfrm>
            <a:off x="1294735" y="1628799"/>
            <a:ext cx="6410515" cy="3554922"/>
          </a:xfrm>
          <a:prstGeom prst="rect">
            <a:avLst/>
          </a:prstGeom>
          <a:ln w="12700">
            <a:miter lim="400000"/>
          </a:ln>
        </p:spPr>
      </p:pic>
      <p:sp>
        <p:nvSpPr>
          <p:cNvPr id="578" name="矩形 1"/>
          <p:cNvSpPr txBox="1"/>
          <p:nvPr/>
        </p:nvSpPr>
        <p:spPr>
          <a:xfrm>
            <a:off x="1187624" y="5517231"/>
            <a:ext cx="6483416"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800">
                <a:solidFill>
                  <a:srgbClr val="C00000"/>
                </a:solidFill>
                <a:latin typeface="Verdana"/>
                <a:ea typeface="Verdana"/>
                <a:cs typeface="Verdana"/>
                <a:sym typeface="Verdana"/>
              </a:defRPr>
            </a:pPr>
            <a:r>
              <a:rPr b="0">
                <a:latin typeface="標楷體"/>
                <a:ea typeface="標楷體"/>
                <a:cs typeface="標楷體"/>
                <a:sym typeface="標楷體"/>
              </a:rPr>
              <a:t>官網 </a:t>
            </a:r>
            <a:r>
              <a:t>:</a:t>
            </a:r>
            <a:r>
              <a:t> </a:t>
            </a:r>
            <a:r>
              <a:t>http://hadoop.apache.org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標題 1"/>
          <p:cNvSpPr txBox="1"/>
          <p:nvPr/>
        </p:nvSpPr>
        <p:spPr>
          <a:xfrm>
            <a:off x="370644" y="160895"/>
            <a:ext cx="8568953" cy="7927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ts val="5800"/>
              </a:lnSpc>
              <a:defRPr sz="4400">
                <a:solidFill>
                  <a:srgbClr val="2F5897"/>
                </a:solidFill>
                <a:effectLst>
                  <a:outerShdw sx="100000" sy="100000" kx="0" ky="0" algn="b" rotWithShape="0" blurRad="38100" dist="38100" dir="2700000">
                    <a:srgbClr val="000000">
                      <a:alpha val="43137"/>
                    </a:srgbClr>
                  </a:outerShdw>
                </a:effectLst>
                <a:latin typeface="Verdana"/>
                <a:ea typeface="Verdana"/>
                <a:cs typeface="Verdana"/>
                <a:sym typeface="Verdana"/>
              </a:defRPr>
            </a:pPr>
            <a:r>
              <a:rPr sz="4200"/>
              <a:t>Hadoop </a:t>
            </a:r>
            <a:r>
              <a:rPr>
                <a:latin typeface="標楷體"/>
                <a:ea typeface="標楷體"/>
                <a:cs typeface="標楷體"/>
                <a:sym typeface="標楷體"/>
              </a:rPr>
              <a:t>叢集架構</a:t>
            </a:r>
          </a:p>
        </p:txBody>
      </p:sp>
      <p:pic>
        <p:nvPicPr>
          <p:cNvPr id="583" name="影像" descr="影像"/>
          <p:cNvPicPr>
            <a:picLocks noChangeAspect="1"/>
          </p:cNvPicPr>
          <p:nvPr/>
        </p:nvPicPr>
        <p:blipFill>
          <a:blip r:embed="rId2">
            <a:extLst/>
          </a:blip>
          <a:stretch>
            <a:fillRect/>
          </a:stretch>
        </p:blipFill>
        <p:spPr>
          <a:xfrm>
            <a:off x="381375" y="1412401"/>
            <a:ext cx="8381250" cy="452427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內容版面配置區 2"/>
          <p:cNvSpPr txBox="1"/>
          <p:nvPr/>
        </p:nvSpPr>
        <p:spPr>
          <a:xfrm>
            <a:off x="395535" y="1268760"/>
            <a:ext cx="8325286" cy="44958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sz="2400">
                <a:solidFill>
                  <a:srgbClr val="C00000"/>
                </a:solidFill>
                <a:latin typeface="Verdana"/>
                <a:ea typeface="Verdana"/>
                <a:cs typeface="Verdana"/>
                <a:sym typeface="Verdana"/>
              </a:defRPr>
            </a:pPr>
            <a:r>
              <a:rPr>
                <a:latin typeface="標楷體"/>
                <a:ea typeface="標楷體"/>
                <a:cs typeface="標楷體"/>
                <a:sym typeface="標楷體"/>
              </a:rPr>
              <a:t>專門推廣和發行 </a:t>
            </a:r>
            <a:r>
              <a:t>Hadoop </a:t>
            </a:r>
            <a:r>
              <a:rPr>
                <a:latin typeface="標楷體"/>
                <a:ea typeface="標楷體"/>
                <a:cs typeface="標楷體"/>
                <a:sym typeface="標楷體"/>
              </a:rPr>
              <a:t>套件的軟體公司，例如 </a:t>
            </a:r>
            <a:r>
              <a:rPr b="1"/>
              <a:t>Hadoop </a:t>
            </a:r>
            <a:r>
              <a:rPr>
                <a:latin typeface="標楷體"/>
                <a:ea typeface="標楷體"/>
                <a:cs typeface="標楷體"/>
                <a:sym typeface="標楷體"/>
              </a:rPr>
              <a:t>創始人 </a:t>
            </a:r>
            <a:r>
              <a:rPr b="1"/>
              <a:t>Doug Cutting </a:t>
            </a:r>
            <a:r>
              <a:rPr>
                <a:latin typeface="標楷體"/>
                <a:ea typeface="標楷體"/>
                <a:cs typeface="標楷體"/>
                <a:sym typeface="標楷體"/>
              </a:rPr>
              <a:t>加入的 </a:t>
            </a:r>
            <a:r>
              <a:rPr b="1">
                <a:solidFill>
                  <a:srgbClr val="00B050"/>
                </a:solidFill>
              </a:rPr>
              <a:t>Cloudera</a:t>
            </a:r>
            <a:r>
              <a:rPr b="1"/>
              <a:t> </a:t>
            </a:r>
            <a:r>
              <a:rPr>
                <a:latin typeface="標楷體"/>
                <a:ea typeface="標楷體"/>
                <a:cs typeface="標楷體"/>
                <a:sym typeface="標楷體"/>
              </a:rPr>
              <a:t>公司，或是由 </a:t>
            </a:r>
            <a:r>
              <a:rPr b="1"/>
              <a:t>Yahoo </a:t>
            </a:r>
            <a:r>
              <a:rPr>
                <a:latin typeface="標楷體"/>
                <a:ea typeface="標楷體"/>
                <a:cs typeface="標楷體"/>
                <a:sym typeface="標楷體"/>
              </a:rPr>
              <a:t>內部 </a:t>
            </a:r>
            <a:r>
              <a:rPr b="1"/>
              <a:t>Hadoop </a:t>
            </a:r>
            <a:r>
              <a:rPr>
                <a:latin typeface="標楷體"/>
                <a:ea typeface="標楷體"/>
                <a:cs typeface="標楷體"/>
                <a:sym typeface="標楷體"/>
              </a:rPr>
              <a:t>團隊獨立出來的 </a:t>
            </a:r>
            <a:r>
              <a:rPr b="1">
                <a:solidFill>
                  <a:srgbClr val="00B050"/>
                </a:solidFill>
              </a:rPr>
              <a:t>Hortonworks</a:t>
            </a:r>
            <a:r>
              <a:rPr b="1"/>
              <a:t> </a:t>
            </a:r>
            <a:r>
              <a:rPr>
                <a:latin typeface="標楷體"/>
                <a:ea typeface="標楷體"/>
                <a:cs typeface="標楷體"/>
                <a:sym typeface="標楷體"/>
              </a:rPr>
              <a:t>公司。這些模式就像發行 </a:t>
            </a:r>
            <a:r>
              <a:t>Linux </a:t>
            </a:r>
            <a:r>
              <a:rPr>
                <a:latin typeface="標楷體"/>
                <a:ea typeface="標楷體"/>
                <a:cs typeface="標楷體"/>
                <a:sym typeface="標楷體"/>
              </a:rPr>
              <a:t>套件一樣，</a:t>
            </a:r>
            <a:r>
              <a:t>Cloudera </a:t>
            </a:r>
            <a:r>
              <a:rPr>
                <a:latin typeface="標楷體"/>
                <a:ea typeface="標楷體"/>
                <a:cs typeface="標楷體"/>
                <a:sym typeface="標楷體"/>
              </a:rPr>
              <a:t>也推出了 </a:t>
            </a:r>
            <a:r>
              <a:t>Hadoop </a:t>
            </a:r>
            <a:r>
              <a:rPr>
                <a:latin typeface="標楷體"/>
                <a:ea typeface="標楷體"/>
                <a:cs typeface="標楷體"/>
                <a:sym typeface="標楷體"/>
              </a:rPr>
              <a:t>的發行套件，稱為 </a:t>
            </a:r>
            <a:r>
              <a:rPr b="1"/>
              <a:t>CDH</a:t>
            </a:r>
            <a:r>
              <a:rPr>
                <a:latin typeface="標楷體"/>
                <a:ea typeface="標楷體"/>
                <a:cs typeface="標楷體"/>
                <a:sym typeface="標楷體"/>
              </a:rPr>
              <a:t>（</a:t>
            </a:r>
            <a:r>
              <a:t>Cloudera's Distribution Including Apache Hadoop )</a:t>
            </a:r>
            <a:r>
              <a:rPr>
                <a:latin typeface="標楷體"/>
                <a:ea typeface="標楷體"/>
                <a:cs typeface="標楷體"/>
                <a:sym typeface="標楷體"/>
              </a:rPr>
              <a:t>，將部署和維護 </a:t>
            </a:r>
            <a:r>
              <a:t>Hadoop </a:t>
            </a:r>
            <a:r>
              <a:rPr>
                <a:latin typeface="標楷體"/>
                <a:ea typeface="標楷體"/>
                <a:cs typeface="標楷體"/>
                <a:sym typeface="標楷體"/>
              </a:rPr>
              <a:t>所需的工具，打包到一個發行套件中，讓企業可以快速安裝 </a:t>
            </a:r>
            <a:r>
              <a:t>Hadoop </a:t>
            </a:r>
            <a:r>
              <a:rPr>
                <a:latin typeface="標楷體"/>
                <a:ea typeface="標楷體"/>
                <a:cs typeface="標楷體"/>
                <a:sym typeface="標楷體"/>
              </a:rPr>
              <a:t>平臺。</a:t>
            </a:r>
            <a:endParaRPr>
              <a:latin typeface="標楷體"/>
              <a:ea typeface="標楷體"/>
              <a:cs typeface="標楷體"/>
              <a:sym typeface="標楷體"/>
            </a:endParaRPr>
          </a:p>
          <a:p>
            <a:pPr>
              <a:lnSpc>
                <a:spcPct val="110000"/>
              </a:lnSpc>
              <a:defRPr sz="2400">
                <a:solidFill>
                  <a:srgbClr val="C00000"/>
                </a:solidFill>
                <a:latin typeface="Verdana"/>
                <a:ea typeface="Verdana"/>
                <a:cs typeface="Verdana"/>
                <a:sym typeface="Verdana"/>
              </a:defRPr>
            </a:pPr>
          </a:p>
          <a:p>
            <a:pPr>
              <a:lnSpc>
                <a:spcPct val="110000"/>
              </a:lnSpc>
              <a:defRPr sz="2400">
                <a:solidFill>
                  <a:srgbClr val="C00000"/>
                </a:solidFill>
                <a:latin typeface="標楷體"/>
                <a:ea typeface="標楷體"/>
                <a:cs typeface="標楷體"/>
                <a:sym typeface="標楷體"/>
              </a:defRPr>
            </a:pPr>
            <a:r>
              <a:t>在 2018 年10月時，</a:t>
            </a:r>
            <a:r>
              <a:rPr sz="2200">
                <a:latin typeface="Verdana"/>
                <a:ea typeface="Verdana"/>
                <a:cs typeface="Verdana"/>
                <a:sym typeface="Verdana"/>
              </a:rPr>
              <a:t>Hadoop</a:t>
            </a:r>
            <a:r>
              <a:t> 生態系內的兩大重要廠商</a:t>
            </a:r>
            <a:r>
              <a:rPr sz="2200">
                <a:latin typeface="Verdana"/>
                <a:ea typeface="Verdana"/>
                <a:cs typeface="Verdana"/>
                <a:sym typeface="Verdana"/>
              </a:rPr>
              <a:t>Cloudera、Hortonworks</a:t>
            </a:r>
            <a:r>
              <a:t>，聯合宣布合併計畫。</a:t>
            </a:r>
          </a:p>
        </p:txBody>
      </p:sp>
      <p:sp>
        <p:nvSpPr>
          <p:cNvPr id="586" name="矩形 3"/>
          <p:cNvSpPr txBox="1"/>
          <p:nvPr/>
        </p:nvSpPr>
        <p:spPr>
          <a:xfrm>
            <a:off x="251520" y="152400"/>
            <a:ext cx="8447856" cy="833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ts val="5800"/>
              </a:lnSpc>
              <a:defRPr sz="4800">
                <a:solidFill>
                  <a:srgbClr val="2F5897"/>
                </a:solidFill>
                <a:effectLst>
                  <a:outerShdw sx="100000" sy="100000" kx="0" ky="0" algn="b" rotWithShape="0" blurRad="63500" dist="38100" dir="5400000">
                    <a:srgbClr val="000000">
                      <a:alpha val="25000"/>
                    </a:srgbClr>
                  </a:outerShdw>
                </a:effectLst>
                <a:latin typeface="Verdana"/>
                <a:ea typeface="Verdana"/>
                <a:cs typeface="Verdana"/>
                <a:sym typeface="Verdana"/>
              </a:defRPr>
            </a:pPr>
            <a:r>
              <a:t>Hadoop</a:t>
            </a:r>
            <a:r>
              <a:rPr>
                <a:latin typeface="Palatino Linotype"/>
                <a:ea typeface="Palatino Linotype"/>
                <a:cs typeface="Palatino Linotype"/>
                <a:sym typeface="Palatino Linotype"/>
              </a:rPr>
              <a:t> </a:t>
            </a:r>
            <a:r>
              <a:rPr sz="5400">
                <a:latin typeface="標楷體"/>
                <a:ea typeface="標楷體"/>
                <a:cs typeface="標楷體"/>
                <a:sym typeface="標楷體"/>
              </a:rPr>
              <a:t>的金牌教練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85">
                                            <p:bg/>
                                          </p:spTgt>
                                        </p:tgtEl>
                                        <p:attrNameLst>
                                          <p:attrName>style.visibility</p:attrName>
                                        </p:attrNameLst>
                                      </p:cBhvr>
                                      <p:to>
                                        <p:strVal val="visible"/>
                                      </p:to>
                                    </p:set>
                                    <p:animEffect filter="dissolve" transition="in">
                                      <p:cBhvr>
                                        <p:cTn id="7" dur="500"/>
                                        <p:tgtEl>
                                          <p:spTgt spid="58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585">
                                            <p:txEl>
                                              <p:pRg st="0" end="0"/>
                                            </p:txEl>
                                          </p:spTgt>
                                        </p:tgtEl>
                                        <p:attrNameLst>
                                          <p:attrName>style.visibility</p:attrName>
                                        </p:attrNameLst>
                                      </p:cBhvr>
                                      <p:to>
                                        <p:strVal val="visible"/>
                                      </p:to>
                                    </p:set>
                                    <p:animEffect filter="dissolve" transition="in">
                                      <p:cBhvr>
                                        <p:cTn id="10" dur="500"/>
                                        <p:tgtEl>
                                          <p:spTgt spid="585">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585">
                                            <p:txEl>
                                              <p:pRg st="1" end="1"/>
                                            </p:txEl>
                                          </p:spTgt>
                                        </p:tgtEl>
                                        <p:attrNameLst>
                                          <p:attrName>style.visibility</p:attrName>
                                        </p:attrNameLst>
                                      </p:cBhvr>
                                      <p:to>
                                        <p:strVal val="visible"/>
                                      </p:to>
                                    </p:set>
                                    <p:animEffect filter="dissolve" transition="in">
                                      <p:cBhvr>
                                        <p:cTn id="14" dur="500"/>
                                        <p:tgtEl>
                                          <p:spTgt spid="585">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585">
                                            <p:txEl>
                                              <p:pRg st="2" end="2"/>
                                            </p:txEl>
                                          </p:spTgt>
                                        </p:tgtEl>
                                        <p:attrNameLst>
                                          <p:attrName>style.visibility</p:attrName>
                                        </p:attrNameLst>
                                      </p:cBhvr>
                                      <p:to>
                                        <p:strVal val="visible"/>
                                      </p:to>
                                    </p:set>
                                    <p:animEffect filter="dissolve" transition="in">
                                      <p:cBhvr>
                                        <p:cTn id="18" dur="500"/>
                                        <p:tgtEl>
                                          <p:spTgt spid="58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標題 1"/>
          <p:cNvSpPr txBox="1"/>
          <p:nvPr/>
        </p:nvSpPr>
        <p:spPr>
          <a:xfrm>
            <a:off x="191018" y="174346"/>
            <a:ext cx="8761964" cy="8033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ts val="5800"/>
              </a:lnSpc>
              <a:defRPr sz="4800">
                <a:solidFill>
                  <a:srgbClr val="2F5897"/>
                </a:solidFill>
                <a:effectLst>
                  <a:outerShdw sx="100000" sy="100000" kx="0" ky="0" algn="b" rotWithShape="0" blurRad="63500" dist="38100" dir="5400000">
                    <a:srgbClr val="000000">
                      <a:alpha val="25000"/>
                    </a:srgbClr>
                  </a:outerShdw>
                </a:effectLst>
                <a:latin typeface="標楷體"/>
                <a:ea typeface="標楷體"/>
                <a:cs typeface="標楷體"/>
                <a:sym typeface="標楷體"/>
              </a:defRPr>
            </a:pPr>
            <a:r>
              <a:t>資料科技</a:t>
            </a:r>
            <a:r>
              <a:rPr sz="4600">
                <a:latin typeface="Verdana"/>
                <a:ea typeface="Verdana"/>
                <a:cs typeface="Verdana"/>
                <a:sym typeface="Verdana"/>
              </a:rPr>
              <a:t> (Data Technology)</a:t>
            </a:r>
          </a:p>
        </p:txBody>
      </p:sp>
      <p:grpSp>
        <p:nvGrpSpPr>
          <p:cNvPr id="670" name="群組"/>
          <p:cNvGrpSpPr/>
          <p:nvPr/>
        </p:nvGrpSpPr>
        <p:grpSpPr>
          <a:xfrm>
            <a:off x="393860" y="1307070"/>
            <a:ext cx="8538080" cy="4878969"/>
            <a:chOff x="0" y="0"/>
            <a:chExt cx="8538078" cy="4878968"/>
          </a:xfrm>
        </p:grpSpPr>
        <p:sp>
          <p:nvSpPr>
            <p:cNvPr id="591" name="矩形 1"/>
            <p:cNvSpPr/>
            <p:nvPr/>
          </p:nvSpPr>
          <p:spPr>
            <a:xfrm>
              <a:off x="0" y="0"/>
              <a:ext cx="8447158" cy="4878969"/>
            </a:xfrm>
            <a:prstGeom prst="rect">
              <a:avLst/>
            </a:prstGeom>
            <a:solidFill>
              <a:srgbClr val="D9D9D9"/>
            </a:solidFill>
            <a:ln w="12700" cap="flat">
              <a:solidFill>
                <a:srgbClr val="006D96"/>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p>
          </p:txBody>
        </p:sp>
        <p:sp>
          <p:nvSpPr>
            <p:cNvPr id="592" name="圓角矩形 27"/>
            <p:cNvSpPr/>
            <p:nvPr/>
          </p:nvSpPr>
          <p:spPr>
            <a:xfrm>
              <a:off x="3890976" y="2459219"/>
              <a:ext cx="3696273" cy="2221519"/>
            </a:xfrm>
            <a:prstGeom prst="roundRect">
              <a:avLst>
                <a:gd name="adj" fmla="val 16667"/>
              </a:avLst>
            </a:prstGeom>
            <a:gradFill flip="none" rotWithShape="1">
              <a:gsLst>
                <a:gs pos="0">
                  <a:srgbClr val="946F00"/>
                </a:gs>
                <a:gs pos="50000">
                  <a:srgbClr val="D5A100"/>
                </a:gs>
                <a:gs pos="100000">
                  <a:srgbClr val="FFC000"/>
                </a:gs>
              </a:gsLst>
              <a:lin ang="16200000" scaled="0"/>
            </a:gradFill>
            <a:ln w="12700" cap="flat">
              <a:noFill/>
              <a:miter lim="400000"/>
            </a:ln>
            <a:effectLst/>
          </p:spPr>
          <p:txBody>
            <a:bodyPr wrap="square" lIns="45719" tIns="45719" rIns="45719" bIns="45719" numCol="1" anchor="ctr">
              <a:noAutofit/>
            </a:bodyPr>
            <a:lstStyle/>
            <a:p>
              <a:pPr algn="ctr">
                <a:defRPr>
                  <a:solidFill>
                    <a:srgbClr val="FFFFFF"/>
                  </a:solidFill>
                  <a:latin typeface="DIN-Medium"/>
                  <a:ea typeface="DIN-Medium"/>
                  <a:cs typeface="DIN-Medium"/>
                  <a:sym typeface="DIN-Medium"/>
                </a:defRPr>
              </a:pPr>
            </a:p>
          </p:txBody>
        </p:sp>
        <p:sp>
          <p:nvSpPr>
            <p:cNvPr id="593" name="圓角矩形 19"/>
            <p:cNvSpPr/>
            <p:nvPr/>
          </p:nvSpPr>
          <p:spPr>
            <a:xfrm>
              <a:off x="3919848" y="290388"/>
              <a:ext cx="3696273" cy="2221519"/>
            </a:xfrm>
            <a:prstGeom prst="roundRect">
              <a:avLst>
                <a:gd name="adj" fmla="val 16667"/>
              </a:avLst>
            </a:prstGeom>
            <a:gradFill flip="none" rotWithShape="1">
              <a:gsLst>
                <a:gs pos="0">
                  <a:srgbClr val="788E52"/>
                </a:gs>
                <a:gs pos="50000">
                  <a:srgbClr val="AECD77"/>
                </a:gs>
                <a:gs pos="100000">
                  <a:srgbClr val="D0F68E"/>
                </a:gs>
              </a:gsLst>
              <a:lin ang="5400000" scaled="0"/>
            </a:gradFill>
            <a:ln w="12700" cap="flat">
              <a:noFill/>
              <a:miter lim="400000"/>
            </a:ln>
            <a:effectLst/>
          </p:spPr>
          <p:txBody>
            <a:bodyPr wrap="square" lIns="45719" tIns="45719" rIns="45719" bIns="45719" numCol="1" anchor="ctr">
              <a:noAutofit/>
            </a:bodyPr>
            <a:lstStyle/>
            <a:p>
              <a:pPr algn="ctr">
                <a:defRPr>
                  <a:solidFill>
                    <a:srgbClr val="FFFFFF"/>
                  </a:solidFill>
                  <a:latin typeface="DIN-Medium"/>
                  <a:ea typeface="DIN-Medium"/>
                  <a:cs typeface="DIN-Medium"/>
                  <a:sym typeface="DIN-Medium"/>
                </a:defRPr>
              </a:pPr>
            </a:p>
          </p:txBody>
        </p:sp>
        <p:sp>
          <p:nvSpPr>
            <p:cNvPr id="594" name="文字方塊 4"/>
            <p:cNvSpPr txBox="1"/>
            <p:nvPr/>
          </p:nvSpPr>
          <p:spPr>
            <a:xfrm>
              <a:off x="246756" y="155529"/>
              <a:ext cx="914347" cy="694544"/>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聲音檔案</a:t>
              </a:r>
              <a:br>
                <a:rPr>
                  <a:latin typeface="文鼎新粗黑"/>
                  <a:ea typeface="文鼎新粗黑"/>
                  <a:cs typeface="文鼎新粗黑"/>
                  <a:sym typeface="文鼎新粗黑"/>
                </a:rPr>
              </a:br>
              <a:r>
                <a:rPr>
                  <a:latin typeface="文鼎新粗黑"/>
                  <a:ea typeface="文鼎新粗黑"/>
                  <a:cs typeface="文鼎新粗黑"/>
                  <a:sym typeface="文鼎新粗黑"/>
                </a:rPr>
                <a:t>影片檔案</a:t>
              </a:r>
              <a:br>
                <a:rPr>
                  <a:latin typeface="文鼎新粗黑"/>
                  <a:ea typeface="文鼎新粗黑"/>
                  <a:cs typeface="文鼎新粗黑"/>
                  <a:sym typeface="文鼎新粗黑"/>
                </a:rPr>
              </a:br>
              <a:r>
                <a:rPr>
                  <a:latin typeface="文鼎新粗黑"/>
                  <a:ea typeface="文鼎新粗黑"/>
                  <a:cs typeface="文鼎新粗黑"/>
                  <a:sym typeface="文鼎新粗黑"/>
                </a:rPr>
                <a:t>圖形檔案</a:t>
              </a:r>
            </a:p>
          </p:txBody>
        </p:sp>
        <p:sp>
          <p:nvSpPr>
            <p:cNvPr id="595" name="文字方塊 6"/>
            <p:cNvSpPr txBox="1"/>
            <p:nvPr/>
          </p:nvSpPr>
          <p:spPr>
            <a:xfrm>
              <a:off x="246756" y="887322"/>
              <a:ext cx="914347" cy="694545"/>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文件檔案</a:t>
              </a:r>
            </a:p>
            <a:p>
              <a:pPr algn="ctr">
                <a:defRPr sz="1200">
                  <a:latin typeface="DIN-Medium"/>
                  <a:ea typeface="DIN-Medium"/>
                  <a:cs typeface="DIN-Medium"/>
                  <a:sym typeface="DIN-Medium"/>
                </a:defRPr>
              </a:pPr>
              <a:r>
                <a:rPr>
                  <a:latin typeface="文鼎新粗黑"/>
                  <a:ea typeface="文鼎新粗黑"/>
                  <a:cs typeface="文鼎新粗黑"/>
                  <a:sym typeface="文鼎新粗黑"/>
                </a:rPr>
                <a:t>文字資料</a:t>
              </a:r>
            </a:p>
            <a:p>
              <a:pPr algn="ctr">
                <a:defRPr sz="1200">
                  <a:latin typeface="DIN-Medium"/>
                  <a:ea typeface="DIN-Medium"/>
                  <a:cs typeface="DIN-Medium"/>
                  <a:sym typeface="DIN-Medium"/>
                </a:defRPr>
              </a:pPr>
              <a:r>
                <a:t>XML</a:t>
              </a:r>
              <a:r>
                <a:rPr>
                  <a:latin typeface="文鼎新粗黑"/>
                  <a:ea typeface="文鼎新粗黑"/>
                  <a:cs typeface="文鼎新粗黑"/>
                  <a:sym typeface="文鼎新粗黑"/>
                </a:rPr>
                <a:t>檔案</a:t>
              </a:r>
            </a:p>
          </p:txBody>
        </p:sp>
        <p:sp>
          <p:nvSpPr>
            <p:cNvPr id="596" name="文字方塊 7"/>
            <p:cNvSpPr txBox="1"/>
            <p:nvPr/>
          </p:nvSpPr>
          <p:spPr>
            <a:xfrm>
              <a:off x="236199" y="1608557"/>
              <a:ext cx="953062" cy="459902"/>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t>Web Logs</a:t>
              </a:r>
            </a:p>
            <a:p>
              <a:pPr algn="ctr">
                <a:defRPr sz="1200">
                  <a:latin typeface="DIN-Medium"/>
                  <a:ea typeface="DIN-Medium"/>
                  <a:cs typeface="DIN-Medium"/>
                  <a:sym typeface="DIN-Medium"/>
                </a:defRPr>
              </a:pPr>
              <a:r>
                <a:rPr>
                  <a:latin typeface="文鼎新粗黑"/>
                  <a:ea typeface="文鼎新粗黑"/>
                  <a:cs typeface="文鼎新粗黑"/>
                  <a:sym typeface="文鼎新粗黑"/>
                </a:rPr>
                <a:t>點擊事件</a:t>
              </a:r>
            </a:p>
          </p:txBody>
        </p:sp>
        <p:sp>
          <p:nvSpPr>
            <p:cNvPr id="597" name="文字方塊 8"/>
            <p:cNvSpPr txBox="1"/>
            <p:nvPr/>
          </p:nvSpPr>
          <p:spPr>
            <a:xfrm>
              <a:off x="246756" y="2151462"/>
              <a:ext cx="933412" cy="694545"/>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社交網路</a:t>
              </a:r>
            </a:p>
            <a:p>
              <a:pPr algn="ctr">
                <a:defRPr sz="1200">
                  <a:latin typeface="DIN-Medium"/>
                  <a:ea typeface="DIN-Medium"/>
                  <a:cs typeface="DIN-Medium"/>
                  <a:sym typeface="DIN-Medium"/>
                </a:defRPr>
              </a:pPr>
              <a:r>
                <a:rPr>
                  <a:latin typeface="文鼎新粗黑"/>
                  <a:ea typeface="文鼎新粗黑"/>
                  <a:cs typeface="文鼎新粗黑"/>
                  <a:sym typeface="文鼎新粗黑"/>
                </a:rPr>
                <a:t>關聯圖譜</a:t>
              </a:r>
            </a:p>
            <a:p>
              <a:pPr algn="ctr">
                <a:defRPr sz="1200">
                  <a:latin typeface="DIN-Medium"/>
                  <a:ea typeface="DIN-Medium"/>
                  <a:cs typeface="DIN-Medium"/>
                  <a:sym typeface="DIN-Medium"/>
                </a:defRPr>
              </a:pPr>
              <a:r>
                <a:rPr>
                  <a:latin typeface="文鼎新粗黑"/>
                  <a:ea typeface="文鼎新粗黑"/>
                  <a:cs typeface="文鼎新粗黑"/>
                  <a:sym typeface="文鼎新粗黑"/>
                </a:rPr>
                <a:t>新聞 </a:t>
              </a:r>
              <a:r>
                <a:t>Feeds</a:t>
              </a:r>
            </a:p>
          </p:txBody>
        </p:sp>
        <p:sp>
          <p:nvSpPr>
            <p:cNvPr id="598" name="文字方塊 9"/>
            <p:cNvSpPr txBox="1"/>
            <p:nvPr/>
          </p:nvSpPr>
          <p:spPr>
            <a:xfrm>
              <a:off x="246756" y="2877390"/>
              <a:ext cx="933412" cy="659349"/>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感應器</a:t>
              </a:r>
            </a:p>
            <a:p>
              <a:pPr algn="ctr">
                <a:defRPr sz="1200">
                  <a:latin typeface="DIN-Medium"/>
                  <a:ea typeface="DIN-Medium"/>
                  <a:cs typeface="DIN-Medium"/>
                  <a:sym typeface="DIN-Medium"/>
                </a:defRPr>
              </a:pPr>
              <a:r>
                <a:rPr>
                  <a:latin typeface="文鼎新粗黑"/>
                  <a:ea typeface="文鼎新粗黑"/>
                  <a:cs typeface="文鼎新粗黑"/>
                  <a:sym typeface="文鼎新粗黑"/>
                </a:rPr>
                <a:t>嵌入設備</a:t>
              </a:r>
            </a:p>
            <a:p>
              <a:pPr algn="ctr">
                <a:defRPr sz="1200">
                  <a:latin typeface="DIN-Medium"/>
                  <a:ea typeface="DIN-Medium"/>
                  <a:cs typeface="DIN-Medium"/>
                  <a:sym typeface="DIN-Medium"/>
                </a:defRPr>
              </a:pPr>
              <a:r>
                <a:t>RFID Tags</a:t>
              </a:r>
            </a:p>
          </p:txBody>
        </p:sp>
        <p:sp>
          <p:nvSpPr>
            <p:cNvPr id="599" name="文字方塊 10"/>
            <p:cNvSpPr txBox="1"/>
            <p:nvPr/>
          </p:nvSpPr>
          <p:spPr>
            <a:xfrm>
              <a:off x="228865" y="3603025"/>
              <a:ext cx="951596" cy="495098"/>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地理資訊</a:t>
              </a:r>
              <a:br>
                <a:rPr>
                  <a:latin typeface="文鼎新粗黑"/>
                  <a:ea typeface="文鼎新粗黑"/>
                  <a:cs typeface="文鼎新粗黑"/>
                  <a:sym typeface="文鼎新粗黑"/>
                </a:rPr>
              </a:br>
              <a:r>
                <a:t>GPS </a:t>
              </a:r>
              <a:r>
                <a:rPr>
                  <a:latin typeface="文鼎新粗黑"/>
                  <a:ea typeface="文鼎新粗黑"/>
                  <a:cs typeface="文鼎新粗黑"/>
                  <a:sym typeface="文鼎新粗黑"/>
                </a:rPr>
                <a:t>點位</a:t>
              </a:r>
            </a:p>
          </p:txBody>
        </p:sp>
        <p:sp>
          <p:nvSpPr>
            <p:cNvPr id="600" name="文字方塊 11"/>
            <p:cNvSpPr txBox="1"/>
            <p:nvPr/>
          </p:nvSpPr>
          <p:spPr>
            <a:xfrm>
              <a:off x="218601" y="4164703"/>
              <a:ext cx="951595" cy="495098"/>
            </a:xfrm>
            <a:prstGeom prst="rect">
              <a:avLst/>
            </a:prstGeom>
            <a:solidFill>
              <a:srgbClr val="FFFFFF"/>
            </a:solidFill>
            <a:ln w="12700" cap="flat">
              <a:solidFill>
                <a:srgbClr val="F17C3F"/>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defRPr sz="1200">
                  <a:latin typeface="DIN-Medium"/>
                  <a:ea typeface="DIN-Medium"/>
                  <a:cs typeface="DIN-Medium"/>
                  <a:sym typeface="DIN-Medium"/>
                </a:defRPr>
              </a:pPr>
              <a:r>
                <a:rPr>
                  <a:latin typeface="文鼎新粗黑"/>
                  <a:ea typeface="文鼎新粗黑"/>
                  <a:cs typeface="文鼎新粗黑"/>
                  <a:sym typeface="文鼎新粗黑"/>
                </a:rPr>
                <a:t>事件</a:t>
              </a:r>
              <a:br>
                <a:rPr>
                  <a:latin typeface="文鼎新粗黑"/>
                  <a:ea typeface="文鼎新粗黑"/>
                  <a:cs typeface="文鼎新粗黑"/>
                  <a:sym typeface="文鼎新粗黑"/>
                </a:rPr>
              </a:br>
              <a:r>
                <a:rPr>
                  <a:latin typeface="文鼎新粗黑"/>
                  <a:ea typeface="文鼎新粗黑"/>
                  <a:cs typeface="文鼎新粗黑"/>
                  <a:sym typeface="文鼎新粗黑"/>
                </a:rPr>
                <a:t>其他</a:t>
              </a:r>
            </a:p>
          </p:txBody>
        </p:sp>
        <p:grpSp>
          <p:nvGrpSpPr>
            <p:cNvPr id="603" name="橢圓 5"/>
            <p:cNvGrpSpPr/>
            <p:nvPr/>
          </p:nvGrpSpPr>
          <p:grpSpPr>
            <a:xfrm>
              <a:off x="2161444" y="1820358"/>
              <a:ext cx="1929094" cy="1263889"/>
              <a:chOff x="0" y="0"/>
              <a:chExt cx="1929092" cy="1263888"/>
            </a:xfrm>
          </p:grpSpPr>
          <p:sp>
            <p:nvSpPr>
              <p:cNvPr id="601" name="橢圓形"/>
              <p:cNvSpPr/>
              <p:nvPr/>
            </p:nvSpPr>
            <p:spPr>
              <a:xfrm>
                <a:off x="-1" y="0"/>
                <a:ext cx="1929094" cy="1263889"/>
              </a:xfrm>
              <a:prstGeom prst="ellipse">
                <a:avLst/>
              </a:prstGeom>
              <a:solidFill>
                <a:srgbClr val="F17C3F"/>
              </a:solidFill>
              <a:ln w="12700" cap="flat">
                <a:noFill/>
                <a:miter lim="400000"/>
              </a:ln>
              <a:effectLst/>
            </p:spPr>
            <p:txBody>
              <a:bodyPr wrap="square" lIns="45719" tIns="45719" rIns="45719" bIns="45719" numCol="1" anchor="ctr">
                <a:noAutofit/>
              </a:bodyPr>
              <a:lstStyle/>
              <a:p>
                <a:pPr algn="ctr">
                  <a:defRPr>
                    <a:solidFill>
                      <a:srgbClr val="273339"/>
                    </a:solidFill>
                    <a:latin typeface="+mj-lt"/>
                    <a:ea typeface="+mj-ea"/>
                    <a:cs typeface="+mj-cs"/>
                    <a:sym typeface="Calibri"/>
                  </a:defRPr>
                </a:pPr>
              </a:p>
            </p:txBody>
          </p:sp>
          <p:sp>
            <p:nvSpPr>
              <p:cNvPr id="602" name="Big Data…"/>
              <p:cNvSpPr txBox="1"/>
              <p:nvPr/>
            </p:nvSpPr>
            <p:spPr>
              <a:xfrm>
                <a:off x="282508" y="314002"/>
                <a:ext cx="1364076" cy="635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latin typeface="DIN-Medium"/>
                    <a:ea typeface="DIN-Medium"/>
                    <a:cs typeface="DIN-Medium"/>
                    <a:sym typeface="DIN-Medium"/>
                  </a:defRPr>
                </a:pPr>
                <a:r>
                  <a:t>Big Data</a:t>
                </a:r>
              </a:p>
              <a:p>
                <a:pPr algn="ctr">
                  <a:defRPr b="1">
                    <a:latin typeface="DIN-Medium"/>
                    <a:ea typeface="DIN-Medium"/>
                    <a:cs typeface="DIN-Medium"/>
                    <a:sym typeface="DIN-Medium"/>
                  </a:defRPr>
                </a:pPr>
                <a:r>
                  <a:rPr>
                    <a:latin typeface="文鼎新粗黑"/>
                    <a:ea typeface="文鼎新粗黑"/>
                    <a:cs typeface="文鼎新粗黑"/>
                    <a:sym typeface="文鼎新粗黑"/>
                  </a:rPr>
                  <a:t>精煉處理場</a:t>
                </a:r>
              </a:p>
            </p:txBody>
          </p:sp>
        </p:grpSp>
        <p:grpSp>
          <p:nvGrpSpPr>
            <p:cNvPr id="608" name="圓柱 24"/>
            <p:cNvGrpSpPr/>
            <p:nvPr/>
          </p:nvGrpSpPr>
          <p:grpSpPr>
            <a:xfrm>
              <a:off x="6658002" y="1819647"/>
              <a:ext cx="492751" cy="492752"/>
              <a:chOff x="0" y="0"/>
              <a:chExt cx="492750" cy="492750"/>
            </a:xfrm>
          </p:grpSpPr>
          <p:sp>
            <p:nvSpPr>
              <p:cNvPr id="604" name="形狀"/>
              <p:cNvSpPr/>
              <p:nvPr/>
            </p:nvSpPr>
            <p:spPr>
              <a:xfrm>
                <a:off x="0" y="0"/>
                <a:ext cx="492751"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05" name="橢圓形"/>
              <p:cNvSpPr/>
              <p:nvPr/>
            </p:nvSpPr>
            <p:spPr>
              <a:xfrm>
                <a:off x="0" y="-1"/>
                <a:ext cx="492751" cy="12318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06" name="線條"/>
              <p:cNvSpPr/>
              <p:nvPr/>
            </p:nvSpPr>
            <p:spPr>
              <a:xfrm>
                <a:off x="0" y="0"/>
                <a:ext cx="492751"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07" name="New SQL"/>
              <p:cNvSpPr txBox="1"/>
              <p:nvPr/>
            </p:nvSpPr>
            <p:spPr>
              <a:xfrm>
                <a:off x="0" y="117614"/>
                <a:ext cx="492751" cy="319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sz="800">
                    <a:latin typeface="+mj-lt"/>
                    <a:ea typeface="+mj-ea"/>
                    <a:cs typeface="+mj-cs"/>
                    <a:sym typeface="Calibri"/>
                  </a:defRPr>
                </a:pPr>
                <a:r>
                  <a:t>New</a:t>
                </a:r>
                <a:br/>
                <a:r>
                  <a:t>SQL</a:t>
                </a:r>
              </a:p>
            </p:txBody>
          </p:sp>
        </p:grpSp>
        <p:grpSp>
          <p:nvGrpSpPr>
            <p:cNvPr id="613" name="圓柱 25"/>
            <p:cNvGrpSpPr/>
            <p:nvPr/>
          </p:nvGrpSpPr>
          <p:grpSpPr>
            <a:xfrm>
              <a:off x="6083125" y="1819647"/>
              <a:ext cx="491288" cy="492752"/>
              <a:chOff x="0" y="0"/>
              <a:chExt cx="491286" cy="492750"/>
            </a:xfrm>
          </p:grpSpPr>
          <p:sp>
            <p:nvSpPr>
              <p:cNvPr id="609" name="形狀"/>
              <p:cNvSpPr/>
              <p:nvPr/>
            </p:nvSpPr>
            <p:spPr>
              <a:xfrm>
                <a:off x="-1" y="0"/>
                <a:ext cx="491287"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92"/>
                    </a:moveTo>
                    <a:cubicBezTo>
                      <a:pt x="0" y="1205"/>
                      <a:pt x="4835" y="0"/>
                      <a:pt x="10800" y="0"/>
                    </a:cubicBezTo>
                    <a:cubicBezTo>
                      <a:pt x="16765" y="0"/>
                      <a:pt x="21600" y="1205"/>
                      <a:pt x="21600" y="2692"/>
                    </a:cubicBezTo>
                    <a:lnTo>
                      <a:pt x="21600" y="18908"/>
                    </a:lnTo>
                    <a:cubicBezTo>
                      <a:pt x="21600" y="20395"/>
                      <a:pt x="16765" y="21600"/>
                      <a:pt x="10800" y="21600"/>
                    </a:cubicBezTo>
                    <a:cubicBezTo>
                      <a:pt x="4835" y="21600"/>
                      <a:pt x="0" y="20395"/>
                      <a:pt x="0" y="18908"/>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0" name="橢圓形"/>
              <p:cNvSpPr/>
              <p:nvPr/>
            </p:nvSpPr>
            <p:spPr>
              <a:xfrm>
                <a:off x="-1" y="-1"/>
                <a:ext cx="491287" cy="12282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1" name="線條"/>
              <p:cNvSpPr/>
              <p:nvPr/>
            </p:nvSpPr>
            <p:spPr>
              <a:xfrm>
                <a:off x="-1" y="0"/>
                <a:ext cx="491286"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692"/>
                    </a:moveTo>
                    <a:cubicBezTo>
                      <a:pt x="21600" y="4179"/>
                      <a:pt x="16765" y="5384"/>
                      <a:pt x="10800" y="5384"/>
                    </a:cubicBezTo>
                    <a:cubicBezTo>
                      <a:pt x="4835" y="5384"/>
                      <a:pt x="0" y="4179"/>
                      <a:pt x="0" y="2692"/>
                    </a:cubicBezTo>
                    <a:cubicBezTo>
                      <a:pt x="0" y="1205"/>
                      <a:pt x="4835" y="0"/>
                      <a:pt x="10800" y="0"/>
                    </a:cubicBezTo>
                    <a:cubicBezTo>
                      <a:pt x="16765" y="0"/>
                      <a:pt x="21600" y="1205"/>
                      <a:pt x="21600" y="2692"/>
                    </a:cubicBezTo>
                    <a:lnTo>
                      <a:pt x="21600" y="18908"/>
                    </a:lnTo>
                    <a:cubicBezTo>
                      <a:pt x="21600" y="20395"/>
                      <a:pt x="16765" y="21600"/>
                      <a:pt x="10800" y="21600"/>
                    </a:cubicBezTo>
                    <a:cubicBezTo>
                      <a:pt x="4835" y="21600"/>
                      <a:pt x="0" y="20395"/>
                      <a:pt x="0" y="18908"/>
                    </a:cubicBezTo>
                    <a:lnTo>
                      <a:pt x="0" y="2692"/>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2" name="NoSQL"/>
              <p:cNvSpPr txBox="1"/>
              <p:nvPr/>
            </p:nvSpPr>
            <p:spPr>
              <a:xfrm>
                <a:off x="0" y="176183"/>
                <a:ext cx="491285" cy="201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800">
                    <a:latin typeface="DIN-Medium"/>
                    <a:ea typeface="DIN-Medium"/>
                    <a:cs typeface="DIN-Medium"/>
                    <a:sym typeface="DIN-Medium"/>
                  </a:defRPr>
                </a:lvl1pPr>
              </a:lstStyle>
              <a:p>
                <a:pPr/>
                <a:r>
                  <a:t>NoSQL</a:t>
                </a:r>
              </a:p>
            </p:txBody>
          </p:sp>
        </p:grpSp>
        <p:grpSp>
          <p:nvGrpSpPr>
            <p:cNvPr id="618" name="圓柱 26"/>
            <p:cNvGrpSpPr/>
            <p:nvPr/>
          </p:nvGrpSpPr>
          <p:grpSpPr>
            <a:xfrm>
              <a:off x="5500917" y="1819647"/>
              <a:ext cx="492752" cy="492752"/>
              <a:chOff x="0" y="0"/>
              <a:chExt cx="492750" cy="492750"/>
            </a:xfrm>
          </p:grpSpPr>
          <p:sp>
            <p:nvSpPr>
              <p:cNvPr id="614" name="形狀"/>
              <p:cNvSpPr/>
              <p:nvPr/>
            </p:nvSpPr>
            <p:spPr>
              <a:xfrm>
                <a:off x="0" y="0"/>
                <a:ext cx="492751"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5" name="橢圓形"/>
              <p:cNvSpPr/>
              <p:nvPr/>
            </p:nvSpPr>
            <p:spPr>
              <a:xfrm>
                <a:off x="0" y="-1"/>
                <a:ext cx="492751" cy="123189"/>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6" name="線條"/>
              <p:cNvSpPr/>
              <p:nvPr/>
            </p:nvSpPr>
            <p:spPr>
              <a:xfrm>
                <a:off x="0" y="0"/>
                <a:ext cx="492751" cy="492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17" name="SQL"/>
              <p:cNvSpPr txBox="1"/>
              <p:nvPr/>
            </p:nvSpPr>
            <p:spPr>
              <a:xfrm>
                <a:off x="0" y="176275"/>
                <a:ext cx="492751" cy="201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800">
                    <a:latin typeface="DIN-Medium"/>
                    <a:ea typeface="DIN-Medium"/>
                    <a:cs typeface="DIN-Medium"/>
                    <a:sym typeface="DIN-Medium"/>
                  </a:defRPr>
                </a:lvl1pPr>
              </a:lstStyle>
              <a:p>
                <a:pPr/>
                <a:r>
                  <a:t>SQL</a:t>
                </a:r>
              </a:p>
            </p:txBody>
          </p:sp>
        </p:grpSp>
        <p:grpSp>
          <p:nvGrpSpPr>
            <p:cNvPr id="621" name="群組 1034"/>
            <p:cNvGrpSpPr/>
            <p:nvPr/>
          </p:nvGrpSpPr>
          <p:grpSpPr>
            <a:xfrm>
              <a:off x="4090126" y="1620201"/>
              <a:ext cx="865248" cy="492751"/>
              <a:chOff x="0" y="0"/>
              <a:chExt cx="865246" cy="492750"/>
            </a:xfrm>
          </p:grpSpPr>
          <p:sp>
            <p:nvSpPr>
              <p:cNvPr id="619" name="矩形 21"/>
              <p:cNvSpPr/>
              <p:nvPr/>
            </p:nvSpPr>
            <p:spPr>
              <a:xfrm>
                <a:off x="0" y="0"/>
                <a:ext cx="865247" cy="49275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DIN-Medium"/>
                    <a:ea typeface="DIN-Medium"/>
                    <a:cs typeface="DIN-Medium"/>
                    <a:sym typeface="DIN-Medium"/>
                  </a:defRPr>
                </a:pPr>
              </a:p>
            </p:txBody>
          </p:sp>
          <p:pic>
            <p:nvPicPr>
              <p:cNvPr id="620" name="圖片 15" descr="圖片 15"/>
              <p:cNvPicPr>
                <a:picLocks noChangeAspect="1"/>
              </p:cNvPicPr>
              <p:nvPr/>
            </p:nvPicPr>
            <p:blipFill>
              <a:blip r:embed="rId3">
                <a:extLst/>
              </a:blip>
              <a:stretch>
                <a:fillRect/>
              </a:stretch>
            </p:blipFill>
            <p:spPr>
              <a:xfrm>
                <a:off x="66557" y="159521"/>
                <a:ext cx="703763" cy="173582"/>
              </a:xfrm>
              <a:prstGeom prst="rect">
                <a:avLst/>
              </a:prstGeom>
              <a:ln w="12700" cap="flat">
                <a:noFill/>
                <a:miter lim="400000"/>
              </a:ln>
              <a:effectLst/>
            </p:spPr>
          </p:pic>
        </p:grpSp>
        <p:grpSp>
          <p:nvGrpSpPr>
            <p:cNvPr id="624" name="群組 28"/>
            <p:cNvGrpSpPr/>
            <p:nvPr/>
          </p:nvGrpSpPr>
          <p:grpSpPr>
            <a:xfrm>
              <a:off x="4090126" y="2900473"/>
              <a:ext cx="865248" cy="516216"/>
              <a:chOff x="0" y="0"/>
              <a:chExt cx="865246" cy="516215"/>
            </a:xfrm>
          </p:grpSpPr>
          <p:sp>
            <p:nvSpPr>
              <p:cNvPr id="622" name="矩形 29"/>
              <p:cNvSpPr/>
              <p:nvPr/>
            </p:nvSpPr>
            <p:spPr>
              <a:xfrm>
                <a:off x="0" y="0"/>
                <a:ext cx="865247" cy="51621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DIN-Medium"/>
                    <a:ea typeface="DIN-Medium"/>
                    <a:cs typeface="DIN-Medium"/>
                    <a:sym typeface="DIN-Medium"/>
                  </a:defRPr>
                </a:pPr>
              </a:p>
            </p:txBody>
          </p:sp>
          <p:pic>
            <p:nvPicPr>
              <p:cNvPr id="623" name="圖片 16" descr="圖片 16"/>
              <p:cNvPicPr>
                <a:picLocks noChangeAspect="1"/>
              </p:cNvPicPr>
              <p:nvPr/>
            </p:nvPicPr>
            <p:blipFill>
              <a:blip r:embed="rId4">
                <a:extLst/>
              </a:blip>
              <a:stretch>
                <a:fillRect/>
              </a:stretch>
            </p:blipFill>
            <p:spPr>
              <a:xfrm>
                <a:off x="105005" y="0"/>
                <a:ext cx="560570" cy="516216"/>
              </a:xfrm>
              <a:prstGeom prst="rect">
                <a:avLst/>
              </a:prstGeom>
              <a:ln w="12700" cap="flat">
                <a:noFill/>
                <a:miter lim="400000"/>
              </a:ln>
              <a:effectLst/>
            </p:spPr>
          </p:pic>
        </p:grpSp>
        <p:grpSp>
          <p:nvGrpSpPr>
            <p:cNvPr id="629" name="圓柱 34"/>
            <p:cNvGrpSpPr/>
            <p:nvPr/>
          </p:nvGrpSpPr>
          <p:grpSpPr>
            <a:xfrm>
              <a:off x="6644803" y="2592504"/>
              <a:ext cx="491285" cy="491285"/>
              <a:chOff x="0" y="0"/>
              <a:chExt cx="491283" cy="491284"/>
            </a:xfrm>
          </p:grpSpPr>
          <p:sp>
            <p:nvSpPr>
              <p:cNvPr id="625" name="形狀"/>
              <p:cNvSpPr/>
              <p:nvPr/>
            </p:nvSpPr>
            <p:spPr>
              <a:xfrm>
                <a:off x="-1" y="0"/>
                <a:ext cx="491285"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26" name="橢圓形"/>
              <p:cNvSpPr/>
              <p:nvPr/>
            </p:nvSpPr>
            <p:spPr>
              <a:xfrm>
                <a:off x="-1" y="-1"/>
                <a:ext cx="491285" cy="12282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27" name="線條"/>
              <p:cNvSpPr/>
              <p:nvPr/>
            </p:nvSpPr>
            <p:spPr>
              <a:xfrm>
                <a:off x="-1" y="0"/>
                <a:ext cx="491285"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mj-lt"/>
                    <a:ea typeface="+mj-ea"/>
                    <a:cs typeface="+mj-cs"/>
                    <a:sym typeface="Calibri"/>
                  </a:defRPr>
                </a:pPr>
              </a:p>
            </p:txBody>
          </p:sp>
          <p:sp>
            <p:nvSpPr>
              <p:cNvPr id="628" name="New SQL"/>
              <p:cNvSpPr txBox="1"/>
              <p:nvPr/>
            </p:nvSpPr>
            <p:spPr>
              <a:xfrm>
                <a:off x="-1" y="116789"/>
                <a:ext cx="491285" cy="319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sz="800">
                    <a:latin typeface="+mj-lt"/>
                    <a:ea typeface="+mj-ea"/>
                    <a:cs typeface="+mj-cs"/>
                    <a:sym typeface="Calibri"/>
                  </a:defRPr>
                </a:pPr>
                <a:r>
                  <a:t>New</a:t>
                </a:r>
                <a:br/>
                <a:r>
                  <a:t>SQL</a:t>
                </a:r>
              </a:p>
            </p:txBody>
          </p:sp>
        </p:grpSp>
        <p:grpSp>
          <p:nvGrpSpPr>
            <p:cNvPr id="634" name="圓柱 35"/>
            <p:cNvGrpSpPr/>
            <p:nvPr/>
          </p:nvGrpSpPr>
          <p:grpSpPr>
            <a:xfrm>
              <a:off x="6068460" y="2592504"/>
              <a:ext cx="492752" cy="491285"/>
              <a:chOff x="0" y="0"/>
              <a:chExt cx="492750" cy="491284"/>
            </a:xfrm>
          </p:grpSpPr>
          <p:sp>
            <p:nvSpPr>
              <p:cNvPr id="630" name="形狀"/>
              <p:cNvSpPr/>
              <p:nvPr/>
            </p:nvSpPr>
            <p:spPr>
              <a:xfrm>
                <a:off x="0" y="0"/>
                <a:ext cx="492751"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1" name="橢圓形"/>
              <p:cNvSpPr/>
              <p:nvPr/>
            </p:nvSpPr>
            <p:spPr>
              <a:xfrm>
                <a:off x="0" y="-1"/>
                <a:ext cx="492751" cy="12282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2" name="線條"/>
              <p:cNvSpPr/>
              <p:nvPr/>
            </p:nvSpPr>
            <p:spPr>
              <a:xfrm>
                <a:off x="0" y="0"/>
                <a:ext cx="492751"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3" name="MPP"/>
              <p:cNvSpPr txBox="1"/>
              <p:nvPr/>
            </p:nvSpPr>
            <p:spPr>
              <a:xfrm>
                <a:off x="0" y="175450"/>
                <a:ext cx="492751" cy="201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800">
                    <a:latin typeface="DIN-Medium"/>
                    <a:ea typeface="DIN-Medium"/>
                    <a:cs typeface="DIN-Medium"/>
                    <a:sym typeface="DIN-Medium"/>
                  </a:defRPr>
                </a:lvl1pPr>
              </a:lstStyle>
              <a:p>
                <a:pPr/>
                <a:r>
                  <a:t>MPP</a:t>
                </a:r>
              </a:p>
            </p:txBody>
          </p:sp>
        </p:grpSp>
        <p:grpSp>
          <p:nvGrpSpPr>
            <p:cNvPr id="639" name="圓柱 36"/>
            <p:cNvGrpSpPr/>
            <p:nvPr/>
          </p:nvGrpSpPr>
          <p:grpSpPr>
            <a:xfrm>
              <a:off x="5487718" y="2592504"/>
              <a:ext cx="491287" cy="491285"/>
              <a:chOff x="0" y="0"/>
              <a:chExt cx="491286" cy="491284"/>
            </a:xfrm>
          </p:grpSpPr>
          <p:sp>
            <p:nvSpPr>
              <p:cNvPr id="635" name="形狀"/>
              <p:cNvSpPr/>
              <p:nvPr/>
            </p:nvSpPr>
            <p:spPr>
              <a:xfrm>
                <a:off x="-1" y="0"/>
                <a:ext cx="491287"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DA6BC"/>
                  </a:gs>
                  <a:gs pos="50000">
                    <a:srgbClr val="B29AB0"/>
                  </a:gs>
                  <a:gs pos="100000">
                    <a:srgbClr val="A888A6"/>
                  </a:gs>
                </a:gsLst>
                <a:lin ang="5400000" scaled="0"/>
              </a:gra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6" name="橢圓形"/>
              <p:cNvSpPr/>
              <p:nvPr/>
            </p:nvSpPr>
            <p:spPr>
              <a:xfrm>
                <a:off x="-1" y="-1"/>
                <a:ext cx="491287" cy="12282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7" name="線條"/>
              <p:cNvSpPr/>
              <p:nvPr/>
            </p:nvSpPr>
            <p:spPr>
              <a:xfrm>
                <a:off x="-1" y="0"/>
                <a:ext cx="491286" cy="4912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6350" cap="flat">
                <a:solidFill>
                  <a:srgbClr val="814E7E"/>
                </a:solidFill>
                <a:prstDash val="solid"/>
                <a:miter lim="800000"/>
              </a:ln>
              <a:effectLst/>
            </p:spPr>
            <p:txBody>
              <a:bodyPr wrap="square" lIns="45719" tIns="45719" rIns="45719" bIns="45719" numCol="1" anchor="ctr">
                <a:noAutofit/>
              </a:bodyPr>
              <a:lstStyle/>
              <a:p>
                <a:pPr algn="ctr">
                  <a:defRPr sz="800">
                    <a:latin typeface="DIN-Medium"/>
                    <a:ea typeface="DIN-Medium"/>
                    <a:cs typeface="DIN-Medium"/>
                    <a:sym typeface="DIN-Medium"/>
                  </a:defRPr>
                </a:pPr>
              </a:p>
            </p:txBody>
          </p:sp>
          <p:sp>
            <p:nvSpPr>
              <p:cNvPr id="638" name="EDW"/>
              <p:cNvSpPr txBox="1"/>
              <p:nvPr/>
            </p:nvSpPr>
            <p:spPr>
              <a:xfrm>
                <a:off x="0" y="175450"/>
                <a:ext cx="491285" cy="201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800">
                    <a:latin typeface="DIN-Medium"/>
                    <a:ea typeface="DIN-Medium"/>
                    <a:cs typeface="DIN-Medium"/>
                    <a:sym typeface="DIN-Medium"/>
                  </a:defRPr>
                </a:lvl1pPr>
              </a:lstStyle>
              <a:p>
                <a:pPr/>
                <a:r>
                  <a:t>EDW</a:t>
                </a:r>
              </a:p>
            </p:txBody>
          </p:sp>
        </p:grpSp>
        <p:sp>
          <p:nvSpPr>
            <p:cNvPr id="640" name="直線接點 1026"/>
            <p:cNvSpPr/>
            <p:nvPr/>
          </p:nvSpPr>
          <p:spPr>
            <a:xfrm>
              <a:off x="1205480" y="458424"/>
              <a:ext cx="350500"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1" name="直線接點 39"/>
            <p:cNvSpPr/>
            <p:nvPr/>
          </p:nvSpPr>
          <p:spPr>
            <a:xfrm>
              <a:off x="1212812" y="1188751"/>
              <a:ext cx="350499"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2" name="直線接點 40"/>
            <p:cNvSpPr/>
            <p:nvPr/>
          </p:nvSpPr>
          <p:spPr>
            <a:xfrm>
              <a:off x="1212812" y="1853084"/>
              <a:ext cx="350499"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3" name="直線接點 41"/>
            <p:cNvSpPr/>
            <p:nvPr/>
          </p:nvSpPr>
          <p:spPr>
            <a:xfrm>
              <a:off x="1224544" y="2453184"/>
              <a:ext cx="966438" cy="1468"/>
            </a:xfrm>
            <a:prstGeom prst="line">
              <a:avLst/>
            </a:prstGeom>
            <a:noFill/>
            <a:ln w="28575" cap="flat">
              <a:solidFill>
                <a:srgbClr val="F17C3F"/>
              </a:solidFill>
              <a:prstDash val="solid"/>
              <a:miter lim="800000"/>
              <a:tailEnd type="triangle" w="med" len="med"/>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4" name="直線接點 42"/>
            <p:cNvSpPr/>
            <p:nvPr/>
          </p:nvSpPr>
          <p:spPr>
            <a:xfrm>
              <a:off x="1212812" y="3183218"/>
              <a:ext cx="350499"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5" name="直線接點 43"/>
            <p:cNvSpPr/>
            <p:nvPr/>
          </p:nvSpPr>
          <p:spPr>
            <a:xfrm>
              <a:off x="1212812" y="3849018"/>
              <a:ext cx="350499"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6" name="弧形接點 1041"/>
            <p:cNvSpPr/>
            <p:nvPr/>
          </p:nvSpPr>
          <p:spPr>
            <a:xfrm flipH="1" rot="16200000">
              <a:off x="3974269" y="2469316"/>
              <a:ext cx="797788" cy="18947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28575" cap="flat">
              <a:solidFill>
                <a:srgbClr val="F17C3F"/>
              </a:solidFill>
              <a:prstDash val="solid"/>
              <a:miter lim="800000"/>
              <a:headEnd type="triangle" w="med" len="med"/>
            </a:ln>
            <a:effectLst/>
          </p:spPr>
          <p:txBody>
            <a:bodyPr wrap="square" lIns="45719" tIns="45719" rIns="45719" bIns="45719" numCol="1" anchor="ctr">
              <a:noAutofit/>
            </a:bodyPr>
            <a:lstStyle/>
            <a:p>
              <a:pPr>
                <a:defRPr>
                  <a:solidFill>
                    <a:srgbClr val="273339"/>
                  </a:solidFill>
                  <a:latin typeface="+mj-lt"/>
                  <a:ea typeface="+mj-ea"/>
                  <a:cs typeface="+mj-cs"/>
                  <a:sym typeface="Calibri"/>
                </a:defRPr>
              </a:pPr>
            </a:p>
          </p:txBody>
        </p:sp>
        <p:sp>
          <p:nvSpPr>
            <p:cNvPr id="647" name="直線接點 44"/>
            <p:cNvSpPr/>
            <p:nvPr/>
          </p:nvSpPr>
          <p:spPr>
            <a:xfrm>
              <a:off x="1212812" y="4381365"/>
              <a:ext cx="350499" cy="1"/>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8" name="直線接點 1028"/>
            <p:cNvSpPr/>
            <p:nvPr/>
          </p:nvSpPr>
          <p:spPr>
            <a:xfrm>
              <a:off x="1544246" y="452851"/>
              <a:ext cx="19066" cy="3927343"/>
            </a:xfrm>
            <a:prstGeom prst="line">
              <a:avLst/>
            </a:prstGeom>
            <a:noFill/>
            <a:ln w="28575" cap="flat">
              <a:solidFill>
                <a:srgbClr val="F17C3F"/>
              </a:solidFill>
              <a:prstDash val="solid"/>
              <a:miter lim="800000"/>
            </a:ln>
            <a:effectLst/>
          </p:spPr>
          <p:txBody>
            <a:bodyPr wrap="square" lIns="45719" tIns="45719" rIns="45719" bIns="45719" numCol="1" anchor="t">
              <a:noAutofit/>
            </a:bodyPr>
            <a:lstStyle/>
            <a:p>
              <a:pPr>
                <a:defRPr>
                  <a:solidFill>
                    <a:srgbClr val="273339"/>
                  </a:solidFill>
                  <a:latin typeface="+mj-lt"/>
                  <a:ea typeface="+mj-ea"/>
                  <a:cs typeface="+mj-cs"/>
                  <a:sym typeface="Calibri"/>
                </a:defRPr>
              </a:pPr>
            </a:p>
          </p:txBody>
        </p:sp>
        <p:sp>
          <p:nvSpPr>
            <p:cNvPr id="649" name="弧形接點 63"/>
            <p:cNvSpPr/>
            <p:nvPr/>
          </p:nvSpPr>
          <p:spPr>
            <a:xfrm rot="16200000">
              <a:off x="3858415" y="457250"/>
              <a:ext cx="730328" cy="1994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28575" cap="flat">
              <a:solidFill>
                <a:srgbClr val="F17C3F"/>
              </a:solidFill>
              <a:prstDash val="solid"/>
              <a:miter lim="800000"/>
              <a:headEnd type="triangle" w="med" len="med"/>
            </a:ln>
            <a:effectLst/>
          </p:spPr>
          <p:txBody>
            <a:bodyPr wrap="square" lIns="45719" tIns="45719" rIns="45719" bIns="45719" numCol="1" anchor="ctr">
              <a:noAutofit/>
            </a:bodyPr>
            <a:lstStyle/>
            <a:p>
              <a:pPr>
                <a:defRPr>
                  <a:solidFill>
                    <a:srgbClr val="273339"/>
                  </a:solidFill>
                  <a:latin typeface="+mj-lt"/>
                  <a:ea typeface="+mj-ea"/>
                  <a:cs typeface="+mj-cs"/>
                  <a:sym typeface="Calibri"/>
                </a:defRPr>
              </a:pPr>
            </a:p>
          </p:txBody>
        </p:sp>
        <p:sp>
          <p:nvSpPr>
            <p:cNvPr id="650" name="弧形接點 61"/>
            <p:cNvSpPr/>
            <p:nvPr/>
          </p:nvSpPr>
          <p:spPr>
            <a:xfrm flipH="1" rot="10800000">
              <a:off x="3977202" y="1488213"/>
              <a:ext cx="1425459" cy="991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28575" cap="flat">
              <a:solidFill>
                <a:srgbClr val="F17C3F"/>
              </a:solidFill>
              <a:prstDash val="solid"/>
              <a:miter lim="800000"/>
              <a:tailEnd type="triangle" w="med" len="med"/>
            </a:ln>
            <a:effectLst/>
          </p:spPr>
          <p:txBody>
            <a:bodyPr wrap="square" lIns="45719" tIns="45719" rIns="45719" bIns="45719" numCol="1" anchor="ctr">
              <a:noAutofit/>
            </a:bodyPr>
            <a:lstStyle/>
            <a:p>
              <a:pPr>
                <a:defRPr>
                  <a:solidFill>
                    <a:srgbClr val="273339"/>
                  </a:solidFill>
                  <a:latin typeface="+mj-lt"/>
                  <a:ea typeface="+mj-ea"/>
                  <a:cs typeface="+mj-cs"/>
                  <a:sym typeface="Calibri"/>
                </a:defRPr>
              </a:pPr>
            </a:p>
          </p:txBody>
        </p:sp>
        <p:sp>
          <p:nvSpPr>
            <p:cNvPr id="651" name="弧形接點 67"/>
            <p:cNvSpPr/>
            <p:nvPr/>
          </p:nvSpPr>
          <p:spPr>
            <a:xfrm>
              <a:off x="4024132" y="2485447"/>
              <a:ext cx="1346267" cy="822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28575" cap="flat">
              <a:solidFill>
                <a:srgbClr val="F17C3F"/>
              </a:solidFill>
              <a:prstDash val="solid"/>
              <a:miter lim="800000"/>
              <a:tailEnd type="triangle" w="med" len="med"/>
            </a:ln>
            <a:effectLst/>
          </p:spPr>
          <p:txBody>
            <a:bodyPr wrap="square" lIns="45719" tIns="45719" rIns="45719" bIns="45719" numCol="1" anchor="ctr">
              <a:noAutofit/>
            </a:bodyPr>
            <a:lstStyle/>
            <a:p>
              <a:pPr>
                <a:defRPr>
                  <a:solidFill>
                    <a:srgbClr val="273339"/>
                  </a:solidFill>
                  <a:latin typeface="+mj-lt"/>
                  <a:ea typeface="+mj-ea"/>
                  <a:cs typeface="+mj-cs"/>
                  <a:sym typeface="Calibri"/>
                </a:defRPr>
              </a:pPr>
            </a:p>
          </p:txBody>
        </p:sp>
        <p:grpSp>
          <p:nvGrpSpPr>
            <p:cNvPr id="654" name="橢圓 18"/>
            <p:cNvGrpSpPr/>
            <p:nvPr/>
          </p:nvGrpSpPr>
          <p:grpSpPr>
            <a:xfrm>
              <a:off x="5088343" y="3122612"/>
              <a:ext cx="1929094" cy="1263889"/>
              <a:chOff x="0" y="0"/>
              <a:chExt cx="1929092" cy="1263888"/>
            </a:xfrm>
          </p:grpSpPr>
          <p:sp>
            <p:nvSpPr>
              <p:cNvPr id="652" name="橢圓形"/>
              <p:cNvSpPr/>
              <p:nvPr/>
            </p:nvSpPr>
            <p:spPr>
              <a:xfrm>
                <a:off x="-1" y="0"/>
                <a:ext cx="1929094" cy="1263889"/>
              </a:xfrm>
              <a:prstGeom prst="ellipse">
                <a:avLst/>
              </a:prstGeom>
              <a:solidFill>
                <a:srgbClr val="FF9900"/>
              </a:solidFill>
              <a:ln w="12700" cap="flat">
                <a:noFill/>
                <a:miter lim="400000"/>
              </a:ln>
              <a:effectLst/>
            </p:spPr>
            <p:txBody>
              <a:bodyPr wrap="square" lIns="45719" tIns="45719" rIns="45719" bIns="45719" numCol="1" anchor="ctr">
                <a:noAutofit/>
              </a:bodyPr>
              <a:lstStyle/>
              <a:p>
                <a:pPr algn="ctr">
                  <a:defRPr>
                    <a:solidFill>
                      <a:srgbClr val="273339"/>
                    </a:solidFill>
                    <a:latin typeface="+mj-lt"/>
                    <a:ea typeface="+mj-ea"/>
                    <a:cs typeface="+mj-cs"/>
                    <a:sym typeface="Calibri"/>
                  </a:defRPr>
                </a:pPr>
              </a:p>
            </p:txBody>
          </p:sp>
          <p:sp>
            <p:nvSpPr>
              <p:cNvPr id="653" name="商業智慧…"/>
              <p:cNvSpPr txBox="1"/>
              <p:nvPr/>
            </p:nvSpPr>
            <p:spPr>
              <a:xfrm>
                <a:off x="282508" y="149752"/>
                <a:ext cx="1364076" cy="964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商業智慧</a:t>
                </a:r>
              </a:p>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與</a:t>
                </a:r>
              </a:p>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線上分析</a:t>
                </a:r>
              </a:p>
            </p:txBody>
          </p:sp>
        </p:grpSp>
        <p:pic>
          <p:nvPicPr>
            <p:cNvPr id="655" name="圖片 1023" descr="圖片 1023"/>
            <p:cNvPicPr>
              <a:picLocks noChangeAspect="1"/>
            </p:cNvPicPr>
            <p:nvPr/>
          </p:nvPicPr>
          <p:blipFill>
            <a:blip r:embed="rId5">
              <a:extLst/>
            </a:blip>
            <a:stretch>
              <a:fillRect/>
            </a:stretch>
          </p:blipFill>
          <p:spPr>
            <a:xfrm>
              <a:off x="6484953" y="3949035"/>
              <a:ext cx="544080" cy="542614"/>
            </a:xfrm>
            <a:prstGeom prst="rect">
              <a:avLst/>
            </a:prstGeom>
            <a:ln w="12700" cap="flat">
              <a:noFill/>
              <a:miter lim="400000"/>
            </a:ln>
            <a:effectLst/>
          </p:spPr>
        </p:pic>
        <p:sp>
          <p:nvSpPr>
            <p:cNvPr id="656" name="弧形接點 72"/>
            <p:cNvSpPr/>
            <p:nvPr/>
          </p:nvSpPr>
          <p:spPr>
            <a:xfrm>
              <a:off x="6883847" y="1121584"/>
              <a:ext cx="893512" cy="2632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1615" y="21600"/>
                    <a:pt x="1631" y="21600"/>
                  </a:cubicBezTo>
                </a:path>
              </a:pathLst>
            </a:custGeom>
            <a:noFill/>
            <a:ln w="28575" cap="flat">
              <a:solidFill>
                <a:srgbClr val="FF9900"/>
              </a:solidFill>
              <a:prstDash val="solid"/>
              <a:miter lim="800000"/>
              <a:tailEnd type="triangle" w="med" len="med"/>
            </a:ln>
            <a:effectLst/>
          </p:spPr>
          <p:txBody>
            <a:bodyPr wrap="square" lIns="45719" tIns="45719" rIns="45719" bIns="45719" numCol="1" anchor="ctr">
              <a:noAutofit/>
            </a:bodyPr>
            <a:lstStyle/>
            <a:p>
              <a:pPr>
                <a:defRPr>
                  <a:solidFill>
                    <a:srgbClr val="273339"/>
                  </a:solidFill>
                  <a:latin typeface="+mj-lt"/>
                  <a:ea typeface="+mj-ea"/>
                  <a:cs typeface="+mj-cs"/>
                  <a:sym typeface="Calibri"/>
                </a:defRPr>
              </a:pPr>
            </a:p>
          </p:txBody>
        </p:sp>
        <p:sp>
          <p:nvSpPr>
            <p:cNvPr id="657" name="文字方塊 45"/>
            <p:cNvSpPr txBox="1"/>
            <p:nvPr/>
          </p:nvSpPr>
          <p:spPr>
            <a:xfrm>
              <a:off x="4043197" y="489514"/>
              <a:ext cx="1311070" cy="412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200">
                  <a:solidFill>
                    <a:srgbClr val="FFFFFF"/>
                  </a:solidFill>
                  <a:latin typeface="DIN-Medium"/>
                  <a:ea typeface="DIN-Medium"/>
                  <a:cs typeface="DIN-Medium"/>
                  <a:sym typeface="DIN-Medium"/>
                </a:defRPr>
              </a:lvl1pPr>
            </a:lstStyle>
            <a:p>
              <a:pPr/>
              <a:r>
                <a:t>Web, Mobile, CRM, ERP, SCM, …</a:t>
              </a:r>
            </a:p>
          </p:txBody>
        </p:sp>
        <p:sp>
          <p:nvSpPr>
            <p:cNvPr id="658" name="文字方塊 83"/>
            <p:cNvSpPr txBox="1"/>
            <p:nvPr/>
          </p:nvSpPr>
          <p:spPr>
            <a:xfrm>
              <a:off x="4043197" y="4015029"/>
              <a:ext cx="1311070" cy="5772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200">
                  <a:solidFill>
                    <a:srgbClr val="FFFFFF"/>
                  </a:solidFill>
                  <a:latin typeface="DIN-Medium"/>
                  <a:ea typeface="DIN-Medium"/>
                  <a:cs typeface="DIN-Medium"/>
                  <a:sym typeface="DIN-Medium"/>
                </a:defRPr>
              </a:lvl1pPr>
            </a:lstStyle>
            <a:p>
              <a:pPr/>
              <a:r>
                <a:t>Dashboard, Report, Visualization, …</a:t>
              </a:r>
            </a:p>
          </p:txBody>
        </p:sp>
        <p:grpSp>
          <p:nvGrpSpPr>
            <p:cNvPr id="661" name="橢圓 14"/>
            <p:cNvGrpSpPr/>
            <p:nvPr/>
          </p:nvGrpSpPr>
          <p:grpSpPr>
            <a:xfrm>
              <a:off x="5088292" y="489949"/>
              <a:ext cx="1929094" cy="1263889"/>
              <a:chOff x="0" y="0"/>
              <a:chExt cx="1929092" cy="1263888"/>
            </a:xfrm>
          </p:grpSpPr>
          <p:sp>
            <p:nvSpPr>
              <p:cNvPr id="659" name="橢圓形"/>
              <p:cNvSpPr/>
              <p:nvPr/>
            </p:nvSpPr>
            <p:spPr>
              <a:xfrm>
                <a:off x="-1" y="0"/>
                <a:ext cx="1929094" cy="1263889"/>
              </a:xfrm>
              <a:prstGeom prst="ellipse">
                <a:avLst/>
              </a:prstGeom>
              <a:solidFill>
                <a:srgbClr val="5C8614"/>
              </a:solidFill>
              <a:ln w="12700" cap="flat">
                <a:noFill/>
                <a:miter lim="400000"/>
              </a:ln>
              <a:effectLst/>
            </p:spPr>
            <p:txBody>
              <a:bodyPr wrap="square" lIns="45719" tIns="45719" rIns="45719" bIns="45719" numCol="1" anchor="ctr">
                <a:noAutofit/>
              </a:bodyPr>
              <a:lstStyle/>
              <a:p>
                <a:pPr algn="ctr">
                  <a:defRPr>
                    <a:solidFill>
                      <a:srgbClr val="273339"/>
                    </a:solidFill>
                    <a:latin typeface="+mj-lt"/>
                    <a:ea typeface="+mj-ea"/>
                    <a:cs typeface="+mj-cs"/>
                    <a:sym typeface="Calibri"/>
                  </a:defRPr>
                </a:pPr>
              </a:p>
            </p:txBody>
          </p:sp>
          <p:sp>
            <p:nvSpPr>
              <p:cNvPr id="660" name="商務交易…"/>
              <p:cNvSpPr txBox="1"/>
              <p:nvPr/>
            </p:nvSpPr>
            <p:spPr>
              <a:xfrm>
                <a:off x="282508" y="149752"/>
                <a:ext cx="1364076" cy="964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商務交易</a:t>
                </a:r>
              </a:p>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與</a:t>
                </a:r>
              </a:p>
              <a:p>
                <a:pPr algn="ctr">
                  <a:defRPr b="1">
                    <a:solidFill>
                      <a:srgbClr val="FFFFFF"/>
                    </a:solidFill>
                    <a:latin typeface="DIN-Medium"/>
                    <a:ea typeface="DIN-Medium"/>
                    <a:cs typeface="DIN-Medium"/>
                    <a:sym typeface="DIN-Medium"/>
                  </a:defRPr>
                </a:pPr>
                <a:r>
                  <a:rPr>
                    <a:latin typeface="文鼎新粗黑"/>
                    <a:ea typeface="文鼎新粗黑"/>
                    <a:cs typeface="文鼎新粗黑"/>
                    <a:sym typeface="文鼎新粗黑"/>
                  </a:rPr>
                  <a:t>行為互動</a:t>
                </a:r>
              </a:p>
            </p:txBody>
          </p:sp>
        </p:grpSp>
        <p:pic>
          <p:nvPicPr>
            <p:cNvPr id="662" name="圖片 13" descr="圖片 13"/>
            <p:cNvPicPr>
              <a:picLocks noChangeAspect="1"/>
            </p:cNvPicPr>
            <p:nvPr/>
          </p:nvPicPr>
          <p:blipFill>
            <a:blip r:embed="rId6">
              <a:extLst/>
            </a:blip>
            <a:stretch>
              <a:fillRect/>
            </a:stretch>
          </p:blipFill>
          <p:spPr>
            <a:xfrm>
              <a:off x="6552412" y="1155314"/>
              <a:ext cx="598341" cy="598341"/>
            </a:xfrm>
            <a:prstGeom prst="rect">
              <a:avLst/>
            </a:prstGeom>
            <a:ln w="12700" cap="flat">
              <a:noFill/>
              <a:miter lim="400000"/>
            </a:ln>
            <a:effectLst/>
          </p:spPr>
        </p:pic>
        <p:sp>
          <p:nvSpPr>
            <p:cNvPr id="663" name="文字方塊 47"/>
            <p:cNvSpPr txBox="1"/>
            <p:nvPr/>
          </p:nvSpPr>
          <p:spPr>
            <a:xfrm>
              <a:off x="7674299" y="3030036"/>
              <a:ext cx="863780" cy="553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000">
                  <a:solidFill>
                    <a:srgbClr val="DF9207"/>
                  </a:solidFill>
                  <a:latin typeface="DIN-Medium"/>
                  <a:ea typeface="DIN-Medium"/>
                  <a:cs typeface="DIN-Medium"/>
                  <a:sym typeface="DIN-Medium"/>
                </a:defRPr>
              </a:pPr>
              <a:r>
                <a:rPr>
                  <a:solidFill>
                    <a:srgbClr val="4BA131"/>
                  </a:solidFill>
                  <a:latin typeface="Wingdings 2"/>
                  <a:ea typeface="Wingdings 2"/>
                  <a:cs typeface="Wingdings 2"/>
                  <a:sym typeface="Wingdings 2"/>
                </a:rPr>
                <a:t>❶</a:t>
              </a:r>
              <a:r>
                <a:rPr sz="1400">
                  <a:solidFill>
                    <a:srgbClr val="000000"/>
                  </a:solidFill>
                </a:rPr>
                <a:t> </a:t>
              </a:r>
              <a:br>
                <a:rPr sz="1400">
                  <a:solidFill>
                    <a:srgbClr val="000000"/>
                  </a:solidFill>
                </a:rPr>
              </a:br>
              <a:r>
                <a:rPr sz="1400">
                  <a:solidFill>
                    <a:srgbClr val="000000"/>
                  </a:solidFill>
                  <a:latin typeface="文鼎新粗黑"/>
                  <a:ea typeface="文鼎新粗黑"/>
                  <a:cs typeface="文鼎新粗黑"/>
                  <a:sym typeface="文鼎新粗黑"/>
                </a:rPr>
                <a:t>傳統 </a:t>
              </a:r>
              <a:r>
                <a:rPr sz="1400">
                  <a:solidFill>
                    <a:srgbClr val="000000"/>
                  </a:solidFill>
                </a:rPr>
                <a:t>ETL</a:t>
              </a:r>
            </a:p>
          </p:txBody>
        </p:sp>
        <p:sp>
          <p:nvSpPr>
            <p:cNvPr id="664" name="文字方塊 86"/>
            <p:cNvSpPr txBox="1"/>
            <p:nvPr/>
          </p:nvSpPr>
          <p:spPr>
            <a:xfrm>
              <a:off x="4773523" y="2152548"/>
              <a:ext cx="1312536" cy="553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000">
                  <a:solidFill>
                    <a:srgbClr val="77933C"/>
                  </a:solidFill>
                  <a:latin typeface="DIN-Medium"/>
                  <a:ea typeface="DIN-Medium"/>
                  <a:cs typeface="DIN-Medium"/>
                  <a:sym typeface="DIN-Medium"/>
                </a:defRPr>
              </a:pPr>
              <a:r>
                <a:rPr>
                  <a:latin typeface="Wingdings 2"/>
                  <a:ea typeface="Wingdings 2"/>
                  <a:cs typeface="Wingdings 2"/>
                  <a:sym typeface="Wingdings 2"/>
                </a:rPr>
                <a:t>❸</a:t>
              </a:r>
            </a:p>
            <a:p>
              <a:pPr>
                <a:defRPr sz="1400">
                  <a:latin typeface="DIN-Medium"/>
                  <a:ea typeface="DIN-Medium"/>
                  <a:cs typeface="DIN-Medium"/>
                  <a:sym typeface="DIN-Medium"/>
                </a:defRPr>
              </a:pPr>
              <a:r>
                <a:rPr>
                  <a:latin typeface="文鼎新粗黑"/>
                  <a:ea typeface="文鼎新粗黑"/>
                  <a:cs typeface="文鼎新粗黑"/>
                  <a:sym typeface="文鼎新粗黑"/>
                </a:rPr>
                <a:t>預處理</a:t>
              </a:r>
            </a:p>
          </p:txBody>
        </p:sp>
        <p:sp>
          <p:nvSpPr>
            <p:cNvPr id="665" name="文字方塊 88"/>
            <p:cNvSpPr txBox="1"/>
            <p:nvPr/>
          </p:nvSpPr>
          <p:spPr>
            <a:xfrm>
              <a:off x="2711596" y="756420"/>
              <a:ext cx="1312536" cy="553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000">
                  <a:solidFill>
                    <a:srgbClr val="77933C"/>
                  </a:solidFill>
                  <a:latin typeface="DIN-Medium"/>
                  <a:ea typeface="DIN-Medium"/>
                  <a:cs typeface="DIN-Medium"/>
                  <a:sym typeface="DIN-Medium"/>
                </a:defRPr>
              </a:pPr>
              <a:r>
                <a:rPr>
                  <a:latin typeface="Wingdings 2"/>
                  <a:ea typeface="Wingdings 2"/>
                  <a:cs typeface="Wingdings 2"/>
                  <a:sym typeface="Wingdings 2"/>
                </a:rPr>
                <a:t>❹</a:t>
              </a:r>
            </a:p>
            <a:p>
              <a:pPr>
                <a:defRPr sz="1400">
                  <a:latin typeface="DIN-Medium"/>
                  <a:ea typeface="DIN-Medium"/>
                  <a:cs typeface="DIN-Medium"/>
                  <a:sym typeface="DIN-Medium"/>
                </a:defRPr>
              </a:pPr>
              <a:r>
                <a:rPr>
                  <a:latin typeface="文鼎新粗黑"/>
                  <a:ea typeface="文鼎新粗黑"/>
                  <a:cs typeface="文鼎新粗黑"/>
                  <a:sym typeface="文鼎新粗黑"/>
                </a:rPr>
                <a:t>回饋</a:t>
              </a:r>
              <a:r>
                <a:t>/</a:t>
              </a:r>
              <a:r>
                <a:rPr>
                  <a:latin typeface="文鼎新粗黑"/>
                  <a:ea typeface="文鼎新粗黑"/>
                  <a:cs typeface="文鼎新粗黑"/>
                  <a:sym typeface="文鼎新粗黑"/>
                </a:rPr>
                <a:t>歷史資料</a:t>
              </a:r>
            </a:p>
          </p:txBody>
        </p:sp>
        <p:sp>
          <p:nvSpPr>
            <p:cNvPr id="666" name="文字方塊 89"/>
            <p:cNvSpPr txBox="1"/>
            <p:nvPr/>
          </p:nvSpPr>
          <p:spPr>
            <a:xfrm>
              <a:off x="3509383" y="3513478"/>
              <a:ext cx="1312536" cy="5537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000">
                  <a:solidFill>
                    <a:srgbClr val="77933C"/>
                  </a:solidFill>
                  <a:latin typeface="DIN-Medium"/>
                  <a:ea typeface="DIN-Medium"/>
                  <a:cs typeface="DIN-Medium"/>
                  <a:sym typeface="DIN-Medium"/>
                </a:defRPr>
              </a:pPr>
              <a:r>
                <a:rPr>
                  <a:latin typeface="Wingdings 2"/>
                  <a:ea typeface="Wingdings 2"/>
                  <a:cs typeface="Wingdings 2"/>
                  <a:sym typeface="Wingdings 2"/>
                </a:rPr>
                <a:t>❹❺</a:t>
              </a:r>
            </a:p>
            <a:p>
              <a:pPr>
                <a:defRPr sz="1400">
                  <a:latin typeface="DIN-Medium"/>
                  <a:ea typeface="DIN-Medium"/>
                  <a:cs typeface="DIN-Medium"/>
                  <a:sym typeface="DIN-Medium"/>
                </a:defRPr>
              </a:pPr>
              <a:r>
                <a:rPr>
                  <a:latin typeface="文鼎新粗黑"/>
                  <a:ea typeface="文鼎新粗黑"/>
                  <a:cs typeface="文鼎新粗黑"/>
                  <a:sym typeface="文鼎新粗黑"/>
                </a:rPr>
                <a:t>回饋</a:t>
              </a:r>
              <a:r>
                <a:t>/</a:t>
              </a:r>
              <a:r>
                <a:rPr>
                  <a:latin typeface="文鼎新粗黑"/>
                  <a:ea typeface="文鼎新粗黑"/>
                  <a:cs typeface="文鼎新粗黑"/>
                  <a:sym typeface="文鼎新粗黑"/>
                </a:rPr>
                <a:t>歷史資料</a:t>
              </a:r>
            </a:p>
          </p:txBody>
        </p:sp>
        <p:sp>
          <p:nvSpPr>
            <p:cNvPr id="667" name="文字方塊 92"/>
            <p:cNvSpPr txBox="1"/>
            <p:nvPr/>
          </p:nvSpPr>
          <p:spPr>
            <a:xfrm>
              <a:off x="1563310" y="2551442"/>
              <a:ext cx="1831685" cy="8001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000">
                  <a:solidFill>
                    <a:srgbClr val="77933C"/>
                  </a:solidFill>
                  <a:latin typeface="DIN-Medium"/>
                  <a:ea typeface="DIN-Medium"/>
                  <a:cs typeface="DIN-Medium"/>
                  <a:sym typeface="DIN-Medium"/>
                </a:defRPr>
              </a:pPr>
              <a:r>
                <a:rPr>
                  <a:latin typeface="Wingdings 2"/>
                  <a:ea typeface="Wingdings 2"/>
                  <a:cs typeface="Wingdings 2"/>
                  <a:sym typeface="Wingdings 2"/>
                </a:rPr>
                <a:t>❷ </a:t>
              </a:r>
            </a:p>
            <a:p>
              <a:pPr>
                <a:defRPr sz="1400">
                  <a:latin typeface="DIN-Medium"/>
                  <a:ea typeface="DIN-Medium"/>
                  <a:cs typeface="DIN-Medium"/>
                  <a:sym typeface="DIN-Medium"/>
                </a:defRPr>
              </a:pPr>
              <a:r>
                <a:rPr>
                  <a:latin typeface="文鼎新粗黑"/>
                  <a:ea typeface="文鼎新粗黑"/>
                  <a:cs typeface="文鼎新粗黑"/>
                  <a:sym typeface="文鼎新粗黑"/>
                </a:rPr>
                <a:t>多結構資料</a:t>
              </a:r>
              <a:br>
                <a:rPr>
                  <a:latin typeface="文鼎新粗黑"/>
                  <a:ea typeface="文鼎新粗黑"/>
                  <a:cs typeface="文鼎新粗黑"/>
                  <a:sym typeface="文鼎新粗黑"/>
                </a:rPr>
              </a:br>
              <a:r>
                <a:rPr>
                  <a:latin typeface="文鼎新粗黑"/>
                  <a:ea typeface="文鼎新粗黑"/>
                  <a:cs typeface="文鼎新粗黑"/>
                  <a:sym typeface="文鼎新粗黑"/>
                </a:rPr>
                <a:t>儲存</a:t>
              </a:r>
              <a:r>
                <a:t>/</a:t>
              </a:r>
              <a:r>
                <a:rPr>
                  <a:latin typeface="文鼎新粗黑"/>
                  <a:ea typeface="文鼎新粗黑"/>
                  <a:cs typeface="文鼎新粗黑"/>
                  <a:sym typeface="文鼎新粗黑"/>
                </a:rPr>
                <a:t>彙整</a:t>
              </a:r>
              <a:r>
                <a:t>/</a:t>
              </a:r>
              <a:r>
                <a:rPr>
                  <a:latin typeface="文鼎新粗黑"/>
                  <a:ea typeface="文鼎新粗黑"/>
                  <a:cs typeface="文鼎新粗黑"/>
                  <a:sym typeface="文鼎新粗黑"/>
                </a:rPr>
                <a:t>轉換</a:t>
              </a:r>
              <a:r>
                <a:t>/</a:t>
              </a:r>
              <a:r>
                <a:rPr>
                  <a:latin typeface="文鼎新粗黑"/>
                  <a:ea typeface="文鼎新粗黑"/>
                  <a:cs typeface="文鼎新粗黑"/>
                  <a:sym typeface="文鼎新粗黑"/>
                </a:rPr>
                <a:t>運算</a:t>
              </a:r>
            </a:p>
          </p:txBody>
        </p:sp>
        <p:sp>
          <p:nvSpPr>
            <p:cNvPr id="668" name="文字方塊 66"/>
            <p:cNvSpPr txBox="1"/>
            <p:nvPr/>
          </p:nvSpPr>
          <p:spPr>
            <a:xfrm>
              <a:off x="6751859" y="380992"/>
              <a:ext cx="736195" cy="236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1100">
                  <a:solidFill>
                    <a:srgbClr val="FFFFFF"/>
                  </a:solidFill>
                  <a:latin typeface="DIN-Medium"/>
                  <a:ea typeface="DIN-Medium"/>
                  <a:cs typeface="DIN-Medium"/>
                  <a:sym typeface="DIN-Medium"/>
                </a:defRPr>
              </a:lvl1pPr>
            </a:lstStyle>
            <a:p>
              <a:pPr/>
              <a:r>
                <a:t>OLTP</a:t>
              </a:r>
            </a:p>
          </p:txBody>
        </p:sp>
        <p:sp>
          <p:nvSpPr>
            <p:cNvPr id="669" name="文字方塊 68"/>
            <p:cNvSpPr txBox="1"/>
            <p:nvPr/>
          </p:nvSpPr>
          <p:spPr>
            <a:xfrm>
              <a:off x="6751859" y="4372860"/>
              <a:ext cx="736195" cy="2369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1100">
                  <a:solidFill>
                    <a:srgbClr val="FFFFFF"/>
                  </a:solidFill>
                  <a:latin typeface="DIN-Medium"/>
                  <a:ea typeface="DIN-Medium"/>
                  <a:cs typeface="DIN-Medium"/>
                  <a:sym typeface="DIN-Medium"/>
                </a:defRPr>
              </a:lvl1pPr>
            </a:lstStyle>
            <a:p>
              <a:pPr/>
              <a:r>
                <a:t>OLAP</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Executive">
      <a:majorFont>
        <a:latin typeface="Calibri"/>
        <a:ea typeface="Calibri"/>
        <a:cs typeface="Calibri"/>
      </a:majorFont>
      <a:minorFont>
        <a:latin typeface="Helvetica"/>
        <a:ea typeface="Helvetica"/>
        <a:cs typeface="Helvetica"/>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A7A7A7"/>
      </a:dk2>
      <a:lt2>
        <a:srgbClr val="535353"/>
      </a:lt2>
      <a:accent1>
        <a:srgbClr val="6076B4"/>
      </a:accent1>
      <a:accent2>
        <a:srgbClr val="9C5252"/>
      </a:accent2>
      <a:accent3>
        <a:srgbClr val="E68422"/>
      </a:accent3>
      <a:accent4>
        <a:srgbClr val="846648"/>
      </a:accent4>
      <a:accent5>
        <a:srgbClr val="63891F"/>
      </a:accent5>
      <a:accent6>
        <a:srgbClr val="758085"/>
      </a:accent6>
      <a:hlink>
        <a:srgbClr val="0000FF"/>
      </a:hlink>
      <a:folHlink>
        <a:srgbClr val="FF00FF"/>
      </a:folHlink>
    </a:clrScheme>
    <a:fontScheme name="Executive">
      <a:majorFont>
        <a:latin typeface="Calibri"/>
        <a:ea typeface="Calibri"/>
        <a:cs typeface="Calibri"/>
      </a:majorFont>
      <a:minorFont>
        <a:latin typeface="Helvetica"/>
        <a:ea typeface="Helvetica"/>
        <a:cs typeface="Helvetica"/>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Palatino Linotype"/>
            <a:ea typeface="Palatino Linotype"/>
            <a:cs typeface="Palatino Linotype"/>
            <a:sym typeface="Palatino Linotyp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