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3.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4.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Row>
  </a:tblStyle>
  <a:tblStyle styleId="{C7B018BB-80A7-4F77-B60F-C8B233D01FF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Row>
  </a:tblStyle>
  <a:tblStyle styleId="{EEE7283C-3CF3-47DC-8721-378D4A62B22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D7DEE7"/>
          </a:solidFill>
        </a:fill>
      </a:tcStyle>
    </a:wholeTbl>
    <a:band2H>
      <a:tcTxStyle b="def" i="def"/>
      <a:tcStyle>
        <a:tcBdr/>
        <a:fill>
          <a:solidFill>
            <a:srgbClr val="ECEFF3"/>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Narrow"/>
          <a:ea typeface="Arial Narrow"/>
          <a:cs typeface="Arial Narrow"/>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44000"/>
            </a:schemeClr>
          </a:solidFill>
        </a:fill>
      </a:tcStyle>
    </a:firstCol>
    <a:lastRow>
      <a:tcTxStyle b="on" i="off">
        <a:font>
          <a:latin typeface="Arial Narrow"/>
          <a:ea typeface="Arial Narrow"/>
          <a:cs typeface="Arial Narrow"/>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firstRow>
  </a:tblStyle>
  <a:tblStyle styleId="{33BA23B1-9221-436E-865A-0063620EA4FD}"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381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381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1">
              <a:lumOff val="44000"/>
            </a:schemeClr>
          </a:solidFill>
        </a:fill>
      </a:tcStyle>
    </a:band2H>
    <a:firstCol>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54" name="Shape 554"/>
          <p:cNvSpPr/>
          <p:nvPr>
            <p:ph type="sldImg"/>
          </p:nvPr>
        </p:nvSpPr>
        <p:spPr>
          <a:xfrm>
            <a:off x="1143000" y="685800"/>
            <a:ext cx="4572000" cy="3429000"/>
          </a:xfrm>
          <a:prstGeom prst="rect">
            <a:avLst/>
          </a:prstGeom>
        </p:spPr>
        <p:txBody>
          <a:bodyPr/>
          <a:lstStyle/>
          <a:p>
            <a:pPr/>
          </a:p>
        </p:txBody>
      </p:sp>
      <p:sp>
        <p:nvSpPr>
          <p:cNvPr id="555" name="Shape 55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Shape 564"/>
          <p:cNvSpPr/>
          <p:nvPr>
            <p:ph type="sldImg"/>
          </p:nvPr>
        </p:nvSpPr>
        <p:spPr>
          <a:prstGeom prst="rect">
            <a:avLst/>
          </a:prstGeom>
        </p:spPr>
        <p:txBody>
          <a:bodyPr/>
          <a:lstStyle/>
          <a:p>
            <a:pPr/>
          </a:p>
        </p:txBody>
      </p:sp>
      <p:sp>
        <p:nvSpPr>
          <p:cNvPr id="565" name="Shape 565"/>
          <p:cNvSpPr/>
          <p:nvPr>
            <p:ph type="body" sz="quarter" idx="1"/>
          </p:nvPr>
        </p:nvSpPr>
        <p:spPr>
          <a:prstGeom prst="rect">
            <a:avLst/>
          </a:prstGeom>
        </p:spPr>
        <p:txBody>
          <a:bodyPr/>
          <a:lstStyle/>
          <a:p>
            <a:pPr>
              <a:lnSpc>
                <a:spcPct val="80000"/>
              </a:lnSpc>
              <a:defRPr b="1"/>
            </a:pPr>
            <a:r>
              <a:t>Linux 20 </a:t>
            </a:r>
            <a:r>
              <a:t>年前實體架構圖</a:t>
            </a:r>
          </a:p>
          <a:p>
            <a:pPr>
              <a:lnSpc>
                <a:spcPct val="80000"/>
              </a:lnSpc>
            </a:pPr>
            <a:r>
              <a:t>前端終端機會執行貝殼程式，貝殼程式提供使用者輸入命令（例如：帳號及密碼）</a:t>
            </a:r>
            <a:br/>
            <a:r>
              <a:t>透過 </a:t>
            </a:r>
            <a:r>
              <a:t>Rs-232</a:t>
            </a:r>
            <a:r>
              <a:t>傳輸標準，將命令送至後端 </a:t>
            </a:r>
            <a:r>
              <a:t>Linux </a:t>
            </a:r>
            <a:r>
              <a:t>主機做處理，後端主機處完之後，會再將結果傳回終端機做顯示</a:t>
            </a:r>
          </a:p>
          <a:p>
            <a:pPr>
              <a:lnSpc>
                <a:spcPct val="80000"/>
              </a:lnSpc>
            </a:pPr>
            <a:r>
              <a:t>（例如：我們輸入了帳號及密碼）送至後端 </a:t>
            </a:r>
            <a:r>
              <a:t>Linux </a:t>
            </a:r>
            <a:r>
              <a:t>主機做驗證，驗證過後，就可以打一堆</a:t>
            </a:r>
            <a:r>
              <a:t>Linux</a:t>
            </a:r>
            <a:r>
              <a:t>命令</a:t>
            </a:r>
          </a:p>
          <a:p>
            <a:pPr>
              <a:lnSpc>
                <a:spcPct val="80000"/>
              </a:lnSpc>
            </a:pPr>
          </a:p>
          <a:p>
            <a:pPr>
              <a:lnSpc>
                <a:spcPct val="80000"/>
              </a:lnSpc>
            </a:pPr>
            <a:r>
              <a:t>所以證明貝殼程式是讓我們輸入命令，誰做執行，就後端主機去做執行</a:t>
            </a:r>
          </a:p>
          <a:p>
            <a:pPr>
              <a:lnSpc>
                <a:spcPct val="80000"/>
              </a:lnSpc>
            </a:pPr>
          </a:p>
          <a:p>
            <a:pPr>
              <a:lnSpc>
                <a:spcPct val="80000"/>
              </a:lnSpc>
            </a:pPr>
          </a:p>
          <a:p>
            <a:pPr>
              <a:lnSpc>
                <a:spcPct val="80000"/>
              </a:lnSpc>
            </a:pPr>
            <a:r>
              <a:t>實際上，應該先 </a:t>
            </a:r>
            <a:r>
              <a:t>login </a:t>
            </a:r>
            <a:r>
              <a:t>（</a:t>
            </a:r>
            <a:r>
              <a:t>c </a:t>
            </a:r>
            <a:r>
              <a:t>語言寫的），審核通過之後，主機再給終端機使用用者貝殻程式</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4" name="Shape 674"/>
          <p:cNvSpPr/>
          <p:nvPr>
            <p:ph type="sldImg"/>
          </p:nvPr>
        </p:nvSpPr>
        <p:spPr>
          <a:prstGeom prst="rect">
            <a:avLst/>
          </a:prstGeom>
        </p:spPr>
        <p:txBody>
          <a:bodyPr/>
          <a:lstStyle/>
          <a:p>
            <a:pPr/>
          </a:p>
        </p:txBody>
      </p:sp>
      <p:sp>
        <p:nvSpPr>
          <p:cNvPr id="675" name="Shape 675"/>
          <p:cNvSpPr/>
          <p:nvPr>
            <p:ph type="body" sz="quarter" idx="1"/>
          </p:nvPr>
        </p:nvSpPr>
        <p:spPr>
          <a:prstGeom prst="rect">
            <a:avLst/>
          </a:prstGeom>
        </p:spPr>
        <p:txBody>
          <a:bodyPr/>
          <a:lstStyle/>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r>
              <a:t>$ m=$(df -h | grep /dev/)</a:t>
            </a:r>
          </a:p>
          <a:p>
            <a:pPr>
              <a:defRPr b="1"/>
            </a:pPr>
            <a:r>
              <a:t>$ echo $m | cut -d ' ' -f2</a:t>
            </a:r>
          </a:p>
          <a:p>
            <a:pPr/>
            <a:r>
              <a:t>1.9T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9" name="Shape 679"/>
          <p:cNvSpPr/>
          <p:nvPr>
            <p:ph type="sldImg"/>
          </p:nvPr>
        </p:nvSpPr>
        <p:spPr>
          <a:prstGeom prst="rect">
            <a:avLst/>
          </a:prstGeom>
        </p:spPr>
        <p:txBody>
          <a:bodyPr/>
          <a:lstStyle/>
          <a:p>
            <a:pPr/>
          </a:p>
        </p:txBody>
      </p:sp>
      <p:sp>
        <p:nvSpPr>
          <p:cNvPr id="680" name="Shape 680"/>
          <p:cNvSpPr/>
          <p:nvPr>
            <p:ph type="body" sz="quarter" idx="1"/>
          </p:nvPr>
        </p:nvSpPr>
        <p:spPr>
          <a:prstGeom prst="rect">
            <a:avLst/>
          </a:prstGeom>
        </p:spPr>
        <p:txBody>
          <a:bodyPr/>
          <a:lstStyle/>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r>
              <a:t>$ nano mysys.sh</a:t>
            </a:r>
          </a:p>
          <a:p>
            <a:pPr/>
            <a:r>
              <a:t>#!/bin/bash</a:t>
            </a:r>
          </a:p>
          <a:p>
            <a:pPr/>
            <a:r>
              <a:t>echo "Beihu Linux 17.03"</a:t>
            </a:r>
          </a:p>
          <a:p>
            <a:pPr/>
          </a:p>
          <a:p>
            <a:pPr/>
            <a:r>
              <a:t>m=$(free -mh | grep Mem:)</a:t>
            </a:r>
          </a:p>
          <a:p>
            <a:pPr/>
            <a:r>
              <a:t>echo -n "Memory : "</a:t>
            </a:r>
          </a:p>
          <a:p>
            <a:pPr/>
            <a:r>
              <a:t>echo $m | cut -d' ' -f2</a:t>
            </a:r>
          </a:p>
          <a:p>
            <a:pPr/>
          </a:p>
          <a:p>
            <a:pPr/>
            <a:r>
              <a:t>cn=$(cat /proc/cpuinfo | grep 'model name' | head -n 1 | cut -d ':' -f2)</a:t>
            </a:r>
          </a:p>
          <a:p>
            <a:pPr/>
            <a:r>
              <a:t>echo -n "CPU : "</a:t>
            </a:r>
          </a:p>
          <a:p>
            <a:pPr/>
            <a:r>
              <a:t>echo $cn</a:t>
            </a:r>
          </a:p>
          <a:p>
            <a:pPr/>
          </a:p>
          <a:p>
            <a:pPr/>
            <a:r>
              <a:t>m=$(df -h | grep /dev/sda)</a:t>
            </a:r>
          </a:p>
          <a:p>
            <a:pPr/>
            <a:r>
              <a:t>echo -n "Disk : "</a:t>
            </a:r>
          </a:p>
          <a:p>
            <a:pPr/>
            <a:r>
              <a:t>echo $m | cut -d ' ' -f2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Shape 689"/>
          <p:cNvSpPr/>
          <p:nvPr>
            <p:ph type="sldImg"/>
          </p:nvPr>
        </p:nvSpPr>
        <p:spPr>
          <a:prstGeom prst="rect">
            <a:avLst/>
          </a:prstGeom>
        </p:spPr>
        <p:txBody>
          <a:bodyPr/>
          <a:lstStyle/>
          <a:p>
            <a:pPr/>
          </a:p>
        </p:txBody>
      </p:sp>
      <p:sp>
        <p:nvSpPr>
          <p:cNvPr id="690" name="Shape 690"/>
          <p:cNvSpPr/>
          <p:nvPr>
            <p:ph type="body" sz="quarter" idx="1"/>
          </p:nvPr>
        </p:nvSpPr>
        <p:spPr>
          <a:prstGeom prst="rect">
            <a:avLst/>
          </a:prstGeom>
        </p:spPr>
        <p:txBody>
          <a:bodyPr/>
          <a:lstStyle/>
          <a:p>
            <a:pPr>
              <a:lnSpc>
                <a:spcPct val="80000"/>
              </a:lnSpc>
              <a:defRPr b="1"/>
            </a:pPr>
            <a:r>
              <a:t>不只追量，更要重品質，政府開放資料品管邁向自動化與標準化</a:t>
            </a:r>
          </a:p>
          <a:p>
            <a:pPr>
              <a:lnSpc>
                <a:spcPct val="80000"/>
              </a:lnSpc>
            </a:pPr>
            <a:r>
              <a:t>http://www.ithome.com.tw/news/113322</a:t>
            </a:r>
          </a:p>
          <a:p>
            <a:pPr>
              <a:lnSpc>
                <a:spcPct val="80000"/>
              </a:lnSpc>
            </a:pPr>
          </a:p>
          <a:p>
            <a:pPr>
              <a:lnSpc>
                <a:spcPct val="80000"/>
              </a:lnSpc>
              <a:defRPr b="1"/>
            </a:pPr>
            <a:r>
              <a:t>HowTo: Check and Change File Encoding In Linux</a:t>
            </a:r>
          </a:p>
          <a:p>
            <a:pPr>
              <a:lnSpc>
                <a:spcPct val="80000"/>
              </a:lnSpc>
            </a:pPr>
            <a:r>
              <a:t>https://www.shellhacks.com/linux-check-change-file-encoding/</a:t>
            </a:r>
          </a:p>
          <a:p>
            <a:pPr>
              <a:lnSpc>
                <a:spcPct val="80000"/>
              </a:lnSpc>
            </a:pPr>
          </a:p>
          <a:p>
            <a:pPr>
              <a:lnSpc>
                <a:spcPct val="80000"/>
              </a:lnSpc>
              <a:defRPr b="1"/>
            </a:pPr>
            <a:r>
              <a:t>【</a:t>
            </a:r>
            <a:r>
              <a:t>公民科技創新者</a:t>
            </a:r>
            <a:r>
              <a:t>】</a:t>
            </a:r>
            <a:r>
              <a:t>印尼公民之眼收集人民賄選事證打擊黑金政治</a:t>
            </a:r>
          </a:p>
          <a:p>
            <a:pPr>
              <a:lnSpc>
                <a:spcPct val="80000"/>
              </a:lnSpc>
            </a:pPr>
            <a:r>
              <a:t>http://www.ithome.com.tw/news/106626</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8" name="Shape 698"/>
          <p:cNvSpPr/>
          <p:nvPr>
            <p:ph type="sldImg"/>
          </p:nvPr>
        </p:nvSpPr>
        <p:spPr>
          <a:prstGeom prst="rect">
            <a:avLst/>
          </a:prstGeom>
        </p:spPr>
        <p:txBody>
          <a:bodyPr/>
          <a:lstStyle/>
          <a:p>
            <a:pPr/>
          </a:p>
        </p:txBody>
      </p:sp>
      <p:sp>
        <p:nvSpPr>
          <p:cNvPr id="699" name="Shape 699"/>
          <p:cNvSpPr/>
          <p:nvPr>
            <p:ph type="body" sz="quarter" idx="1"/>
          </p:nvPr>
        </p:nvSpPr>
        <p:spPr>
          <a:prstGeom prst="rect">
            <a:avLst/>
          </a:prstGeom>
        </p:spPr>
        <p:txBody>
          <a:bodyPr/>
          <a:lstStyle/>
          <a:p>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3" name="Shape 703"/>
          <p:cNvSpPr/>
          <p:nvPr>
            <p:ph type="sldImg"/>
          </p:nvPr>
        </p:nvSpPr>
        <p:spPr>
          <a:prstGeom prst="rect">
            <a:avLst/>
          </a:prstGeom>
        </p:spPr>
        <p:txBody>
          <a:bodyPr/>
          <a:lstStyle/>
          <a:p>
            <a:pPr/>
          </a:p>
        </p:txBody>
      </p:sp>
      <p:sp>
        <p:nvSpPr>
          <p:cNvPr id="704" name="Shape 704"/>
          <p:cNvSpPr/>
          <p:nvPr>
            <p:ph type="body" sz="quarter" idx="1"/>
          </p:nvPr>
        </p:nvSpPr>
        <p:spPr>
          <a:prstGeom prst="rect">
            <a:avLst/>
          </a:prstGeom>
        </p:spPr>
        <p:txBody>
          <a:bodyPr/>
          <a:lstStyle/>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1" name="Shape 711"/>
          <p:cNvSpPr/>
          <p:nvPr>
            <p:ph type="sldImg"/>
          </p:nvPr>
        </p:nvSpPr>
        <p:spPr>
          <a:prstGeom prst="rect">
            <a:avLst/>
          </a:prstGeom>
        </p:spPr>
        <p:txBody>
          <a:bodyPr/>
          <a:lstStyle/>
          <a:p>
            <a:pPr/>
          </a:p>
        </p:txBody>
      </p:sp>
      <p:sp>
        <p:nvSpPr>
          <p:cNvPr id="712" name="Shape 712"/>
          <p:cNvSpPr/>
          <p:nvPr>
            <p:ph type="body" sz="quarter" idx="1"/>
          </p:nvPr>
        </p:nvSpPr>
        <p:spPr>
          <a:prstGeom prst="rect">
            <a:avLst/>
          </a:prstGeom>
        </p:spPr>
        <p:txBody>
          <a:bodyPr/>
          <a:lstStyle/>
          <a:p>
            <a:pPr>
              <a:defRPr b="1"/>
            </a:pPr>
            <a:r>
              <a:t>1. join Command in Linux</a:t>
            </a:r>
          </a:p>
          <a:p>
            <a:pPr/>
            <a:r>
              <a:t>https://www.geeksforgeeks.org/join-command-linux/</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9" name="Shape 719"/>
          <p:cNvSpPr/>
          <p:nvPr>
            <p:ph type="sldImg"/>
          </p:nvPr>
        </p:nvSpPr>
        <p:spPr>
          <a:prstGeom prst="rect">
            <a:avLst/>
          </a:prstGeom>
        </p:spPr>
        <p:txBody>
          <a:bodyPr/>
          <a:lstStyle/>
          <a:p>
            <a:pPr/>
          </a:p>
        </p:txBody>
      </p:sp>
      <p:sp>
        <p:nvSpPr>
          <p:cNvPr id="720" name="Shape 720"/>
          <p:cNvSpPr/>
          <p:nvPr>
            <p:ph type="body" sz="quarter" idx="1"/>
          </p:nvPr>
        </p:nvSpPr>
        <p:spPr>
          <a:prstGeom prst="rect">
            <a:avLst/>
          </a:prstGeom>
        </p:spPr>
        <p:txBody>
          <a:bodyPr/>
          <a:lstStyle/>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p>
          <a:p>
            <a:pPr>
              <a:defRPr b="1"/>
            </a:pPr>
            <a:r>
              <a:t>第一題</a:t>
            </a:r>
          </a:p>
          <a:p>
            <a:pPr>
              <a:defRPr b="1"/>
            </a:pPr>
            <a:r>
              <a:t>$ nano citycount.sh</a:t>
            </a:r>
          </a:p>
          <a:p>
            <a:pPr/>
            <a:r>
              <a:t>#!/bin/bash</a:t>
            </a:r>
          </a:p>
          <a:p>
            <a:pPr/>
            <a:r>
              <a:t>cn=$(cat dataset/dragstore/dragcity.csv)</a:t>
            </a:r>
          </a:p>
          <a:p>
            <a:pPr/>
          </a:p>
          <a:p>
            <a:pPr/>
            <a:r>
              <a:t>for x in $cn</a:t>
            </a:r>
          </a:p>
          <a:p>
            <a:pPr/>
            <a:r>
              <a:t>do</a:t>
            </a:r>
          </a:p>
          <a:p>
            <a:pPr/>
            <a:r>
              <a:t>  echo -n "$x : "</a:t>
            </a:r>
          </a:p>
          <a:p>
            <a:pPr/>
            <a:r>
              <a:t>  cat dataset/dragstore/dragstore.csv | grep $x | wc -l</a:t>
            </a:r>
          </a:p>
          <a:p>
            <a:pPr/>
            <a:r>
              <a:t>done</a:t>
            </a:r>
          </a:p>
          <a:p>
            <a:pPr/>
          </a:p>
          <a:p>
            <a:pPr>
              <a:defRPr b="1"/>
            </a:pPr>
            <a:r>
              <a:t>$ ./citycount.sh</a:t>
            </a:r>
          </a:p>
          <a:p>
            <a:pPr/>
            <a:r>
              <a:t>南投縣 : 222</a:t>
            </a:r>
          </a:p>
          <a:p>
            <a:pPr/>
            <a:r>
              <a:t>嘉義市 : 116</a:t>
            </a:r>
          </a:p>
          <a:p>
            <a:pPr/>
            <a:r>
              <a:t>嘉義縣 : 170</a:t>
            </a:r>
          </a:p>
          <a:p>
            <a:pPr/>
            <a:r>
              <a:t>基隆市 : 114</a:t>
            </a:r>
          </a:p>
          <a:p>
            <a:pPr/>
            <a:r>
              <a:t>宜蘭縣 : 147</a:t>
            </a:r>
          </a:p>
          <a:p>
            <a:pPr/>
            <a:r>
              <a:t>屏東縣 : 310</a:t>
            </a:r>
          </a:p>
          <a:p>
            <a:pPr/>
            <a:r>
              <a:t>彰化縣 : 441</a:t>
            </a:r>
          </a:p>
          <a:p>
            <a:pPr/>
            <a:r>
              <a:t>新北市 : 1273</a:t>
            </a:r>
          </a:p>
          <a:p>
            <a:pPr/>
            <a:r>
              <a:t>新竹市 : 140</a:t>
            </a:r>
          </a:p>
          <a:p>
            <a:pPr/>
            <a:r>
              <a:t>新竹縣 : 170</a:t>
            </a:r>
          </a:p>
          <a:p>
            <a:pPr/>
            <a:r>
              <a:t>桃園市 : 753</a:t>
            </a:r>
          </a:p>
          <a:p>
            <a:pPr/>
            <a:r>
              <a:t>澎湖縣 : 15</a:t>
            </a:r>
          </a:p>
          <a:p>
            <a:pPr/>
            <a:r>
              <a:t>臺中市 : 1076</a:t>
            </a:r>
          </a:p>
          <a:p>
            <a:pPr/>
            <a:r>
              <a:t>臺北市 : 810</a:t>
            </a:r>
          </a:p>
          <a:p>
            <a:pPr/>
            <a:r>
              <a:t>臺南市 : 697</a:t>
            </a:r>
          </a:p>
          <a:p>
            <a:pPr/>
            <a:r>
              <a:t>臺東縣 : 63</a:t>
            </a:r>
          </a:p>
          <a:p>
            <a:pPr/>
            <a:r>
              <a:t>花蓮縣 : 105</a:t>
            </a:r>
          </a:p>
          <a:p>
            <a:pPr/>
            <a:r>
              <a:t>苗栗縣 : 200</a:t>
            </a:r>
          </a:p>
          <a:p>
            <a:pPr/>
            <a:r>
              <a:t>金門縣 : 11</a:t>
            </a:r>
          </a:p>
          <a:p>
            <a:pPr/>
            <a:r>
              <a:t>雲林縣 : 304</a:t>
            </a:r>
          </a:p>
          <a:p>
            <a:pPr/>
            <a:r>
              <a:t>高雄市 : 982</a:t>
            </a:r>
          </a:p>
          <a:p>
            <a:pPr/>
          </a:p>
          <a:p>
            <a:pPr/>
          </a:p>
          <a:p>
            <a:pPr>
              <a:defRPr b="1"/>
            </a:pPr>
            <a:r>
              <a:t>$ ./citycount.sh | sort -t ':' -k 2 -n -r</a:t>
            </a:r>
          </a:p>
          <a:p>
            <a:pPr/>
            <a:r>
              <a:t>新北市 : 1273</a:t>
            </a:r>
          </a:p>
          <a:p>
            <a:pPr/>
            <a:r>
              <a:t>臺中市 : 1076</a:t>
            </a:r>
          </a:p>
          <a:p>
            <a:pPr/>
            <a:r>
              <a:t>高雄市 : 982</a:t>
            </a:r>
          </a:p>
          <a:p>
            <a:pPr/>
            <a:r>
              <a:t>臺北市 : 810</a:t>
            </a:r>
          </a:p>
          <a:p>
            <a:pPr/>
            <a:r>
              <a:t>桃園市 : 753</a:t>
            </a:r>
          </a:p>
          <a:p>
            <a:pPr/>
            <a:r>
              <a:t>臺南市 : 697</a:t>
            </a:r>
          </a:p>
          <a:p>
            <a:pPr/>
            <a:r>
              <a:t>彰化縣 : 441</a:t>
            </a:r>
          </a:p>
          <a:p>
            <a:pPr/>
            <a:r>
              <a:t>屏東縣 : 310</a:t>
            </a:r>
          </a:p>
          <a:p>
            <a:pPr/>
            <a:r>
              <a:t>雲林縣 : 304</a:t>
            </a:r>
          </a:p>
          <a:p>
            <a:pPr/>
            <a:r>
              <a:t>南投縣 : 222</a:t>
            </a:r>
          </a:p>
          <a:p>
            <a:pPr/>
            <a:r>
              <a:t>苗栗縣 : 200</a:t>
            </a:r>
          </a:p>
          <a:p>
            <a:pPr/>
            <a:r>
              <a:t>新竹縣 : 170</a:t>
            </a:r>
          </a:p>
          <a:p>
            <a:pPr/>
            <a:r>
              <a:t>嘉義縣 : 170</a:t>
            </a:r>
          </a:p>
          <a:p>
            <a:pPr/>
            <a:r>
              <a:t>宜蘭縣 : 147</a:t>
            </a:r>
          </a:p>
          <a:p>
            <a:pPr/>
            <a:r>
              <a:t>新竹市 : 140</a:t>
            </a:r>
          </a:p>
          <a:p>
            <a:pPr/>
            <a:r>
              <a:t>嘉義市 : 116</a:t>
            </a:r>
          </a:p>
          <a:p>
            <a:pPr/>
            <a:r>
              <a:t>基隆市 : 114</a:t>
            </a:r>
          </a:p>
          <a:p>
            <a:pPr/>
            <a:r>
              <a:t>花蓮縣 : 105</a:t>
            </a:r>
          </a:p>
          <a:p>
            <a:pPr/>
            <a:r>
              <a:t>臺東縣 : 63</a:t>
            </a:r>
          </a:p>
          <a:p>
            <a:pPr/>
            <a:r>
              <a:t>澎湖縣 : 15</a:t>
            </a:r>
          </a:p>
          <a:p>
            <a:pPr/>
            <a:r>
              <a:t>金門縣 : 11</a:t>
            </a:r>
          </a:p>
          <a:p>
            <a:pPr/>
          </a:p>
          <a:p>
            <a:pPr>
              <a:defRPr b="1"/>
            </a:pPr>
            <a:r>
              <a:t>第二題</a:t>
            </a:r>
          </a:p>
          <a:p>
            <a:pPr>
              <a:defRPr b="1"/>
            </a:pPr>
            <a:r>
              <a:t>$ elinks -dump 1 https://data.gov.tw/dataset/6134 | grep -A 1 </a:t>
            </a:r>
            <a:r>
              <a:t>資料更新時間</a:t>
            </a:r>
          </a:p>
          <a:p>
            <a:pPr/>
            <a:r>
              <a:t>   詮釋資料更新時間</a:t>
            </a:r>
            <a:r>
              <a:t>: </a:t>
            </a:r>
          </a:p>
          <a:p>
            <a:pPr/>
            <a:r>
              <a:t>   2018/01/18 00:00</a:t>
            </a:r>
          </a:p>
          <a:p>
            <a:pPr/>
          </a:p>
          <a:p>
            <a:pPr>
              <a:defRPr b="1"/>
            </a:pPr>
            <a:r>
              <a:t>$ n=$(echo `elinks -dump 1 https://data.gov.tw/dataset/6134 | grep -A 1 </a:t>
            </a:r>
            <a:r>
              <a:t>資料更新時間 </a:t>
            </a:r>
            <a:r>
              <a:t>`| tr ' ' ',')</a:t>
            </a:r>
          </a:p>
          <a:p>
            <a:pPr>
              <a:defRPr b="1"/>
            </a:pPr>
            <a:r>
              <a:t>$  echo $n</a:t>
            </a:r>
          </a:p>
          <a:p>
            <a:pPr/>
            <a:r>
              <a:t>詮釋資料更新時間</a:t>
            </a:r>
            <a:r>
              <a:t>: ,2018/01/18,00:00</a:t>
            </a:r>
          </a:p>
          <a:p>
            <a:pPr/>
          </a:p>
          <a:p>
            <a:pPr>
              <a:defRPr b="1"/>
            </a:pPr>
            <a:r>
              <a:t>$ n=$(echo `elinks -dump 1 https://data.gov.tw/dataset/6134 | grep -A 1 </a:t>
            </a:r>
            <a:r>
              <a:t>資料更新時間 </a:t>
            </a:r>
            <a:r>
              <a:t>`| tr ' ' ',' | cut -d ',' -f2)</a:t>
            </a:r>
          </a:p>
          <a:p>
            <a:pPr>
              <a:defRPr b="1"/>
            </a:pPr>
            <a:r>
              <a:t>$ echo $n</a:t>
            </a:r>
          </a:p>
          <a:p>
            <a:pPr/>
            <a:r>
              <a:t>2018/01/18</a:t>
            </a:r>
          </a:p>
          <a:p>
            <a:pPr/>
          </a:p>
          <a:p>
            <a:pPr>
              <a:defRPr b="1"/>
            </a:pPr>
            <a:r>
              <a:t>$ n=$(echo `elinks -dump 1 https://data.gov.tw/dataset/6134 | grep -A 1 </a:t>
            </a:r>
            <a:r>
              <a:t>資料更新時間 </a:t>
            </a:r>
            <a:r>
              <a:t>`| tr ' ' ',' | cut -d ',' -f2 | tr '/' '-')</a:t>
            </a:r>
          </a:p>
          <a:p>
            <a:pPr>
              <a:defRPr b="1"/>
            </a:pPr>
            <a:r>
              <a:t>$ echo $n</a:t>
            </a:r>
          </a:p>
          <a:p>
            <a:pPr/>
            <a:r>
              <a:t>2018-01-18</a:t>
            </a:r>
          </a:p>
          <a:p>
            <a:pPr/>
          </a:p>
          <a:p>
            <a:pPr/>
          </a:p>
          <a:p>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5" name="Shape 725"/>
          <p:cNvSpPr/>
          <p:nvPr>
            <p:ph type="sldImg"/>
          </p:nvPr>
        </p:nvSpPr>
        <p:spPr>
          <a:prstGeom prst="rect">
            <a:avLst/>
          </a:prstGeom>
        </p:spPr>
        <p:txBody>
          <a:bodyPr/>
          <a:lstStyle/>
          <a:p>
            <a:pPr/>
          </a:p>
        </p:txBody>
      </p:sp>
      <p:sp>
        <p:nvSpPr>
          <p:cNvPr id="726" name="Shape 726"/>
          <p:cNvSpPr/>
          <p:nvPr>
            <p:ph type="body" sz="quarter" idx="1"/>
          </p:nvPr>
        </p:nvSpPr>
        <p:spPr>
          <a:prstGeom prst="rect">
            <a:avLst/>
          </a:prstGeom>
        </p:spPr>
        <p:txBody>
          <a:bodyPr/>
          <a:lstStyle/>
          <a:p>
            <a:pPr>
              <a:lnSpc>
                <a:spcPct val="80000"/>
              </a:lnSpc>
            </a:pPr>
            <a:r>
              <a:t>連接到網站</a:t>
            </a:r>
            <a:r>
              <a:rPr b="1"/>
              <a:t>下載資料</a:t>
            </a:r>
            <a:r>
              <a:t>  </a:t>
            </a:r>
          </a:p>
          <a:p>
            <a:pPr>
              <a:lnSpc>
                <a:spcPct val="80000"/>
              </a:lnSpc>
              <a:defRPr>
                <a:solidFill>
                  <a:srgbClr val="FF0000"/>
                </a:solidFill>
              </a:defRPr>
            </a:pPr>
            <a:r>
              <a:rPr>
                <a:solidFill>
                  <a:srgbClr val="000000"/>
                </a:solidFill>
              </a:rPr>
              <a:t>$ </a:t>
            </a:r>
            <a:r>
              <a:rPr b="1"/>
              <a:t>wget </a:t>
            </a:r>
            <a:r>
              <a:rPr b="1"/>
              <a:t> </a:t>
            </a:r>
            <a:r>
              <a:rPr b="1"/>
              <a:t>'</a:t>
            </a:r>
            <a:r>
              <a:rPr>
                <a:solidFill>
                  <a:srgbClr val="000000"/>
                </a:solidFill>
              </a:rPr>
              <a:t>http://data.moi.gov.tw/MoiOD/System/DownloadFile.aspx?DATA=23E56703-C236-48C8-9B54-B96E888B17BE</a:t>
            </a:r>
            <a:r>
              <a:rPr b="1">
                <a:solidFill>
                  <a:srgbClr val="FF2600"/>
                </a:solidFill>
              </a:rPr>
              <a:t>' </a:t>
            </a:r>
            <a:r>
              <a:rPr b="1">
                <a:solidFill>
                  <a:srgbClr val="000000"/>
                </a:solidFill>
              </a:rPr>
              <a:t> </a:t>
            </a:r>
            <a:r>
              <a:rPr b="1">
                <a:solidFill>
                  <a:srgbClr val="000000"/>
                </a:solidFill>
              </a:rPr>
              <a:t>-O</a:t>
            </a:r>
            <a:r>
              <a:rPr>
                <a:solidFill>
                  <a:srgbClr val="000000"/>
                </a:solidFill>
              </a:rPr>
              <a:t> </a:t>
            </a:r>
            <a:r>
              <a:rPr>
                <a:solidFill>
                  <a:srgbClr val="000000"/>
                </a:solidFill>
              </a:rPr>
              <a:t> </a:t>
            </a:r>
            <a:r>
              <a:rPr>
                <a:solidFill>
                  <a:srgbClr val="000000"/>
                </a:solidFill>
              </a:rPr>
              <a:t>201904.zip</a:t>
            </a:r>
          </a:p>
          <a:p>
            <a:pPr>
              <a:lnSpc>
                <a:spcPct val="80000"/>
              </a:lnSpc>
            </a:pPr>
          </a:p>
          <a:p>
            <a:pPr>
              <a:lnSpc>
                <a:spcPct val="80000"/>
              </a:lnSpc>
            </a:pPr>
            <a:r>
              <a:t>說明：</a:t>
            </a:r>
          </a:p>
          <a:p>
            <a:pPr>
              <a:lnSpc>
                <a:spcPct val="80000"/>
              </a:lnSpc>
            </a:pPr>
            <a:r>
              <a:t>-O </a:t>
            </a:r>
            <a:r>
              <a:t>下載後儲存至 </a:t>
            </a:r>
            <a:r>
              <a:t>201904.zip </a:t>
            </a:r>
            <a:r>
              <a:t>檔</a:t>
            </a:r>
            <a:endParaRPr sz="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3" name="Shape 733"/>
          <p:cNvSpPr/>
          <p:nvPr>
            <p:ph type="sldImg"/>
          </p:nvPr>
        </p:nvSpPr>
        <p:spPr>
          <a:prstGeom prst="rect">
            <a:avLst/>
          </a:prstGeom>
        </p:spPr>
        <p:txBody>
          <a:bodyPr/>
          <a:lstStyle/>
          <a:p>
            <a:pPr/>
          </a:p>
        </p:txBody>
      </p:sp>
      <p:sp>
        <p:nvSpPr>
          <p:cNvPr id="734" name="Shape 734"/>
          <p:cNvSpPr/>
          <p:nvPr>
            <p:ph type="body" sz="quarter" idx="1"/>
          </p:nvPr>
        </p:nvSpPr>
        <p:spPr>
          <a:prstGeom prst="rect">
            <a:avLst/>
          </a:prstGeom>
        </p:spPr>
        <p:txBody>
          <a:bodyPr/>
          <a:lstStyle/>
          <a:p>
            <a:pPr>
              <a:lnSpc>
                <a:spcPct val="80000"/>
              </a:lnSpc>
              <a:defRPr b="1"/>
            </a:pPr>
            <a:r>
              <a:t>認識資料</a:t>
            </a:r>
            <a:r>
              <a:t>(</a:t>
            </a:r>
            <a:r>
              <a:t>分析資料</a:t>
            </a:r>
            <a:r>
              <a:t>) :</a:t>
            </a:r>
          </a:p>
          <a:p>
            <a:pPr>
              <a:lnSpc>
                <a:spcPct val="80000"/>
              </a:lnSpc>
            </a:pPr>
            <a:r>
              <a:t>先瞭解、分析資料欄位！共有多少標題列？</a:t>
            </a:r>
          </a:p>
          <a:p>
            <a:pPr>
              <a:lnSpc>
                <a:spcPct val="80000"/>
              </a:lnSpc>
            </a:pPr>
            <a:r>
              <a:t>真正的資料從第幾列開始？</a:t>
            </a:r>
          </a:p>
          <a:p>
            <a:pPr>
              <a:lnSpc>
                <a:spcPct val="80000"/>
              </a:lnSpc>
            </a:pPr>
            <a:r>
              <a:t>多少航空站？多少港口？</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8" name="Shape 738"/>
          <p:cNvSpPr/>
          <p:nvPr>
            <p:ph type="sldImg"/>
          </p:nvPr>
        </p:nvSpPr>
        <p:spPr>
          <a:prstGeom prst="rect">
            <a:avLst/>
          </a:prstGeom>
        </p:spPr>
        <p:txBody>
          <a:bodyPr/>
          <a:lstStyle/>
          <a:p>
            <a:pPr/>
          </a:p>
        </p:txBody>
      </p:sp>
      <p:sp>
        <p:nvSpPr>
          <p:cNvPr id="739" name="Shape 739"/>
          <p:cNvSpPr/>
          <p:nvPr>
            <p:ph type="body" sz="quarter" idx="1"/>
          </p:nvPr>
        </p:nvSpPr>
        <p:spPr>
          <a:prstGeom prst="rect">
            <a:avLst/>
          </a:prstGeom>
        </p:spPr>
        <p:txBody>
          <a:bodyPr/>
          <a:lstStyle/>
          <a:p>
            <a:pPr>
              <a:lnSpc>
                <a:spcPct val="80000"/>
              </a:lnSpc>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1" name="Shape 571"/>
          <p:cNvSpPr/>
          <p:nvPr>
            <p:ph type="sldImg"/>
          </p:nvPr>
        </p:nvSpPr>
        <p:spPr>
          <a:prstGeom prst="rect">
            <a:avLst/>
          </a:prstGeom>
        </p:spPr>
        <p:txBody>
          <a:bodyPr/>
          <a:lstStyle/>
          <a:p>
            <a:pPr/>
          </a:p>
        </p:txBody>
      </p:sp>
      <p:sp>
        <p:nvSpPr>
          <p:cNvPr id="572" name="Shape 572"/>
          <p:cNvSpPr/>
          <p:nvPr>
            <p:ph type="body" sz="quarter" idx="1"/>
          </p:nvPr>
        </p:nvSpPr>
        <p:spPr>
          <a:prstGeom prst="rect">
            <a:avLst/>
          </a:prstGeom>
        </p:spPr>
        <p:txBody>
          <a:bodyPr/>
          <a:lstStyle/>
          <a:p>
            <a:pPr>
              <a:lnSpc>
                <a:spcPct val="80000"/>
              </a:lnSpc>
              <a:defRPr b="1">
                <a:latin typeface="+mj-lt"/>
                <a:ea typeface="+mj-ea"/>
                <a:cs typeface="+mj-cs"/>
                <a:sym typeface="Helvetica"/>
              </a:defRPr>
            </a:pPr>
            <a:r>
              <a:t>TTY/PTS</a:t>
            </a:r>
          </a:p>
          <a:p>
            <a:pPr>
              <a:lnSpc>
                <a:spcPct val="80000"/>
              </a:lnSpc>
            </a:pPr>
            <a:r>
              <a:t>I have been asked the question numerous times of what PTS and TTY mean in Linux regarding terminals. People ask because they may be newer to Linux and learning how to view a process list they may actually see a serial connection, SSH connection, or a telnet connection in the process list that might show something like pts/0, pts/2, tty1, or tty2 in the TTY column. Most processes will just have a question mark in this column but if something is connected to an actual terminal then it will list where it is connected in the TTY column of “ps”.</a:t>
            </a:r>
          </a:p>
          <a:p>
            <a:pPr>
              <a:lnSpc>
                <a:spcPct val="80000"/>
              </a:lnSpc>
            </a:pPr>
          </a:p>
          <a:p>
            <a:pPr>
              <a:lnSpc>
                <a:spcPct val="80000"/>
              </a:lnSpc>
              <a:defRPr b="1">
                <a:latin typeface="+mj-lt"/>
                <a:ea typeface="+mj-ea"/>
                <a:cs typeface="+mj-cs"/>
                <a:sym typeface="Helvetica"/>
              </a:defRPr>
            </a:pPr>
            <a:r>
              <a:t>TTY Definition:</a:t>
            </a:r>
          </a:p>
          <a:p>
            <a:pPr>
              <a:lnSpc>
                <a:spcPct val="80000"/>
              </a:lnSpc>
            </a:pPr>
            <a:r>
              <a:t>Teletypewriter originally and now also means any terminal on Linux/Unix systems. It also means any serial port on Unix/Linux systems.</a:t>
            </a:r>
          </a:p>
          <a:p>
            <a:pPr>
              <a:lnSpc>
                <a:spcPct val="80000"/>
              </a:lnSpc>
            </a:pPr>
          </a:p>
          <a:p>
            <a:pPr>
              <a:lnSpc>
                <a:spcPct val="80000"/>
              </a:lnSpc>
              <a:defRPr b="1">
                <a:latin typeface="+mj-lt"/>
                <a:ea typeface="+mj-ea"/>
                <a:cs typeface="+mj-cs"/>
                <a:sym typeface="Helvetica"/>
              </a:defRPr>
            </a:pPr>
            <a:r>
              <a:t>PTS Definition:</a:t>
            </a:r>
          </a:p>
          <a:p>
            <a:pPr>
              <a:lnSpc>
                <a:spcPct val="80000"/>
              </a:lnSpc>
            </a:pPr>
            <a:r>
              <a:t>The difference between TTY and PTS is the type of connection to the computer. TTY ports are direct connections to the computer such as a keyboard/mouse or a serial connection to the device. PTS connections are </a:t>
            </a:r>
            <a:r>
              <a:rPr b="1">
                <a:solidFill>
                  <a:srgbClr val="FF0000"/>
                </a:solidFill>
                <a:latin typeface="+mj-lt"/>
                <a:ea typeface="+mj-ea"/>
                <a:cs typeface="+mj-cs"/>
                <a:sym typeface="Helvetica"/>
              </a:rPr>
              <a:t>SSH connections or telnet connections. </a:t>
            </a:r>
            <a:r>
              <a:t>All of these connections can connect to a shell which will allow you to issue commands to the computer.</a:t>
            </a:r>
          </a:p>
          <a:p>
            <a:pPr>
              <a:lnSpc>
                <a:spcPct val="80000"/>
              </a:lnSpc>
            </a:pPr>
          </a:p>
          <a:p>
            <a:pPr>
              <a:lnSpc>
                <a:spcPct val="80000"/>
              </a:lnSpc>
              <a:defRPr b="1">
                <a:latin typeface="+mj-lt"/>
                <a:ea typeface="+mj-ea"/>
                <a:cs typeface="+mj-cs"/>
                <a:sym typeface="Helvetica"/>
              </a:defRPr>
            </a:pPr>
            <a:r>
              <a:t>[</a:t>
            </a:r>
            <a:r>
              <a:t>註</a:t>
            </a:r>
            <a:r>
              <a:t>] PTS </a:t>
            </a:r>
            <a:r>
              <a:t>的全名是 </a:t>
            </a:r>
            <a:r>
              <a:t>pseudo terminal slave</a:t>
            </a:r>
          </a:p>
          <a:p>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1" name="Shape 761"/>
          <p:cNvSpPr/>
          <p:nvPr>
            <p:ph type="sldImg"/>
          </p:nvPr>
        </p:nvSpPr>
        <p:spPr>
          <a:prstGeom prst="rect">
            <a:avLst/>
          </a:prstGeom>
        </p:spPr>
        <p:txBody>
          <a:bodyPr/>
          <a:lstStyle/>
          <a:p>
            <a:pPr/>
          </a:p>
        </p:txBody>
      </p:sp>
      <p:sp>
        <p:nvSpPr>
          <p:cNvPr id="762" name="Shape 762"/>
          <p:cNvSpPr/>
          <p:nvPr>
            <p:ph type="body" sz="quarter" idx="1"/>
          </p:nvPr>
        </p:nvSpPr>
        <p:spPr>
          <a:prstGeom prst="rect">
            <a:avLst/>
          </a:prstGeom>
        </p:spPr>
        <p:txBody>
          <a:bodyPr/>
          <a:lstStyle/>
          <a:p>
            <a:pPr>
              <a:defRPr b="1"/>
            </a:pPr>
            <a:r>
              <a:t>$ ls 201901/2019*.csv | od -a</a:t>
            </a:r>
          </a:p>
          <a:p>
            <a:pPr/>
            <a:r>
              <a:t>0000000   2   0   1   9   0   1   /   2   0   1   9   0   1   0   6   -</a:t>
            </a:r>
          </a:p>
          <a:p>
            <a:pPr/>
            <a:r>
              <a:t>0000020   D   a   i   l   y   I   m   m   i   g   P   o   r   t   .   c</a:t>
            </a:r>
          </a:p>
          <a:p>
            <a:pPr/>
            <a:r>
              <a:t>0000040   s   v  nl   2   0   1   9   0   1   /   2   0   1   9   0   1</a:t>
            </a:r>
          </a:p>
          <a:p>
            <a:pPr/>
            <a:r>
              <a:t>0000060   1   3   -   D   a   i   l   y   I   m   m   i   g   P   o   r</a:t>
            </a:r>
          </a:p>
          <a:p>
            <a:pPr/>
            <a:r>
              <a:t>0000100   t   .   c   s   v  nl   2   0   1   9   0   1   /   2   0   1</a:t>
            </a:r>
          </a:p>
          <a:p>
            <a:pPr/>
            <a:r>
              <a:t>0000120   9   0   1   2   0   -   D   a   i   l   y   I   m   m   i   g</a:t>
            </a:r>
          </a:p>
          <a:p>
            <a:pPr/>
            <a:r>
              <a:t>0000140   P   o   r   t   .   c   s   v  nl   2   0   1   9   0   1   /</a:t>
            </a:r>
          </a:p>
          <a:p>
            <a:pPr/>
            <a:r>
              <a:t>0000160   2   0   1   9   0   1   2   7   -   D   a   i   l   y   I   m</a:t>
            </a:r>
          </a:p>
          <a:p>
            <a:pPr/>
            <a:r>
              <a:t>0000200   m   i   g   P   o   r   t   .   c   s   v  nl   2   0   1   9</a:t>
            </a:r>
          </a:p>
          <a:p>
            <a:pPr/>
            <a:r>
              <a:t>0000220   0   1   /   2   0   1   9   0   1   3   1   -   D   a   i   l</a:t>
            </a:r>
          </a:p>
          <a:p>
            <a:pPr/>
            <a:r>
              <a:t>0000240   y   I   m   m   i   g   P   o   r   t   .   c   s   v  nl</a:t>
            </a:r>
          </a:p>
          <a:p>
            <a:pPr/>
            <a:r>
              <a:t>0000257</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2" name="Shape 772"/>
          <p:cNvSpPr/>
          <p:nvPr>
            <p:ph type="sldImg"/>
          </p:nvPr>
        </p:nvSpPr>
        <p:spPr>
          <a:prstGeom prst="rect">
            <a:avLst/>
          </a:prstGeom>
        </p:spPr>
        <p:txBody>
          <a:bodyPr/>
          <a:lstStyle/>
          <a:p>
            <a:pPr/>
          </a:p>
        </p:txBody>
      </p:sp>
      <p:sp>
        <p:nvSpPr>
          <p:cNvPr id="773" name="Shape 773"/>
          <p:cNvSpPr/>
          <p:nvPr>
            <p:ph type="body" sz="quarter" idx="1"/>
          </p:nvPr>
        </p:nvSpPr>
        <p:spPr>
          <a:prstGeom prst="rect">
            <a:avLst/>
          </a:prstGeom>
        </p:spPr>
        <p:txBody>
          <a:bodyPr/>
          <a:lstStyle/>
          <a:p>
            <a:pPr/>
            <a:r>
              <a:t>$ chmod +x mktwim.sh </a:t>
            </a:r>
          </a:p>
          <a:p>
            <a:pPr/>
            <a:r>
              <a:t>$ ./mktwim.sh</a:t>
            </a:r>
          </a:p>
          <a:p>
            <a:pPr/>
            <a:r>
              <a:t>2019im</a:t>
            </a:r>
          </a:p>
          <a:p>
            <a:pPr/>
            <a:r>
              <a:t>├── 20190203-DailyImmigPort.csv</a:t>
            </a:r>
          </a:p>
          <a:p>
            <a:pPr/>
            <a:r>
              <a:t>├── 20190210-DailyImmigPort.csv</a:t>
            </a:r>
          </a:p>
          <a:p>
            <a:pPr/>
            <a:r>
              <a:t>├── 20190217-DailyImmigPort.csv</a:t>
            </a:r>
          </a:p>
          <a:p>
            <a:pPr/>
            <a:r>
              <a:t>├── 20190224-DailyImmigPort.csv</a:t>
            </a:r>
          </a:p>
          <a:p>
            <a:pPr/>
            <a:r>
              <a:t>├── 20190228-DailyImmigPort.csv</a:t>
            </a:r>
          </a:p>
          <a:p>
            <a:pPr/>
            <a:r>
              <a:t>├── 20190303-DailyImmigPort.csv</a:t>
            </a:r>
          </a:p>
          <a:p>
            <a:pPr/>
            <a:r>
              <a:t>├── 20190310-DailyImmigPort.csv</a:t>
            </a:r>
          </a:p>
          <a:p>
            <a:pPr/>
            <a:r>
              <a:t>├── 20190317-DailyImmigPort.csv</a:t>
            </a:r>
          </a:p>
          <a:p>
            <a:pPr/>
            <a:r>
              <a:t>├── 20190324-DailyImmigPort.csv</a:t>
            </a:r>
          </a:p>
          <a:p>
            <a:pPr/>
            <a:r>
              <a:t>└── 20190331-DailyImmigPort.csv</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7" name="Shape 777"/>
          <p:cNvSpPr/>
          <p:nvPr>
            <p:ph type="sldImg"/>
          </p:nvPr>
        </p:nvSpPr>
        <p:spPr>
          <a:prstGeom prst="rect">
            <a:avLst/>
          </a:prstGeom>
        </p:spPr>
        <p:txBody>
          <a:bodyPr/>
          <a:lstStyle/>
          <a:p>
            <a:pPr/>
          </a:p>
        </p:txBody>
      </p:sp>
      <p:sp>
        <p:nvSpPr>
          <p:cNvPr id="778" name="Shape 778"/>
          <p:cNvSpPr/>
          <p:nvPr>
            <p:ph type="body" sz="quarter" idx="1"/>
          </p:nvPr>
        </p:nvSpPr>
        <p:spPr>
          <a:prstGeom prst="rect">
            <a:avLst/>
          </a:prstGeom>
        </p:spPr>
        <p:txBody>
          <a:bodyPr/>
          <a:lstStyle/>
          <a:p>
            <a:pPr/>
            <a:r>
              <a:t>剛已算出桃園總人數是 </a:t>
            </a:r>
            <a:r>
              <a:t>3612791</a:t>
            </a:r>
            <a:r>
              <a:t>，其餘各航空站及港口的總人數算法</a:t>
            </a:r>
          </a:p>
          <a:p>
            <a:pPr/>
          </a:p>
          <a:p>
            <a:pPr/>
            <a:r>
              <a:t>$ nano </a:t>
            </a:r>
            <a:r>
              <a:t>subtotal..sh</a:t>
            </a:r>
          </a:p>
          <a:p>
            <a:pPr/>
            <a:r>
              <a:t>#!/bin/bash</a:t>
            </a:r>
          </a:p>
          <a:p>
            <a:pPr/>
            <a:r>
              <a:t>cat twim/2019dataset/20190331-DailyImmigPort.csv | cut -d',' -f9 &gt; twim/subtotal/taoy_ap.csv</a:t>
            </a:r>
          </a:p>
          <a:p>
            <a:pPr/>
            <a:r>
              <a:t>n=$(cat twim/subtotal/taoy_ap.csv | tr '\n' '+');echo "</a:t>
            </a:r>
            <a:r>
              <a:t>桃園機場</a:t>
            </a:r>
            <a:r>
              <a:t>,$(( ${n%+*} ))"  &gt; twim/subtotal/all_subtotal.csv</a:t>
            </a:r>
          </a:p>
          <a:p>
            <a:pPr/>
          </a:p>
          <a:p>
            <a:pPr/>
            <a:r>
              <a:t>cat twim/2019dataset/20190331-DailyImmigPort.csv | cut -d',' -f12 &gt; twim/subtotal/kao_ap.csv</a:t>
            </a:r>
          </a:p>
          <a:p>
            <a:pPr/>
            <a:r>
              <a:t>n=$(cat twim/subtotal/kao_ap.csv | tr '\n' '+');echo "</a:t>
            </a:r>
            <a:r>
              <a:t>高雄機場</a:t>
            </a:r>
            <a:r>
              <a:t>,$(( ${n%+*} ))"  &gt;&gt;  twim/subtotal/all_subtotal.csv</a:t>
            </a:r>
          </a:p>
          <a:p>
            <a:pPr/>
          </a:p>
          <a:p>
            <a:pPr/>
            <a:r>
              <a:t>cat twim/2019dataset/20190331-DailyImmigPort.csv | cut -d',' -f15 &gt; twim/subtotal/kee_ap.csv</a:t>
            </a:r>
          </a:p>
          <a:p>
            <a:pPr/>
            <a:r>
              <a:t>n=$(cat twim/subtotal/kee_ap.csv | tr '\n' '+');echo "</a:t>
            </a:r>
            <a:r>
              <a:t>基隆港</a:t>
            </a:r>
            <a:r>
              <a:t>,$(( ${n%+*} ))"  &gt;&gt;   twim/subtotal/all_subtotal.csv</a:t>
            </a:r>
          </a:p>
          <a:p>
            <a:pPr/>
          </a:p>
          <a:p>
            <a:pPr/>
            <a:r>
              <a:t>cat twim/2019dataset/20190331-DailyImmigPort.csv | cut -d',' -f18 &gt; twim/subtotal/tai_ap.csv</a:t>
            </a:r>
          </a:p>
          <a:p>
            <a:pPr/>
            <a:r>
              <a:t>n=$(cat twim/subtotal/tai_ap.csv | tr '\n' '+');echo "</a:t>
            </a:r>
            <a:r>
              <a:t>台中港</a:t>
            </a:r>
            <a:r>
              <a:t>,$(( ${n%+*} ))"  &gt;&gt;   twim/subtotal/all_subtotal.csv</a:t>
            </a:r>
          </a:p>
          <a:p>
            <a:pPr/>
          </a:p>
          <a:p>
            <a:pPr/>
            <a:r>
              <a:t>cat twim/2019dataset/20190331-DailyImmigPort.csv | cut -d',' -f21 &gt; twim/subtotal/kaoy_p.csv</a:t>
            </a:r>
          </a:p>
          <a:p>
            <a:pPr/>
            <a:r>
              <a:t>n=$(cat twim/subtotal/kaoy_p.csv | tr '\n' '+');echo "</a:t>
            </a:r>
            <a:r>
              <a:t>高雄港</a:t>
            </a:r>
            <a:r>
              <a:t>,$(( ${n%+*} ))"  &gt;&gt;   twim/subtotal/all_subtotal.csv</a:t>
            </a:r>
          </a:p>
          <a:p>
            <a:pPr/>
          </a:p>
          <a:p>
            <a:pPr/>
            <a:r>
              <a:t>cat twim/2019dataset/20190331-DailyImmigPort.csv | cut -d',' -f24 &gt; twim/subtotal/hua_p.csv</a:t>
            </a:r>
          </a:p>
          <a:p>
            <a:pPr/>
            <a:r>
              <a:t>n=$(cat twim/subtotal/hua_p.csv | tr '\n' '+');echo "</a:t>
            </a:r>
            <a:r>
              <a:t>花蓮港</a:t>
            </a:r>
            <a:r>
              <a:t>,$(( ${n%+*} ))"  &gt;&gt;   twim/subtotal/all_subtotal.csv</a:t>
            </a:r>
          </a:p>
          <a:p>
            <a:pPr/>
          </a:p>
          <a:p>
            <a:pPr/>
            <a:r>
              <a:t>cat twim/2019dataset/20190331-DailyImmigPort.csv | cut -d',' -f27 &gt; twim/subtotal/suao_p.csv</a:t>
            </a:r>
          </a:p>
          <a:p>
            <a:pPr/>
            <a:r>
              <a:t>n=$(cat twim/subtotal/suao_p.csv | tr '\n' '+');echo "</a:t>
            </a:r>
            <a:r>
              <a:t>蘇澳港</a:t>
            </a:r>
            <a:r>
              <a:t>,$(( ${n%+*} ))"  &gt;&gt;   twim/subtotal/all_subtotal.csv</a:t>
            </a:r>
          </a:p>
          <a:p>
            <a:pPr/>
          </a:p>
          <a:p>
            <a:pPr/>
            <a:r>
              <a:t>cat twim/2019dataset/20190331-DailyImmigPort.csv | cut -d',' -f30 &gt; twim/subtotal/wuhu_p.csv</a:t>
            </a:r>
          </a:p>
          <a:p>
            <a:pPr/>
            <a:r>
              <a:t>n=$(cat twim/subtotal/wuhu_p.csv | tr '\n' '+');echo "</a:t>
            </a:r>
            <a:r>
              <a:t>澎湖港</a:t>
            </a:r>
            <a:r>
              <a:t>,$(( ${n%+*} ))"  &gt;&gt;   twim/subtotal/all_subtotal.csv</a:t>
            </a:r>
          </a:p>
          <a:p>
            <a:pPr/>
          </a:p>
          <a:p>
            <a:pPr/>
            <a:r>
              <a:t>cat twim/2019dataset/20190331-DailyImmigPort.csv | cut -d',' -f33 &gt; twim/subtotal/tain_ap.csv</a:t>
            </a:r>
          </a:p>
          <a:p>
            <a:pPr/>
            <a:r>
              <a:t>n=$(cat twim/subtotal/tain_ap.csv | tr '\n' '+');echo "</a:t>
            </a:r>
            <a:r>
              <a:t>台南機場</a:t>
            </a:r>
            <a:r>
              <a:t>,$(( ${n%+*} ))"  &gt;&gt;   twim/subtotal/all_subtotal.csv</a:t>
            </a:r>
          </a:p>
          <a:p>
            <a:pPr/>
          </a:p>
          <a:p>
            <a:pPr/>
            <a:r>
              <a:t>cat twim/2019dataset/20190331-DailyImmigPort.csv | cut -d',' -f36 &gt; twim/subtotal/anp_p.csv</a:t>
            </a:r>
          </a:p>
          <a:p>
            <a:pPr/>
            <a:r>
              <a:t>n=$(cat twim/subtotal/anp_p.csv | tr '\n' '+');echo "</a:t>
            </a:r>
            <a:r>
              <a:t>安平港</a:t>
            </a:r>
            <a:r>
              <a:t>,$(( ${n%+*} ))"  &gt;&gt;   twim/subtotal/all_subtotal.csv</a:t>
            </a:r>
          </a:p>
          <a:p>
            <a:pPr/>
          </a:p>
          <a:p>
            <a:pPr/>
            <a:r>
              <a:t>cat twim/2019dataset/20190331-DailyImmigPort.csv | cut -d',' -f39 &gt; twim/subtotal/song_ap.csv</a:t>
            </a:r>
          </a:p>
          <a:p>
            <a:pPr/>
            <a:r>
              <a:t>n=$(cat twim/subtotal/song_ap.csv | tr '\n' '+');echo "</a:t>
            </a:r>
            <a:r>
              <a:t>松山機場</a:t>
            </a:r>
            <a:r>
              <a:t>,$(( ${n%+*} ))"  &gt;&gt;   twim/subtotal/all_subtotal.csv</a:t>
            </a:r>
          </a:p>
          <a:p>
            <a:pPr/>
          </a:p>
          <a:p>
            <a:pPr/>
            <a:r>
              <a:t>cat twim/2019dataset/20190331-DailyImmigPort.csv | cut -d',' -f42 &gt; twim/subtotal/golden_p.csv</a:t>
            </a:r>
          </a:p>
          <a:p>
            <a:pPr/>
            <a:r>
              <a:t>n=$(cat twim/subtotal/golden_p.csv | tr '\n' '+');echo "</a:t>
            </a:r>
            <a:r>
              <a:t>金門港</a:t>
            </a:r>
            <a:r>
              <a:t>_</a:t>
            </a:r>
            <a:r>
              <a:t>水頭</a:t>
            </a:r>
            <a:r>
              <a:t>,$(( ${n%+*} ))"  &gt; twim/subtotal/all_subtotal.csv</a:t>
            </a:r>
          </a:p>
          <a:p>
            <a:pPr/>
          </a:p>
          <a:p>
            <a:pPr/>
            <a:r>
              <a:t>cat twim/2019dataset/20190331-DailyImmigPort.csv | cut -d',' -f45 &gt; twim/subtotal/mazu.csv</a:t>
            </a:r>
          </a:p>
          <a:p>
            <a:pPr/>
            <a:r>
              <a:t>n=$(cat twim/subtotal/mazu.csv | tr '\n' '+');echo "</a:t>
            </a:r>
            <a:r>
              <a:t>馬祖</a:t>
            </a:r>
            <a:r>
              <a:t>,$(( ${n%+*} ))"  &gt;&gt;   twim/subtotal/all_subtotal.csv</a:t>
            </a:r>
          </a:p>
          <a:p>
            <a:pPr/>
          </a:p>
          <a:p>
            <a:pPr/>
            <a:r>
              <a:t>cat twim/2019dataset/20190331-DailyImmigPort.csv | cut -d',' -f48 &gt; twim/subtotal/hua_ap.csv</a:t>
            </a:r>
          </a:p>
          <a:p>
            <a:pPr/>
            <a:r>
              <a:t>n=$(cat twim/subtotal/hua_ap.csv | tr '\n' '+');echo "</a:t>
            </a:r>
            <a:r>
              <a:t>花蓮機場</a:t>
            </a:r>
            <a:r>
              <a:t>,$(( ${n%+*} ))"  &gt;&gt;   twim/subtotal/all_subtotal.csv</a:t>
            </a:r>
          </a:p>
          <a:p>
            <a:pPr/>
          </a:p>
          <a:p>
            <a:pPr/>
            <a:r>
              <a:t>cat twim/2019dataset/20190331-DailyImmigPort.csv | cut -d',' -f51 &gt; twim/subtotal/mac_p.csv</a:t>
            </a:r>
          </a:p>
          <a:p>
            <a:pPr/>
            <a:r>
              <a:t>n=$(cat twim/subtotal/mac_p.csv | tr '\n' '+');echo "</a:t>
            </a:r>
            <a:r>
              <a:t>麥寮港</a:t>
            </a:r>
            <a:r>
              <a:t>,$(( ${n%+*} ))"  &gt;&gt;   twim/subtotal/all_subtotal.csv</a:t>
            </a:r>
          </a:p>
          <a:p>
            <a:pPr/>
          </a:p>
          <a:p>
            <a:pPr/>
            <a:r>
              <a:t>cat twim/2019dataset/20190331-DailyImmigPort.csv | cut -d',' -f54 &gt; twim/subtotal/mag_ap.csv</a:t>
            </a:r>
          </a:p>
          <a:p>
            <a:pPr/>
            <a:r>
              <a:t>n=$(cat twim/subtotal/mag_ap.csv | tr '\n' '+');echo "</a:t>
            </a:r>
            <a:r>
              <a:t>馬公機場</a:t>
            </a:r>
            <a:r>
              <a:t>,$(( ${n%+*} ))"  &gt;&gt;   twim/subtotal/all_subtotal.csv</a:t>
            </a:r>
          </a:p>
          <a:p>
            <a:pPr/>
          </a:p>
          <a:p>
            <a:pPr/>
            <a:r>
              <a:t>cat twim/2019dataset/20190331-DailyImmigPort.csv | cut -d',' -f57 &gt; twim/subtotal/tau_ap.csv</a:t>
            </a:r>
          </a:p>
          <a:p>
            <a:pPr/>
            <a:r>
              <a:t>n=$(cat twim/subtotal/tau_ap.csv | tr '\n' '+');echo "</a:t>
            </a:r>
            <a:r>
              <a:t>台中機場</a:t>
            </a:r>
            <a:r>
              <a:t>,$(( ${n%+*} ))"  &gt;&gt;   twim/subtotal/all_subtotal.csv</a:t>
            </a:r>
          </a:p>
          <a:p>
            <a:pPr/>
          </a:p>
          <a:p>
            <a:pPr/>
            <a:r>
              <a:t>cat twim/2019dataset/20190331-DailyImmigPort.csv | cut -d',' -f60 &gt; twim/subtotal/peace_p.csv</a:t>
            </a:r>
          </a:p>
          <a:p>
            <a:pPr/>
            <a:r>
              <a:t>n=$(cat twim/subtotal/peace_p.csv | tr '\n' '+');echo "</a:t>
            </a:r>
            <a:r>
              <a:t>和平港</a:t>
            </a:r>
            <a:r>
              <a:t>,$(( ${n%+*} ))"  &gt;&gt;   twim/subtotal/all_subtotal.csv</a:t>
            </a:r>
          </a:p>
          <a:p>
            <a:pPr/>
          </a:p>
          <a:p>
            <a:pPr/>
            <a:r>
              <a:t>cat twim/2019dataset/20190331-DailyImmigPort.csv | cut -d',' -f63 &gt; twim/subtotal/golden_ap.csv</a:t>
            </a:r>
          </a:p>
          <a:p>
            <a:pPr/>
            <a:r>
              <a:t>n=$(cat twim/subtotal/golden_ap.csv | tr '\n' '+');echo "</a:t>
            </a:r>
            <a:r>
              <a:t>金門機場</a:t>
            </a:r>
            <a:r>
              <a:t>,$(( ${n%+*} ))"  &gt;&gt;   twim/subtotal/all_subtotal.csv</a:t>
            </a:r>
          </a:p>
          <a:p>
            <a:pPr/>
          </a:p>
          <a:p>
            <a:pPr/>
            <a:r>
              <a:t>cat twim/2019dataset/20190331-DailyImmigPort.csv | cut -d',' -f66 &gt; twim/subtotal/nan_p.csv</a:t>
            </a:r>
          </a:p>
          <a:p>
            <a:pPr/>
            <a:r>
              <a:t>n=$(cat twim/subtotal/nan_p.csv | tr '\n' '+');echo "</a:t>
            </a:r>
            <a:r>
              <a:t>南竿機場</a:t>
            </a:r>
            <a:r>
              <a:t>,$(( ${n%+*} ))"  &gt;&gt;   twim/subtotal/all_subtotal.csv</a:t>
            </a:r>
          </a:p>
          <a:p>
            <a:pPr/>
          </a:p>
          <a:p>
            <a:pPr/>
            <a:r>
              <a:t>cat twim/2019dataset/20190331-DailyImmigPort.csv | cut -d',' -f69 &gt; twim/subtotal/beib_ap.csv</a:t>
            </a:r>
          </a:p>
          <a:p>
            <a:pPr/>
            <a:r>
              <a:t>n=$(cat twim/subtotal/beib_ap.csv | tr '\n' '+');echo "</a:t>
            </a:r>
            <a:r>
              <a:t>北竿機場</a:t>
            </a:r>
            <a:r>
              <a:t>,$(( ${n%+*} ))"  &gt;&gt;   twim/subtotal/all_subtotal.csv</a:t>
            </a:r>
          </a:p>
          <a:p>
            <a:pPr/>
          </a:p>
          <a:p>
            <a:pPr/>
            <a:r>
              <a:t>cat twim/2019dataset/20190331-DailyImmigPort.csv | cut -d',' -f72 &gt; twim/subtotal/chia_ap.csv</a:t>
            </a:r>
          </a:p>
          <a:p>
            <a:pPr/>
            <a:r>
              <a:t>n=$(cat twim/subtotal/chia_ap.csv | tr '\n' '+');echo "</a:t>
            </a:r>
            <a:r>
              <a:t>嘉義機場</a:t>
            </a:r>
            <a:r>
              <a:t>,$(( ${n%+*} ))"  &gt;&gt;   twim/subtotal/all_subtotal.csv</a:t>
            </a:r>
          </a:p>
          <a:p>
            <a:pPr/>
          </a:p>
          <a:p>
            <a:pPr/>
            <a:r>
              <a:t>cat twim/2019dataset/20190331-DailyImmigPort.csv | cut -d',' -f75 &gt; twim/subtotal/taipei_p.csv</a:t>
            </a:r>
          </a:p>
          <a:p>
            <a:pPr/>
            <a:r>
              <a:t>n=$(cat twim/subtotal/taipei_p.csv | tr '\n' '+');echo "</a:t>
            </a:r>
            <a:r>
              <a:t>台北港</a:t>
            </a:r>
            <a:r>
              <a:t>,$(( ${n%+*} ))"  &gt;&gt;   twim/subtotal/all_subtotal.csv</a:t>
            </a:r>
          </a:p>
          <a:p>
            <a:pPr/>
          </a:p>
          <a:p>
            <a:pPr/>
            <a:r>
              <a:t>cat twim/2019dataset/20190331-DailyImmigPort.csv | cut -d',' -f78 &gt; twim/subtotal/dong_p.csv</a:t>
            </a:r>
          </a:p>
          <a:p>
            <a:pPr/>
            <a:r>
              <a:t>n=$(cat twim/subtotal/dong_p.csv | tr '\n' '+');echo "</a:t>
            </a:r>
            <a:r>
              <a:t>東港</a:t>
            </a:r>
            <a:r>
              <a:t>,$(( ${n%+*} ))"  &gt;&gt;   twim/subtotal/all_subtotal.csv</a:t>
            </a:r>
          </a:p>
          <a:p>
            <a:pPr/>
          </a:p>
          <a:p>
            <a:pPr/>
            <a:r>
              <a:t>cat twim/2019dataset/20190331-DailyImmigPort.csv | cut -d',' -f81 &gt; twim/subtotal/tait_ap.csv</a:t>
            </a:r>
          </a:p>
          <a:p>
            <a:pPr/>
            <a:r>
              <a:t>n=$(cat twim/subtotal/tait_ap.csv | tr '\n' '+');echo "</a:t>
            </a:r>
            <a:r>
              <a:t>台東機場</a:t>
            </a:r>
            <a:r>
              <a:t>,$(( ${n%+*} ))"  &gt;&gt;   twim/subtotal/all_subtotal.csv</a:t>
            </a:r>
          </a:p>
          <a:p>
            <a:pPr/>
          </a:p>
          <a:p>
            <a:pPr/>
            <a:r>
              <a:t>cat twim/2019dataset/20190331-DailyImmigPort.csv | cut -d',' -f84 &gt; twim/subtotal/beis_p.csv</a:t>
            </a:r>
          </a:p>
          <a:p>
            <a:pPr/>
            <a:r>
              <a:t>n=$(cat twim/subtotal/beis_p.csv | tr '\n' '+');echo "</a:t>
            </a:r>
            <a:r>
              <a:t>北竿白沙</a:t>
            </a:r>
            <a:r>
              <a:t>,$(( ${n%+*} ))"  &gt;&gt;   twim/subtotal/all_subtotal.csv</a:t>
            </a:r>
          </a:p>
          <a:p>
            <a:pPr/>
          </a:p>
          <a:p>
            <a:pPr/>
            <a:r>
              <a:t>cat twim/2019dataset/20190331-DailyImmigPort.csv | cut -d',' -f87 &gt; twim/subtotal/bag_p.csv</a:t>
            </a:r>
          </a:p>
          <a:p>
            <a:pPr/>
            <a:r>
              <a:t>n=$(cat twim/subtotal/bag_p.csv | tr '\n' '+');echo "</a:t>
            </a:r>
            <a:r>
              <a:t>布袋港</a:t>
            </a:r>
            <a:r>
              <a:t>,$(( ${n%+*} ))"  &gt;&gt;   twim/subtotal/all_subtotal.csv</a:t>
            </a:r>
          </a:p>
          <a:p>
            <a:pPr/>
          </a:p>
          <a:p>
            <a:pPr/>
            <a:r>
              <a:t>cat twim/2019dataset/20190331-DailyImmigPort.csv | cut -d',' -f90 &gt; twim/subtotal/dayu_p.csv</a:t>
            </a:r>
          </a:p>
          <a:p>
            <a:pPr/>
            <a:r>
              <a:t>n=$(cat twim/subtotal/dayu_p.csv | tr '\n' '+');echo "</a:t>
            </a:r>
            <a:r>
              <a:t>大園沙崙港</a:t>
            </a:r>
            <a:r>
              <a:t>,$(( ${n%+*} ))"  &gt;&gt;   twim/subtotal/all_subtotal.csv</a:t>
            </a:r>
          </a:p>
          <a:p>
            <a:pPr/>
          </a:p>
          <a:p>
            <a:pPr/>
            <a:r>
              <a:t>cat twim/2019dataset/20190331-DailyImmigPort.csv | cut -d',' -f93 &gt; twim/subtotal/tait_p.csv</a:t>
            </a:r>
          </a:p>
          <a:p>
            <a:pPr/>
            <a:r>
              <a:t>n=$(cat twim/subtotal/tait_p.csv | tr '\n' '+');echo "</a:t>
            </a:r>
            <a:r>
              <a:t>台東富岡港</a:t>
            </a:r>
            <a:r>
              <a:t>,$(( ${n%+*} ))"  &gt;&gt;   twim/subtotal/all_subtotal.csv</a:t>
            </a:r>
          </a:p>
          <a:p>
            <a:pPr/>
          </a:p>
          <a:p>
            <a:pPr/>
            <a:r>
              <a:t>cat twim/2019dataset/20190331-DailyImmigPort.csv | cut -d',' -f96 &gt; twim/subtotal/magong_p.csv</a:t>
            </a:r>
          </a:p>
          <a:p>
            <a:pPr/>
            <a:r>
              <a:t>n=$(cat twim/subtotal/magong_p.csv | tr '\n' '+');echo "</a:t>
            </a:r>
            <a:r>
              <a:t>馬公港</a:t>
            </a:r>
            <a:r>
              <a:t>,$(( ${n%+*} ))"  &gt;&gt;   twim/subtotal/all_subtotal.csv</a:t>
            </a:r>
          </a:p>
          <a:p>
            <a:pPr/>
          </a:p>
          <a:p>
            <a:pPr/>
            <a:r>
              <a:t>cat twim/2019dataset/20190331-DailyImmigPort.csv | cut -d',' -f99 &gt; twim/subtotal/zhu_p.csv</a:t>
            </a:r>
          </a:p>
          <a:p>
            <a:pPr/>
            <a:r>
              <a:t>n=$(cat twim/subtotal/zhu_p.csv | tr '\n' '+');echo "</a:t>
            </a:r>
            <a:r>
              <a:t>桃園竹圍港</a:t>
            </a:r>
            <a:r>
              <a:t>,$(( ${n%+*} ))"  &gt;&gt;   twim/subtotal/all_subtotal.csv</a:t>
            </a:r>
          </a:p>
          <a:p>
            <a:pPr/>
          </a:p>
          <a:p>
            <a:pPr/>
            <a:r>
              <a:t>cat twim/2019dataset/20190331-DailyImmigPort.csv | cut -d',' -f102 &gt; twim/subtotal/gg_p.csv</a:t>
            </a:r>
          </a:p>
          <a:p>
            <a:pPr/>
            <a:r>
              <a:t>n=$(cat twim/subtotal/gg_p.csv | tr '\n' '+');echo "</a:t>
            </a:r>
            <a:r>
              <a:t>金門港</a:t>
            </a:r>
            <a:r>
              <a:t>_</a:t>
            </a:r>
            <a:r>
              <a:t>料羅</a:t>
            </a:r>
            <a:r>
              <a:t>,$(( ${n%+*} ))"  &gt;&gt;   twim/subtotal/all_subtotal.csv</a:t>
            </a:r>
          </a:p>
          <a:p>
            <a:pPr/>
          </a:p>
          <a:p>
            <a:pPr/>
            <a:r>
              <a:t>cat twim/subtotal/all_subtotal.csv | sort -t',' -n -r -k 2</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2" name="Shape 782"/>
          <p:cNvSpPr/>
          <p:nvPr>
            <p:ph type="sldImg"/>
          </p:nvPr>
        </p:nvSpPr>
        <p:spPr>
          <a:prstGeom prst="rect">
            <a:avLst/>
          </a:prstGeom>
        </p:spPr>
        <p:txBody>
          <a:bodyPr/>
          <a:lstStyle/>
          <a:p>
            <a:pPr/>
          </a:p>
        </p:txBody>
      </p:sp>
      <p:sp>
        <p:nvSpPr>
          <p:cNvPr id="783" name="Shape 783"/>
          <p:cNvSpPr/>
          <p:nvPr>
            <p:ph type="body" sz="quarter" idx="1"/>
          </p:nvPr>
        </p:nvSpPr>
        <p:spPr>
          <a:prstGeom prst="rect">
            <a:avLst/>
          </a:prstGeom>
        </p:spPr>
        <p:txBody>
          <a:bodyPr/>
          <a:lstStyle/>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lnSpc>
                <a:spcPct val="80000"/>
              </a:lnSpc>
            </a:pPr>
          </a:p>
          <a:p>
            <a:pPr/>
          </a:p>
          <a:p>
            <a:pPr/>
            <a:r>
              <a:t>$ nano twimranking.sh</a:t>
            </a:r>
          </a:p>
          <a:p>
            <a:pPr/>
            <a:r>
              <a:t>#!/bin/bash</a:t>
            </a:r>
          </a:p>
          <a:p>
            <a:pPr/>
            <a:r>
              <a:t>cat 2019im/20190331-DailyImmigPort.csv | tail -n +3 &gt; /tmp/x.csv</a:t>
            </a:r>
          </a:p>
          <a:p>
            <a:pPr/>
            <a:r>
              <a:t>echo "" &gt; dataset/twim/ranking.csv</a:t>
            </a:r>
          </a:p>
          <a:p>
            <a:pPr/>
            <a:r>
              <a:t>f=/tmp/x.csv</a:t>
            </a:r>
          </a:p>
          <a:p>
            <a:pPr/>
            <a:r>
              <a:t>for x in 桃園機場:9 高雄機場:12 基隆港:15 台中港:18 高雄港:21 花蓮港:24 蘇澳港:27 澎湖港:30 台南機場:33 安平&gt;$</a:t>
            </a:r>
          </a:p>
          <a:p>
            <a:pPr/>
            <a:r>
              <a:t>do</a:t>
            </a:r>
          </a:p>
          <a:p>
            <a:pPr/>
            <a:r>
              <a:t>  n=${x%:*};p=${x#*:}</a:t>
            </a:r>
          </a:p>
          <a:p>
            <a:pPr/>
            <a:r>
              <a:t>  # 因 20190331-DailyImmigPort.csv 這檔案是在 windows 系統產生, 所以每一行最後面是二個字元'\r','\n'</a:t>
            </a:r>
          </a:p>
          <a:p>
            <a:pPr/>
            <a:r>
              <a:t>  total=$(cat $f | cut -d',' -f$p | tr -d '\r' | tr '\n' '+')</a:t>
            </a:r>
          </a:p>
          <a:p>
            <a:pPr/>
            <a:r>
              <a:t>  [ $total != "+0" ] &amp;&amp; echo "$n,$(( ${total%+*} ))" &gt;&gt;  dataset/twim/ranking.csv</a:t>
            </a:r>
          </a:p>
          <a:p>
            <a:pPr/>
            <a:r>
              <a:t>done</a:t>
            </a:r>
          </a:p>
          <a:p>
            <a:pPr/>
          </a:p>
          <a:p>
            <a:pPr/>
            <a:r>
              <a:t>cat dataset/twim/ranking.csv | sort -t',' -n -r -k 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7" name="Shape 787"/>
          <p:cNvSpPr/>
          <p:nvPr>
            <p:ph type="sldImg"/>
          </p:nvPr>
        </p:nvSpPr>
        <p:spPr>
          <a:prstGeom prst="rect">
            <a:avLst/>
          </a:prstGeom>
        </p:spPr>
        <p:txBody>
          <a:bodyPr/>
          <a:lstStyle/>
          <a:p>
            <a:pPr/>
          </a:p>
        </p:txBody>
      </p:sp>
      <p:sp>
        <p:nvSpPr>
          <p:cNvPr id="788" name="Shape 788"/>
          <p:cNvSpPr/>
          <p:nvPr>
            <p:ph type="body" sz="quarter" idx="1"/>
          </p:nvPr>
        </p:nvSpPr>
        <p:spPr>
          <a:prstGeom prst="rect">
            <a:avLst/>
          </a:prstGeom>
        </p:spPr>
        <p:txBody>
          <a:bodyPr/>
          <a:lstStyle/>
          <a:p>
            <a:pPr>
              <a:lnSpc>
                <a:spcPct val="80000"/>
              </a:lnSpc>
            </a:pPr>
          </a:p>
          <a:p>
            <a:pPr>
              <a:lnSpc>
                <a:spcPct val="80000"/>
              </a:lnSpc>
            </a:pPr>
          </a:p>
          <a:p>
            <a:pPr>
              <a:lnSpc>
                <a:spcPct val="80000"/>
              </a:lnSpc>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9" name="Shape 799"/>
          <p:cNvSpPr/>
          <p:nvPr>
            <p:ph type="sldImg"/>
          </p:nvPr>
        </p:nvSpPr>
        <p:spPr>
          <a:prstGeom prst="rect">
            <a:avLst/>
          </a:prstGeom>
        </p:spPr>
        <p:txBody>
          <a:bodyPr/>
          <a:lstStyle/>
          <a:p>
            <a:pPr/>
          </a:p>
        </p:txBody>
      </p:sp>
      <p:sp>
        <p:nvSpPr>
          <p:cNvPr id="800" name="Shape 800"/>
          <p:cNvSpPr/>
          <p:nvPr>
            <p:ph type="body" sz="quarter" idx="1"/>
          </p:nvPr>
        </p:nvSpPr>
        <p:spPr>
          <a:prstGeom prst="rect">
            <a:avLst/>
          </a:prstGeom>
        </p:spPr>
        <p:txBody>
          <a:bodyPr/>
          <a:lstStyle/>
          <a:p>
            <a:pPr>
              <a:spcBef>
                <a:spcPts val="400"/>
              </a:spcBef>
              <a:defRPr b="1">
                <a:latin typeface="Arial"/>
                <a:ea typeface="Arial"/>
                <a:cs typeface="Arial"/>
                <a:sym typeface="Arial"/>
              </a:defRPr>
            </a:pPr>
            <a:r>
              <a:t>$ hdfs dfs -mkdir dataset/{US,TW}</a:t>
            </a:r>
          </a:p>
          <a:p>
            <a:pPr>
              <a:spcBef>
                <a:spcPts val="400"/>
              </a:spcBef>
              <a:defRPr>
                <a:latin typeface="Arial"/>
                <a:ea typeface="Arial"/>
                <a:cs typeface="Arial"/>
                <a:sym typeface="Arial"/>
              </a:defRPr>
            </a:pPr>
            <a:r>
              <a:t>mkdir: `dataset/US': No such file or directory</a:t>
            </a:r>
          </a:p>
          <a:p>
            <a:pPr>
              <a:spcBef>
                <a:spcPts val="400"/>
              </a:spcBef>
              <a:defRPr>
                <a:latin typeface="Arial"/>
                <a:ea typeface="Arial"/>
                <a:cs typeface="Arial"/>
                <a:sym typeface="Arial"/>
              </a:defRPr>
            </a:pPr>
            <a:r>
              <a:t>mkdir: `dataset/TW': No such file or directory</a:t>
            </a:r>
          </a:p>
          <a:p>
            <a:pPr>
              <a:spcBef>
                <a:spcPts val="400"/>
              </a:spcBef>
              <a:defRPr>
                <a:latin typeface="Arial"/>
                <a:ea typeface="Arial"/>
                <a:cs typeface="Arial"/>
                <a:sym typeface="Arial"/>
              </a:defRPr>
            </a:pPr>
          </a:p>
          <a:p>
            <a:pPr>
              <a:spcBef>
                <a:spcPts val="400"/>
              </a:spcBef>
              <a:defRPr b="1">
                <a:latin typeface="Arial"/>
                <a:ea typeface="Arial"/>
                <a:cs typeface="Arial"/>
                <a:sym typeface="Arial"/>
              </a:defRPr>
            </a:pPr>
            <a:r>
              <a:t>$ hdfs dfs -mkdir -p dataset/{US,TW}</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0" name="Shape 810"/>
          <p:cNvSpPr/>
          <p:nvPr>
            <p:ph type="sldImg"/>
          </p:nvPr>
        </p:nvSpPr>
        <p:spPr>
          <a:prstGeom prst="rect">
            <a:avLst/>
          </a:prstGeom>
        </p:spPr>
        <p:txBody>
          <a:bodyPr/>
          <a:lstStyle/>
          <a:p>
            <a:pPr/>
          </a:p>
        </p:txBody>
      </p:sp>
      <p:sp>
        <p:nvSpPr>
          <p:cNvPr id="811" name="Shape 811"/>
          <p:cNvSpPr/>
          <p:nvPr>
            <p:ph type="body" sz="quarter" idx="1"/>
          </p:nvPr>
        </p:nvSpPr>
        <p:spPr>
          <a:prstGeom prst="rect">
            <a:avLst/>
          </a:prstGeom>
        </p:spPr>
        <p:txBody>
          <a:bodyPr/>
          <a:lstStyle/>
          <a:p>
            <a:pPr>
              <a:defRPr b="1"/>
            </a:pPr>
          </a:p>
          <a:p>
            <a:pPr>
              <a:defRPr b="1"/>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5" name="Shape 815"/>
          <p:cNvSpPr/>
          <p:nvPr>
            <p:ph type="sldImg"/>
          </p:nvPr>
        </p:nvSpPr>
        <p:spPr>
          <a:prstGeom prst="rect">
            <a:avLst/>
          </a:prstGeom>
        </p:spPr>
        <p:txBody>
          <a:bodyPr/>
          <a:lstStyle/>
          <a:p>
            <a:pPr/>
          </a:p>
        </p:txBody>
      </p:sp>
      <p:sp>
        <p:nvSpPr>
          <p:cNvPr id="816" name="Shape 816"/>
          <p:cNvSpPr/>
          <p:nvPr>
            <p:ph type="body" sz="quarter" idx="1"/>
          </p:nvPr>
        </p:nvSpPr>
        <p:spPr>
          <a:prstGeom prst="rect">
            <a:avLst/>
          </a:prstGeom>
        </p:spPr>
        <p:txBody>
          <a:bodyPr/>
          <a:lstStyle/>
          <a:p>
            <a:pPr>
              <a:spcBef>
                <a:spcPts val="400"/>
              </a:spcBef>
              <a:defRPr b="1">
                <a:latin typeface="Arial"/>
                <a:ea typeface="Arial"/>
                <a:cs typeface="Arial"/>
                <a:sym typeface="Arial"/>
              </a:defRPr>
            </a:pPr>
            <a:r>
              <a:t>HDFS ACLs: Fine-Grained Permissions for HDFS Files in Hadoop</a:t>
            </a:r>
          </a:p>
          <a:p>
            <a:pPr>
              <a:spcBef>
                <a:spcPts val="400"/>
              </a:spcBef>
              <a:defRPr>
                <a:latin typeface="Arial"/>
                <a:ea typeface="Arial"/>
                <a:cs typeface="Arial"/>
                <a:sym typeface="Arial"/>
              </a:defRPr>
            </a:pPr>
            <a:r>
              <a:t>https://hortonworks.com/blog/hdfs-acls-fine-grained-permissions-hdfs-files-hadoop/</a:t>
            </a:r>
          </a:p>
          <a:p>
            <a:pPr>
              <a:spcBef>
                <a:spcPts val="400"/>
              </a:spcBef>
              <a:defRPr>
                <a:latin typeface="Arial"/>
                <a:ea typeface="Arial"/>
                <a:cs typeface="Arial"/>
                <a:sym typeface="Arial"/>
              </a:defRPr>
            </a:pPr>
          </a:p>
          <a:p>
            <a:pPr>
              <a:spcBef>
                <a:spcPts val="400"/>
              </a:spcBef>
              <a:defRPr b="1">
                <a:latin typeface="Arial"/>
                <a:ea typeface="Arial"/>
                <a:cs typeface="Arial"/>
                <a:sym typeface="Arial"/>
              </a:defRPr>
            </a:pPr>
            <a:r>
              <a:t>umask</a:t>
            </a:r>
          </a:p>
          <a:p>
            <a:pPr>
              <a:spcBef>
                <a:spcPts val="400"/>
              </a:spcBef>
              <a:defRPr>
                <a:latin typeface="Arial"/>
                <a:ea typeface="Arial"/>
                <a:cs typeface="Arial"/>
                <a:sym typeface="Arial"/>
              </a:defRPr>
            </a:pPr>
            <a:r>
              <a:t>一个文件或者目录新建之后就有一个默认的权限，这个默认的权限是怎么控制的呢？是由umask控制的。</a:t>
            </a:r>
          </a:p>
          <a:p>
            <a:pPr>
              <a:spcBef>
                <a:spcPts val="400"/>
              </a:spcBef>
              <a:defRPr>
                <a:latin typeface="Arial"/>
                <a:ea typeface="Arial"/>
                <a:cs typeface="Arial"/>
                <a:sym typeface="Arial"/>
              </a:defRPr>
            </a:pPr>
            <a:r>
              <a:t>文件创建之后的默认权限是0666 &amp; ^umask，目录创建之后的默认权限是0777 &amp; ^umask，umask在core-site.xml中由fs.permissions.umask-mode设置，默认是022。</a:t>
            </a:r>
          </a:p>
          <a:p>
            <a:pPr>
              <a:spcBef>
                <a:spcPts val="400"/>
              </a:spcBef>
              <a:defRPr>
                <a:latin typeface="Arial"/>
                <a:ea typeface="Arial"/>
                <a:cs typeface="Arial"/>
                <a:sym typeface="Arial"/>
              </a:defRPr>
            </a:pPr>
          </a:p>
          <a:p>
            <a:pPr>
              <a:spcBef>
                <a:spcPts val="400"/>
              </a:spcBef>
              <a:defRPr>
                <a:latin typeface="Arial"/>
                <a:ea typeface="Arial"/>
                <a:cs typeface="Arial"/>
                <a:sym typeface="Arial"/>
              </a:defRPr>
            </a:pPr>
            <a:r>
              <a:t>在 adm100 終端機, 執行以下命令</a:t>
            </a:r>
          </a:p>
          <a:p>
            <a:pPr>
              <a:spcBef>
                <a:spcPts val="400"/>
              </a:spcBef>
              <a:defRPr>
                <a:latin typeface="Arial"/>
                <a:ea typeface="Arial"/>
                <a:cs typeface="Arial"/>
                <a:sym typeface="Arial"/>
              </a:defRPr>
            </a:pPr>
            <a:r>
              <a:t>$ cat /opt/hadoop-3.1.2/etc/hadoop/hdfs-site.xml </a:t>
            </a:r>
          </a:p>
          <a:p>
            <a:pPr>
              <a:spcBef>
                <a:spcPts val="400"/>
              </a:spcBef>
              <a:defRPr>
                <a:latin typeface="Arial"/>
                <a:ea typeface="Arial"/>
                <a:cs typeface="Arial"/>
                <a:sym typeface="Arial"/>
              </a:defRPr>
            </a:pPr>
            <a:r>
              <a:t>&lt;?xml version="1.0" encoding="UTF-8"?&gt;</a:t>
            </a:r>
          </a:p>
          <a:p>
            <a:pPr>
              <a:spcBef>
                <a:spcPts val="400"/>
              </a:spcBef>
              <a:defRPr>
                <a:latin typeface="Arial"/>
                <a:ea typeface="Arial"/>
                <a:cs typeface="Arial"/>
                <a:sym typeface="Arial"/>
              </a:defRPr>
            </a:pPr>
            <a:r>
              <a:t>.........</a:t>
            </a:r>
          </a:p>
          <a:p>
            <a:pPr>
              <a:spcBef>
                <a:spcPts val="400"/>
              </a:spcBef>
              <a:defRPr>
                <a:latin typeface="Arial"/>
                <a:ea typeface="Arial"/>
                <a:cs typeface="Arial"/>
                <a:sym typeface="Arial"/>
              </a:defRPr>
            </a:pPr>
            <a:r>
              <a:t>&lt;configuration&gt;</a:t>
            </a:r>
          </a:p>
          <a:p>
            <a:pPr>
              <a:spcBef>
                <a:spcPts val="400"/>
              </a:spcBef>
              <a:defRPr>
                <a:latin typeface="Arial"/>
                <a:ea typeface="Arial"/>
                <a:cs typeface="Arial"/>
                <a:sym typeface="Arial"/>
              </a:defRPr>
            </a:pPr>
            <a:r>
              <a:t>  .......</a:t>
            </a:r>
          </a:p>
          <a:p>
            <a:pPr>
              <a:spcBef>
                <a:spcPts val="400"/>
              </a:spcBef>
              <a:defRPr>
                <a:latin typeface="Arial"/>
                <a:ea typeface="Arial"/>
                <a:cs typeface="Arial"/>
                <a:sym typeface="Arial"/>
              </a:defRPr>
            </a:pPr>
            <a:r>
              <a:t>  &lt;property&gt;</a:t>
            </a:r>
          </a:p>
          <a:p>
            <a:pPr>
              <a:spcBef>
                <a:spcPts val="400"/>
              </a:spcBef>
              <a:defRPr>
                <a:latin typeface="Arial"/>
                <a:ea typeface="Arial"/>
                <a:cs typeface="Arial"/>
                <a:sym typeface="Arial"/>
              </a:defRPr>
            </a:pPr>
            <a:r>
              <a:t>    &lt;name&gt;dfs.namenode.acls.enabled&lt;/name&gt;</a:t>
            </a:r>
          </a:p>
          <a:p>
            <a:pPr>
              <a:spcBef>
                <a:spcPts val="400"/>
              </a:spcBef>
              <a:defRPr>
                <a:latin typeface="Arial"/>
                <a:ea typeface="Arial"/>
                <a:cs typeface="Arial"/>
                <a:sym typeface="Arial"/>
              </a:defRPr>
            </a:pPr>
            <a:r>
              <a:t>    &lt;value&gt;true&lt;/value&gt;</a:t>
            </a:r>
          </a:p>
          <a:p>
            <a:pPr>
              <a:spcBef>
                <a:spcPts val="400"/>
              </a:spcBef>
              <a:defRPr>
                <a:latin typeface="Arial"/>
                <a:ea typeface="Arial"/>
                <a:cs typeface="Arial"/>
                <a:sym typeface="Arial"/>
              </a:defRPr>
            </a:pPr>
            <a:r>
              <a:t>  &lt;/property&gt;</a:t>
            </a:r>
          </a:p>
          <a:p>
            <a:pPr>
              <a:spcBef>
                <a:spcPts val="400"/>
              </a:spcBef>
              <a:defRPr>
                <a:latin typeface="Arial"/>
                <a:ea typeface="Arial"/>
                <a:cs typeface="Arial"/>
                <a:sym typeface="Arial"/>
              </a:defRPr>
            </a:pPr>
            <a:r>
              <a:t>  ......</a:t>
            </a:r>
          </a:p>
          <a:p>
            <a:pPr>
              <a:spcBef>
                <a:spcPts val="400"/>
              </a:spcBef>
              <a:defRPr>
                <a:latin typeface="Arial"/>
                <a:ea typeface="Arial"/>
                <a:cs typeface="Arial"/>
                <a:sym typeface="Arial"/>
              </a:defRPr>
            </a:pPr>
            <a:r>
              <a:t>&lt;/configuration&gt;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0" name="Shape 820"/>
          <p:cNvSpPr/>
          <p:nvPr>
            <p:ph type="sldImg"/>
          </p:nvPr>
        </p:nvSpPr>
        <p:spPr>
          <a:prstGeom prst="rect">
            <a:avLst/>
          </a:prstGeom>
        </p:spPr>
        <p:txBody>
          <a:bodyPr/>
          <a:lstStyle/>
          <a:p>
            <a:pPr/>
          </a:p>
        </p:txBody>
      </p:sp>
      <p:sp>
        <p:nvSpPr>
          <p:cNvPr id="821" name="Shape 821"/>
          <p:cNvSpPr/>
          <p:nvPr>
            <p:ph type="body" sz="quarter" idx="1"/>
          </p:nvPr>
        </p:nvSpPr>
        <p:spPr>
          <a:prstGeom prst="rect">
            <a:avLst/>
          </a:prstGeom>
        </p:spPr>
        <p:txBody>
          <a:bodyPr/>
          <a:lstStyle/>
          <a:p>
            <a:pPr>
              <a:spcBef>
                <a:spcPts val="400"/>
              </a:spcBef>
              <a:defRPr>
                <a:latin typeface="Arial"/>
                <a:ea typeface="Arial"/>
                <a:cs typeface="Arial"/>
                <a:sym typeface="Arial"/>
              </a:defRPr>
            </a:pPr>
            <a:r>
              <a:t>如是 Script , 可不需下載直接執行, 命令如下: </a:t>
            </a:r>
          </a:p>
          <a:p>
            <a:pPr>
              <a:spcBef>
                <a:spcPts val="400"/>
              </a:spcBef>
              <a:defRPr>
                <a:latin typeface="Arial"/>
                <a:ea typeface="Arial"/>
                <a:cs typeface="Arial"/>
                <a:sym typeface="Arial"/>
              </a:defRPr>
            </a:pPr>
            <a:r>
              <a:t>$ hdfs dfs -cat /user/rbean/share/getulist.sh | bash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5" name="Shape 825"/>
          <p:cNvSpPr/>
          <p:nvPr>
            <p:ph type="sldImg"/>
          </p:nvPr>
        </p:nvSpPr>
        <p:spPr>
          <a:prstGeom prst="rect">
            <a:avLst/>
          </a:prstGeom>
        </p:spPr>
        <p:txBody>
          <a:bodyPr/>
          <a:lstStyle/>
          <a:p>
            <a:pPr/>
          </a:p>
        </p:txBody>
      </p:sp>
      <p:sp>
        <p:nvSpPr>
          <p:cNvPr id="826" name="Shape 826"/>
          <p:cNvSpPr/>
          <p:nvPr>
            <p:ph type="body" sz="quarter" idx="1"/>
          </p:nvPr>
        </p:nvSpPr>
        <p:spPr>
          <a:prstGeom prst="rect">
            <a:avLst/>
          </a:prstGeom>
        </p:spPr>
        <p:txBody>
          <a:bodyPr/>
          <a:lstStyle/>
          <a:p>
            <a:pPr>
              <a:spcBef>
                <a:spcPts val="400"/>
              </a:spcBef>
              <a:defRPr>
                <a:latin typeface="Arial"/>
                <a:ea typeface="Arial"/>
                <a:cs typeface="Arial"/>
                <a:sym typeface="Arial"/>
              </a:defRPr>
            </a:pPr>
            <a:r>
              <a:t>Option	Remark</a:t>
            </a:r>
          </a:p>
          <a:p>
            <a:pPr>
              <a:spcBef>
                <a:spcPts val="400"/>
              </a:spcBef>
              <a:defRPr>
                <a:latin typeface="Arial"/>
                <a:ea typeface="Arial"/>
                <a:cs typeface="Arial"/>
                <a:sym typeface="Arial"/>
              </a:defRPr>
            </a:pPr>
            <a:r>
              <a:t>-R	Recursively set ACL permissions for the underlying files and directories</a:t>
            </a:r>
          </a:p>
          <a:p>
            <a:pPr>
              <a:spcBef>
                <a:spcPts val="400"/>
              </a:spcBef>
              <a:defRPr>
                <a:latin typeface="Arial"/>
                <a:ea typeface="Arial"/>
                <a:cs typeface="Arial"/>
                <a:sym typeface="Arial"/>
              </a:defRPr>
            </a:pPr>
            <a:r>
              <a:t>-b	Revoke all the permissions except the base ACL for user, group and others</a:t>
            </a:r>
          </a:p>
          <a:p>
            <a:pPr>
              <a:spcBef>
                <a:spcPts val="400"/>
              </a:spcBef>
              <a:defRPr>
                <a:latin typeface="Arial"/>
                <a:ea typeface="Arial"/>
                <a:cs typeface="Arial"/>
                <a:sym typeface="Arial"/>
              </a:defRPr>
            </a:pPr>
            <a:r>
              <a:t>-k	Remove the ddefault ACL</a:t>
            </a:r>
          </a:p>
          <a:p>
            <a:pPr>
              <a:spcBef>
                <a:spcPts val="400"/>
              </a:spcBef>
              <a:defRPr>
                <a:latin typeface="Arial"/>
                <a:ea typeface="Arial"/>
                <a:cs typeface="Arial"/>
                <a:sym typeface="Arial"/>
              </a:defRPr>
            </a:pPr>
            <a:r>
              <a:t>-m	Add new permission to the ACL</a:t>
            </a:r>
          </a:p>
          <a:p>
            <a:pPr>
              <a:spcBef>
                <a:spcPts val="400"/>
              </a:spcBef>
              <a:defRPr>
                <a:latin typeface="Arial"/>
                <a:ea typeface="Arial"/>
                <a:cs typeface="Arial"/>
                <a:sym typeface="Arial"/>
              </a:defRPr>
            </a:pPr>
            <a:r>
              <a:t>-x	Remove only the ACL specified</a:t>
            </a:r>
          </a:p>
          <a:p>
            <a:pPr>
              <a:spcBef>
                <a:spcPts val="400"/>
              </a:spcBef>
              <a:defRPr>
                <a:latin typeface="Arial"/>
                <a:ea typeface="Arial"/>
                <a:cs typeface="Arial"/>
                <a:sym typeface="Arial"/>
              </a:defRPr>
            </a:pPr>
            <a:r>
              <a:t>[acl_spec]	Comma-separated list of ACL permissions.</a:t>
            </a:r>
          </a:p>
          <a:p>
            <a:pPr>
              <a:spcBef>
                <a:spcPts val="400"/>
              </a:spcBef>
              <a:defRPr>
                <a:latin typeface="Arial"/>
                <a:ea typeface="Arial"/>
                <a:cs typeface="Arial"/>
                <a:sym typeface="Arial"/>
              </a:defRPr>
            </a:pPr>
            <a:r>
              <a:t>–set	This optiosn completely replaces the existing ACL. Previous ACL entries will no longer apply.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0" name="Shape 600"/>
          <p:cNvSpPr/>
          <p:nvPr>
            <p:ph type="sldImg"/>
          </p:nvPr>
        </p:nvSpPr>
        <p:spPr>
          <a:prstGeom prst="rect">
            <a:avLst/>
          </a:prstGeom>
        </p:spPr>
        <p:txBody>
          <a:bodyPr/>
          <a:lstStyle/>
          <a:p>
            <a:pPr/>
          </a:p>
        </p:txBody>
      </p:sp>
      <p:sp>
        <p:nvSpPr>
          <p:cNvPr id="601" name="Shape 601"/>
          <p:cNvSpPr/>
          <p:nvPr>
            <p:ph type="body" sz="quarter" idx="1"/>
          </p:nvPr>
        </p:nvSpPr>
        <p:spPr>
          <a:prstGeom prst="rect">
            <a:avLst/>
          </a:prstGeom>
        </p:spPr>
        <p:txBody>
          <a:bodyPr/>
          <a:lstStyle/>
          <a:p>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6" name="Shape 836"/>
          <p:cNvSpPr/>
          <p:nvPr>
            <p:ph type="sldImg"/>
          </p:nvPr>
        </p:nvSpPr>
        <p:spPr>
          <a:prstGeom prst="rect">
            <a:avLst/>
          </a:prstGeom>
        </p:spPr>
        <p:txBody>
          <a:bodyPr/>
          <a:lstStyle/>
          <a:p>
            <a:pPr/>
          </a:p>
        </p:txBody>
      </p:sp>
      <p:sp>
        <p:nvSpPr>
          <p:cNvPr id="837" name="Shape 837"/>
          <p:cNvSpPr/>
          <p:nvPr>
            <p:ph type="body" sz="quarter" idx="1"/>
          </p:nvPr>
        </p:nvSpPr>
        <p:spPr>
          <a:prstGeom prst="rect">
            <a:avLst/>
          </a:prstGeom>
        </p:spPr>
        <p:txBody>
          <a:bodyPr/>
          <a:lstStyle/>
          <a:p>
            <a:pPr>
              <a:defRPr b="1"/>
            </a:pPr>
            <a:r>
              <a:t>1. golang 下載網址</a:t>
            </a:r>
          </a:p>
          <a:p>
            <a:pPr/>
            <a:r>
              <a:t>https://golang.org/dl/</a:t>
            </a:r>
          </a:p>
          <a:p>
            <a:pPr/>
          </a:p>
          <a:p>
            <a:pPr/>
            <a:r>
              <a:t>$ sudo nano /opt/bin/dkc.bash</a:t>
            </a:r>
          </a:p>
          <a:p>
            <a:pPr/>
            <a:r>
              <a:t>........ </a:t>
            </a:r>
          </a:p>
          <a:p>
            <a:pPr/>
            <a:r>
              <a:t>export GOROOT=/opt/go</a:t>
            </a:r>
          </a:p>
          <a:p>
            <a:pPr/>
            <a:r>
              <a:t>export PATH=$GOROOT/bin:$PATH</a:t>
            </a:r>
          </a:p>
          <a:p>
            <a:pPr/>
            <a:r>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1" name="Shape 841"/>
          <p:cNvSpPr/>
          <p:nvPr>
            <p:ph type="sldImg"/>
          </p:nvPr>
        </p:nvSpPr>
        <p:spPr>
          <a:prstGeom prst="rect">
            <a:avLst/>
          </a:prstGeom>
        </p:spPr>
        <p:txBody>
          <a:bodyPr/>
          <a:lstStyle/>
          <a:p>
            <a:pPr/>
          </a:p>
        </p:txBody>
      </p:sp>
      <p:sp>
        <p:nvSpPr>
          <p:cNvPr id="842" name="Shape 842"/>
          <p:cNvSpPr/>
          <p:nvPr>
            <p:ph type="body" sz="quarter" idx="1"/>
          </p:nvPr>
        </p:nvSpPr>
        <p:spPr>
          <a:prstGeom prst="rect">
            <a:avLst/>
          </a:prstGeom>
        </p:spPr>
        <p:txBody>
          <a:bodyPr/>
          <a:lstStyle/>
          <a:p>
            <a:pPr>
              <a:defRPr b="1"/>
            </a:pPr>
            <a:r>
              <a:t>1. golang 下載網址</a:t>
            </a:r>
          </a:p>
          <a:p>
            <a:pPr/>
            <a:r>
              <a:t>https://golang.org/dl/</a:t>
            </a:r>
          </a:p>
          <a:p>
            <a:pPr/>
          </a:p>
          <a:p>
            <a:pPr/>
            <a:r>
              <a:t>$ sudo nano /opt/bin/dkc.bash</a:t>
            </a:r>
          </a:p>
          <a:p>
            <a:pPr/>
            <a:r>
              <a:t>........ </a:t>
            </a:r>
          </a:p>
          <a:p>
            <a:pPr/>
            <a:r>
              <a:t>export GOROOT=/opt/go</a:t>
            </a:r>
          </a:p>
          <a:p>
            <a:pPr/>
            <a:r>
              <a:t>export PATH=$GOROOT/bin:$PATH</a:t>
            </a:r>
          </a:p>
          <a:p>
            <a:pP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5" name="Shape 605"/>
          <p:cNvSpPr/>
          <p:nvPr>
            <p:ph type="sldImg"/>
          </p:nvPr>
        </p:nvSpPr>
        <p:spPr>
          <a:prstGeom prst="rect">
            <a:avLst/>
          </a:prstGeom>
        </p:spPr>
        <p:txBody>
          <a:bodyPr/>
          <a:lstStyle/>
          <a:p>
            <a:pPr/>
          </a:p>
        </p:txBody>
      </p:sp>
      <p:sp>
        <p:nvSpPr>
          <p:cNvPr id="606" name="Shape 606"/>
          <p:cNvSpPr/>
          <p:nvPr>
            <p:ph type="body" sz="quarter" idx="1"/>
          </p:nvPr>
        </p:nvSpPr>
        <p:spPr>
          <a:prstGeom prst="rect">
            <a:avLst/>
          </a:prstGeom>
        </p:spPr>
        <p:txBody>
          <a:bodyPr/>
          <a:lstStyle/>
          <a:p>
            <a:pPr>
              <a:lnSpc>
                <a:spcPct val="80000"/>
              </a:lnSpc>
              <a:defRPr b="1">
                <a:latin typeface="+mj-lt"/>
                <a:ea typeface="+mj-ea"/>
                <a:cs typeface="+mj-cs"/>
                <a:sym typeface="Helvetica"/>
              </a:defRPr>
            </a:pPr>
            <a:r>
              <a:t>MacOS 登入命令如下 :</a:t>
            </a:r>
          </a:p>
          <a:p>
            <a:pPr>
              <a:lnSpc>
                <a:spcPct val="80000"/>
              </a:lnSpc>
            </a:pPr>
          </a:p>
          <a:p>
            <a:pPr>
              <a:lnSpc>
                <a:spcPct val="80000"/>
              </a:lnSpc>
            </a:pPr>
            <a:r>
              <a:t>sky:wk bigx$ </a:t>
            </a:r>
            <a:r>
              <a:rPr b="1">
                <a:latin typeface="+mj-lt"/>
                <a:ea typeface="+mj-ea"/>
                <a:cs typeface="+mj-cs"/>
                <a:sym typeface="Helvetica"/>
              </a:rPr>
              <a:t>ssh  ds101@140.126.75.56  -p  22101</a:t>
            </a:r>
          </a:p>
          <a:p>
            <a:pPr>
              <a:lnSpc>
                <a:spcPct val="80000"/>
              </a:lnSpc>
            </a:pPr>
            <a:r>
              <a:t>The authenticity of host '[140.126.75.56]:22101 ([140.126.75.56]:22101)' can't be established.</a:t>
            </a:r>
          </a:p>
          <a:p>
            <a:pPr>
              <a:lnSpc>
                <a:spcPct val="80000"/>
              </a:lnSpc>
            </a:pPr>
            <a:r>
              <a:t>ECDSA key fingerprint is SHA256:jM7oXUKNDsML+uboL5UsaiMsiysNYlokM+wCHl0kk7o.</a:t>
            </a:r>
          </a:p>
          <a:p>
            <a:pPr>
              <a:lnSpc>
                <a:spcPct val="80000"/>
              </a:lnSpc>
            </a:pPr>
            <a:r>
              <a:t>Are you sure you want to continue connecting (yes/no)?</a:t>
            </a:r>
            <a:r>
              <a:rPr b="1">
                <a:latin typeface="+mj-lt"/>
                <a:ea typeface="+mj-ea"/>
                <a:cs typeface="+mj-cs"/>
                <a:sym typeface="Helvetica"/>
              </a:rPr>
              <a:t> yes</a:t>
            </a:r>
            <a:endParaRPr b="1">
              <a:latin typeface="+mj-lt"/>
              <a:ea typeface="+mj-ea"/>
              <a:cs typeface="+mj-cs"/>
              <a:sym typeface="Helvetica"/>
            </a:endParaRPr>
          </a:p>
          <a:p>
            <a:pPr>
              <a:lnSpc>
                <a:spcPct val="80000"/>
              </a:lnSpc>
            </a:pPr>
            <a:r>
              <a:t>Warning: Permanently added '[140.126.75.56]:22101' (ECDSA) to the list of known hosts.</a:t>
            </a:r>
          </a:p>
          <a:p>
            <a:pPr>
              <a:lnSpc>
                <a:spcPct val="80000"/>
              </a:lnSpc>
            </a:pPr>
            <a:r>
              <a:t>ds101@140.126.75.56's password: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5" name="Shape 635"/>
          <p:cNvSpPr/>
          <p:nvPr>
            <p:ph type="sldImg"/>
          </p:nvPr>
        </p:nvSpPr>
        <p:spPr>
          <a:prstGeom prst="rect">
            <a:avLst/>
          </a:prstGeom>
        </p:spPr>
        <p:txBody>
          <a:bodyPr/>
          <a:lstStyle/>
          <a:p>
            <a:pPr/>
          </a:p>
        </p:txBody>
      </p:sp>
      <p:sp>
        <p:nvSpPr>
          <p:cNvPr id="636" name="Shape 636"/>
          <p:cNvSpPr/>
          <p:nvPr>
            <p:ph type="body" sz="quarter" idx="1"/>
          </p:nvPr>
        </p:nvSpPr>
        <p:spPr>
          <a:prstGeom prst="rect">
            <a:avLst/>
          </a:prstGeom>
        </p:spPr>
        <p:txBody>
          <a:bodyPr/>
          <a:lstStyle/>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r>
              <a:t>  </a:t>
            </a:r>
          </a:p>
          <a:p>
            <a:pPr/>
          </a:p>
          <a:p>
            <a:pPr/>
            <a:r>
              <a:t>mkdir -p bigboss/{bin,home,tmp} bigboss/home/{bigred,bigboss}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3" name="Shape 643"/>
          <p:cNvSpPr/>
          <p:nvPr>
            <p:ph type="sldImg"/>
          </p:nvPr>
        </p:nvSpPr>
        <p:spPr>
          <a:prstGeom prst="rect">
            <a:avLst/>
          </a:prstGeom>
        </p:spPr>
        <p:txBody>
          <a:bodyPr/>
          <a:lstStyle/>
          <a:p>
            <a:pPr/>
          </a:p>
        </p:txBody>
      </p:sp>
      <p:sp>
        <p:nvSpPr>
          <p:cNvPr id="644" name="Shape 644"/>
          <p:cNvSpPr/>
          <p:nvPr>
            <p:ph type="body" sz="quarter" idx="1"/>
          </p:nvPr>
        </p:nvSpPr>
        <p:spPr>
          <a:prstGeom prst="rect">
            <a:avLst/>
          </a:prstGeom>
        </p:spPr>
        <p:txBody>
          <a:bodyPr/>
          <a:lstStyle/>
          <a:p>
            <a:pPr>
              <a:defRPr b="1"/>
            </a:pPr>
            <a:r>
              <a:t>Getting started with shell scripting</a:t>
            </a:r>
          </a:p>
          <a:p>
            <a:pPr/>
            <a:r>
              <a:t>https://opensource.com/article/17/1/getting-started-shell-scripting?sc_cid=701600000011jJaAAI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3" name="Shape 653"/>
          <p:cNvSpPr/>
          <p:nvPr>
            <p:ph type="sldImg"/>
          </p:nvPr>
        </p:nvSpPr>
        <p:spPr>
          <a:prstGeom prst="rect">
            <a:avLst/>
          </a:prstGeom>
        </p:spPr>
        <p:txBody>
          <a:bodyPr/>
          <a:lstStyle/>
          <a:p>
            <a:pPr/>
          </a:p>
        </p:txBody>
      </p:sp>
      <p:sp>
        <p:nvSpPr>
          <p:cNvPr id="654" name="Shape 654"/>
          <p:cNvSpPr/>
          <p:nvPr>
            <p:ph type="body" sz="quarter" idx="1"/>
          </p:nvPr>
        </p:nvSpPr>
        <p:spPr>
          <a:prstGeom prst="rect">
            <a:avLst/>
          </a:prstGeom>
        </p:spPr>
        <p:txBody>
          <a:bodyPr/>
          <a:lstStyle/>
          <a:p>
            <a:pPr/>
          </a:p>
          <a:p>
            <a:pPr/>
            <a:r>
              <a:t>figlet 用來製做 文字圖</a:t>
            </a:r>
          </a:p>
          <a:p>
            <a:pPr/>
            <a:r>
              <a:t>$ sudo apt install figlet</a:t>
            </a:r>
          </a:p>
          <a:p>
            <a:pPr/>
          </a:p>
          <a:p>
            <a:pPr/>
            <a:r>
              <a:t>$ figlet H3S</a:t>
            </a:r>
          </a:p>
          <a:p>
            <a:pPr/>
            <a:r>
              <a:t> _   _ _________  </a:t>
            </a:r>
          </a:p>
          <a:p>
            <a:pPr/>
            <a:r>
              <a:t>| | | |___ / ___| </a:t>
            </a:r>
          </a:p>
          <a:p>
            <a:pPr/>
            <a:r>
              <a:t>| |_| | |_ \___ \ </a:t>
            </a:r>
          </a:p>
          <a:p>
            <a:pPr/>
            <a:r>
              <a:t>|  _  |___) |__) |</a:t>
            </a:r>
          </a:p>
          <a:p>
            <a:pPr/>
            <a:r>
              <a:t>|_| |_|____/____/</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4" name="Shape 664"/>
          <p:cNvSpPr/>
          <p:nvPr>
            <p:ph type="sldImg"/>
          </p:nvPr>
        </p:nvSpPr>
        <p:spPr>
          <a:prstGeom prst="rect">
            <a:avLst/>
          </a:prstGeom>
        </p:spPr>
        <p:txBody>
          <a:bodyPr/>
          <a:lstStyle/>
          <a:p>
            <a:pPr/>
          </a:p>
        </p:txBody>
      </p:sp>
      <p:sp>
        <p:nvSpPr>
          <p:cNvPr id="665" name="Shape 665"/>
          <p:cNvSpPr/>
          <p:nvPr>
            <p:ph type="body" sz="quarter" idx="1"/>
          </p:nvPr>
        </p:nvSpPr>
        <p:spPr>
          <a:prstGeom prst="rect">
            <a:avLst/>
          </a:prstGeom>
        </p:spPr>
        <p:txBody>
          <a:bodyPr/>
          <a:lstStyle/>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a:t>
            </a:r>
          </a:p>
          <a:p>
            <a:pPr>
              <a:defRPr b="1"/>
            </a:pPr>
            <a:r>
              <a:t>$ cn=$(cat /proc/cpuinfo | grep 'model name' | head -n 1 | cut -d ':' -f2)</a:t>
            </a:r>
          </a:p>
          <a:p>
            <a:pPr>
              <a:defRPr b="1"/>
            </a:pPr>
            <a:r>
              <a:t>$ echo $cn</a:t>
            </a:r>
          </a:p>
          <a:p>
            <a:pPr/>
            <a:r>
              <a:t>Intel(R) Xeon(R) CPU E5-2620 v2 @ 2.10GHz</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9" name="Shape 669"/>
          <p:cNvSpPr/>
          <p:nvPr>
            <p:ph type="sldImg"/>
          </p:nvPr>
        </p:nvSpPr>
        <p:spPr>
          <a:prstGeom prst="rect">
            <a:avLst/>
          </a:prstGeom>
        </p:spPr>
        <p:txBody>
          <a:bodyPr/>
          <a:lstStyle/>
          <a:p>
            <a:pPr/>
          </a:p>
        </p:txBody>
      </p:sp>
      <p:sp>
        <p:nvSpPr>
          <p:cNvPr id="670" name="Shape 670"/>
          <p:cNvSpPr/>
          <p:nvPr>
            <p:ph type="body" sz="quarter" idx="1"/>
          </p:nvPr>
        </p:nvSpPr>
        <p:spPr>
          <a:prstGeom prst="rect">
            <a:avLst/>
          </a:prstGeom>
        </p:spPr>
        <p:txBody>
          <a:bodyPr/>
          <a:lstStyle/>
          <a:p>
            <a:pPr/>
            <a:r>
              <a:t>df </a:t>
            </a:r>
            <a:r>
              <a:t>指令檢查磁碟的使用量與剩餘空間</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12" name="大標題文字"/>
          <p:cNvSpPr txBox="1"/>
          <p:nvPr>
            <p:ph type="title"/>
          </p:nvPr>
        </p:nvSpPr>
        <p:spPr>
          <a:xfrm>
            <a:off x="1277937" y="1876425"/>
            <a:ext cx="6443664" cy="3113089"/>
          </a:xfrm>
          <a:prstGeom prst="rect">
            <a:avLst/>
          </a:prstGeom>
        </p:spPr>
        <p:txBody>
          <a:bodyPr/>
          <a:lstStyle>
            <a:lvl1pPr algn="ctr">
              <a:lnSpc>
                <a:spcPct val="90000"/>
              </a:lnSpc>
              <a:defRPr sz="5000"/>
            </a:lvl1pPr>
          </a:lstStyle>
          <a:p>
            <a:pPr/>
            <a:r>
              <a:t>大標題文字</a:t>
            </a:r>
          </a:p>
        </p:txBody>
      </p:sp>
      <p:sp>
        <p:nvSpPr>
          <p:cNvPr id="13" name="內文層級一…"/>
          <p:cNvSpPr txBox="1"/>
          <p:nvPr>
            <p:ph type="body" sz="quarter" idx="1"/>
          </p:nvPr>
        </p:nvSpPr>
        <p:spPr>
          <a:xfrm>
            <a:off x="1274762" y="4965700"/>
            <a:ext cx="6451601" cy="673100"/>
          </a:xfrm>
          <a:prstGeom prst="rect">
            <a:avLst/>
          </a:prstGeom>
        </p:spPr>
        <p:txBody>
          <a:bodyPr lIns="45719" tIns="45719" rIns="45719" bIns="45719">
            <a:normAutofit fontScale="100000" lnSpcReduction="0"/>
          </a:bodyPr>
          <a:lstStyle>
            <a:lvl1pPr marL="0" indent="0" algn="ctr">
              <a:buSzTx/>
              <a:buNone/>
            </a:lvl1pPr>
            <a:lvl2pPr algn="ctr"/>
            <a:lvl3pPr algn="ctr"/>
            <a:lvl4pPr algn="ctr"/>
            <a:lvl5pPr algn="ctr"/>
          </a:lstStyle>
          <a:p>
            <a:pPr/>
            <a:r>
              <a:t>內文層級一</a:t>
            </a:r>
          </a:p>
          <a:p>
            <a:pPr lvl="1"/>
            <a:r>
              <a:t>內文層級二</a:t>
            </a:r>
          </a:p>
          <a:p>
            <a:pPr lvl="2"/>
            <a:r>
              <a:t>內文層級三</a:t>
            </a:r>
          </a:p>
          <a:p>
            <a:pPr lvl="3"/>
            <a:r>
              <a:t>內文層級四</a:t>
            </a:r>
          </a:p>
          <a:p>
            <a:pPr lvl="4"/>
            <a:r>
              <a:t>內文層級五</a:t>
            </a:r>
          </a:p>
        </p:txBody>
      </p:sp>
      <p:sp>
        <p:nvSpPr>
          <p:cNvPr id="1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sp>
        <p:nvSpPr>
          <p:cNvPr id="94" name="大標題文字"/>
          <p:cNvSpPr txBox="1"/>
          <p:nvPr>
            <p:ph type="title"/>
          </p:nvPr>
        </p:nvSpPr>
        <p:spPr>
          <a:prstGeom prst="rect">
            <a:avLst/>
          </a:prstGeom>
        </p:spPr>
        <p:txBody>
          <a:bodyPr/>
          <a:lstStyle/>
          <a:p>
            <a:pPr/>
            <a:r>
              <a:t>大標題文字</a:t>
            </a:r>
          </a:p>
        </p:txBody>
      </p:sp>
      <p:sp>
        <p:nvSpPr>
          <p:cNvPr id="95" name="內文層級一…"/>
          <p:cNvSpPr txBox="1"/>
          <p:nvPr>
            <p:ph type="body" sz="half" idx="1"/>
          </p:nvPr>
        </p:nvSpPr>
        <p:spPr>
          <a:xfrm>
            <a:off x="1049337" y="1460500"/>
            <a:ext cx="3436939" cy="4681538"/>
          </a:xfrm>
          <a:prstGeom prst="rect">
            <a:avLst/>
          </a:prstGeom>
        </p:spPr>
        <p:txBody>
          <a:bodyPr>
            <a:normAutofit fontScale="100000" lnSpcReduction="0"/>
          </a:bodyPr>
          <a:lstStyle>
            <a:lvl1pPr>
              <a:buBlip>
                <a:blip r:embed="rId2"/>
              </a:buBlip>
            </a:lvl1pPr>
          </a:lstStyle>
          <a:p>
            <a:pPr/>
            <a:r>
              <a:t>內文層級一</a:t>
            </a:r>
          </a:p>
          <a:p>
            <a:pPr lvl="1"/>
            <a:r>
              <a:t>內文層級二</a:t>
            </a:r>
          </a:p>
          <a:p>
            <a:pPr lvl="2"/>
            <a:r>
              <a:t>內文層級三</a:t>
            </a:r>
          </a:p>
          <a:p>
            <a:pPr lvl="3"/>
            <a:r>
              <a:t>內文層級四</a:t>
            </a:r>
          </a:p>
          <a:p>
            <a:pPr lvl="4"/>
            <a:r>
              <a:t>內文層級五</a:t>
            </a:r>
          </a:p>
        </p:txBody>
      </p:sp>
      <p:sp>
        <p:nvSpPr>
          <p:cNvPr id="9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spTree>
      <p:nvGrpSpPr>
        <p:cNvPr id="1" name=""/>
        <p:cNvGrpSpPr/>
        <p:nvPr/>
      </p:nvGrpSpPr>
      <p:grpSpPr>
        <a:xfrm>
          <a:off x="0" y="0"/>
          <a:ext cx="0" cy="0"/>
          <a:chOff x="0" y="0"/>
          <a:chExt cx="0" cy="0"/>
        </a:xfrm>
      </p:grpSpPr>
      <p:pic>
        <p:nvPicPr>
          <p:cNvPr id="10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04" name="大標題文字"/>
          <p:cNvSpPr txBox="1"/>
          <p:nvPr>
            <p:ph type="title"/>
          </p:nvPr>
        </p:nvSpPr>
        <p:spPr>
          <a:prstGeom prst="rect">
            <a:avLst/>
          </a:prstGeom>
        </p:spPr>
        <p:txBody>
          <a:bodyPr/>
          <a:lstStyle/>
          <a:p>
            <a:pPr/>
            <a:r>
              <a:t>大標題文字</a:t>
            </a:r>
          </a:p>
        </p:txBody>
      </p:sp>
      <p:sp>
        <p:nvSpPr>
          <p:cNvPr id="105" name="內文層級一…"/>
          <p:cNvSpPr txBox="1"/>
          <p:nvPr>
            <p:ph type="body" sz="half" idx="1"/>
          </p:nvPr>
        </p:nvSpPr>
        <p:spPr>
          <a:xfrm>
            <a:off x="1049337" y="1460500"/>
            <a:ext cx="3436939" cy="4681538"/>
          </a:xfrm>
          <a:prstGeom prst="rect">
            <a:avLst/>
          </a:prstGeom>
        </p:spPr>
        <p:txBody>
          <a:bodyPr>
            <a:normAutofit fontScale="100000" lnSpcReduction="0"/>
          </a:bodyPr>
          <a:lstStyle>
            <a:lvl1pPr>
              <a:buBlip>
                <a:blip r:embed="rId3"/>
              </a:buBlip>
            </a:lvl1pPr>
          </a:lstStyle>
          <a:p>
            <a:pPr/>
            <a:r>
              <a:t>內文層級一</a:t>
            </a:r>
          </a:p>
          <a:p>
            <a:pPr lvl="1"/>
            <a:r>
              <a:t>內文層級二</a:t>
            </a:r>
          </a:p>
          <a:p>
            <a:pPr lvl="2"/>
            <a:r>
              <a:t>內文層級三</a:t>
            </a:r>
          </a:p>
          <a:p>
            <a:pPr lvl="3"/>
            <a:r>
              <a:t>內文層級四</a:t>
            </a:r>
          </a:p>
          <a:p>
            <a:pPr lvl="4"/>
            <a:r>
              <a:t>內文層級五</a:t>
            </a:r>
          </a:p>
        </p:txBody>
      </p:sp>
      <p:sp>
        <p:nvSpPr>
          <p:cNvPr id="10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113" name="大標題文字"/>
          <p:cNvSpPr txBox="1"/>
          <p:nvPr>
            <p:ph type="title"/>
          </p:nvPr>
        </p:nvSpPr>
        <p:spPr>
          <a:xfrm>
            <a:off x="1277937" y="1876425"/>
            <a:ext cx="6443664" cy="3113089"/>
          </a:xfrm>
          <a:prstGeom prst="rect">
            <a:avLst/>
          </a:prstGeom>
        </p:spPr>
        <p:txBody>
          <a:bodyPr/>
          <a:lstStyle>
            <a:lvl1pPr algn="ctr">
              <a:lnSpc>
                <a:spcPct val="90000"/>
              </a:lnSpc>
              <a:defRPr sz="5000"/>
            </a:lvl1pPr>
          </a:lstStyle>
          <a:p>
            <a:pPr/>
            <a:r>
              <a:t>大標題文字</a:t>
            </a:r>
          </a:p>
        </p:txBody>
      </p:sp>
      <p:sp>
        <p:nvSpPr>
          <p:cNvPr id="114" name="內文層級一…"/>
          <p:cNvSpPr txBox="1"/>
          <p:nvPr>
            <p:ph type="body" sz="quarter" idx="1"/>
          </p:nvPr>
        </p:nvSpPr>
        <p:spPr>
          <a:xfrm>
            <a:off x="1274762" y="4965700"/>
            <a:ext cx="6451601" cy="673100"/>
          </a:xfrm>
          <a:prstGeom prst="rect">
            <a:avLst/>
          </a:prstGeom>
        </p:spPr>
        <p:txBody>
          <a:bodyPr lIns="45719" tIns="45719" rIns="45719" bIns="45719">
            <a:normAutofit fontScale="100000" lnSpcReduction="0"/>
          </a:bodyPr>
          <a:lstStyle>
            <a:lvl1pPr marL="0" indent="0" algn="ctr">
              <a:buSzTx/>
              <a:buNone/>
            </a:lvl1pPr>
            <a:lvl2pPr algn="ctr"/>
            <a:lvl3pPr algn="ctr"/>
            <a:lvl4pPr algn="ctr"/>
            <a:lvl5pPr algn="ctr"/>
          </a:lstStyle>
          <a:p>
            <a:pPr/>
            <a:r>
              <a:t>內文層級一</a:t>
            </a:r>
          </a:p>
          <a:p>
            <a:pPr lvl="1"/>
            <a:r>
              <a:t>內文層級二</a:t>
            </a:r>
          </a:p>
          <a:p>
            <a:pPr lvl="2"/>
            <a:r>
              <a:t>內文層級三</a:t>
            </a:r>
          </a:p>
          <a:p>
            <a:pPr lvl="3"/>
            <a:r>
              <a:t>內文層級四</a:t>
            </a:r>
          </a:p>
          <a:p>
            <a:pPr lvl="4"/>
            <a:r>
              <a:t>內文層級五</a:t>
            </a:r>
          </a:p>
        </p:txBody>
      </p:sp>
      <p:sp>
        <p:nvSpPr>
          <p:cNvPr id="11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122" name="大標題文字"/>
          <p:cNvSpPr txBox="1"/>
          <p:nvPr>
            <p:ph type="title"/>
          </p:nvPr>
        </p:nvSpPr>
        <p:spPr>
          <a:prstGeom prst="rect">
            <a:avLst/>
          </a:prstGeom>
        </p:spPr>
        <p:txBody>
          <a:bodyPr/>
          <a:lstStyle/>
          <a:p>
            <a:pPr/>
            <a:r>
              <a:t>大標題文字</a:t>
            </a:r>
          </a:p>
        </p:txBody>
      </p:sp>
      <p:sp>
        <p:nvSpPr>
          <p:cNvPr id="123" name="內文層級一…"/>
          <p:cNvSpPr txBox="1"/>
          <p:nvPr>
            <p:ph type="body" idx="1"/>
          </p:nvPr>
        </p:nvSpPr>
        <p:spPr>
          <a:xfrm>
            <a:off x="1049337" y="1460500"/>
            <a:ext cx="7027863" cy="4681538"/>
          </a:xfrm>
          <a:prstGeom prst="rect">
            <a:avLst/>
          </a:prstGeom>
        </p:spPr>
        <p:txBody>
          <a:bodyPr>
            <a:normAutofit fontScale="100000" lnSpcReduction="0"/>
          </a:bodyPr>
          <a:lstStyle>
            <a:lvl1pPr>
              <a:buBlip>
                <a:blip r:embed="rId2"/>
              </a:buBlip>
            </a:lvl1pPr>
          </a:lstStyle>
          <a:p>
            <a:pPr/>
            <a:r>
              <a:t>內文層級一</a:t>
            </a:r>
          </a:p>
          <a:p>
            <a:pPr lvl="1"/>
            <a:r>
              <a:t>內文層級二</a:t>
            </a:r>
          </a:p>
          <a:p>
            <a:pPr lvl="2"/>
            <a:r>
              <a:t>內文層級三</a:t>
            </a:r>
          </a:p>
          <a:p>
            <a:pPr lvl="3"/>
            <a:r>
              <a:t>內文層級四</a:t>
            </a:r>
          </a:p>
          <a:p>
            <a:pPr lvl="4"/>
            <a:r>
              <a:t>內文層級五</a:t>
            </a:r>
          </a:p>
        </p:txBody>
      </p:sp>
      <p:sp>
        <p:nvSpPr>
          <p:cNvPr id="12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131" name="大標題文字"/>
          <p:cNvSpPr txBox="1"/>
          <p:nvPr>
            <p:ph type="title"/>
          </p:nvPr>
        </p:nvSpPr>
        <p:spPr>
          <a:xfrm>
            <a:off x="722312" y="4406900"/>
            <a:ext cx="7772401" cy="1362075"/>
          </a:xfrm>
          <a:prstGeom prst="rect">
            <a:avLst/>
          </a:prstGeom>
        </p:spPr>
        <p:txBody>
          <a:bodyPr anchor="t"/>
          <a:lstStyle>
            <a:lvl1pPr>
              <a:defRPr cap="all" sz="4000"/>
            </a:lvl1pPr>
          </a:lstStyle>
          <a:p>
            <a:pPr/>
            <a:r>
              <a:t>大標題文字</a:t>
            </a:r>
          </a:p>
        </p:txBody>
      </p:sp>
      <p:sp>
        <p:nvSpPr>
          <p:cNvPr id="132" name="內文層級一…"/>
          <p:cNvSpPr txBox="1"/>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900"/>
              </a:spcBef>
              <a:buSzTx/>
              <a:buNone/>
              <a:defRPr sz="2000"/>
            </a:lvl1pPr>
            <a:lvl2pPr marL="0" indent="457200">
              <a:spcBef>
                <a:spcPts val="900"/>
              </a:spcBef>
              <a:buSzTx/>
              <a:buNone/>
              <a:defRPr sz="2000"/>
            </a:lvl2pPr>
            <a:lvl3pPr indent="914400">
              <a:spcBef>
                <a:spcPts val="900"/>
              </a:spcBef>
              <a:defRPr sz="2000"/>
            </a:lvl3pPr>
            <a:lvl4pPr indent="1371600">
              <a:spcBef>
                <a:spcPts val="900"/>
              </a:spcBef>
              <a:defRPr sz="2000"/>
            </a:lvl4pPr>
            <a:lvl5pPr indent="1828800">
              <a:spcBef>
                <a:spcPts val="900"/>
              </a:spcBef>
              <a:defRPr sz="2000"/>
            </a:lvl5pPr>
          </a:lstStyle>
          <a:p>
            <a:pPr/>
            <a:r>
              <a:t>內文層級一</a:t>
            </a:r>
          </a:p>
          <a:p>
            <a:pPr lvl="1"/>
            <a:r>
              <a:t>內文層級二</a:t>
            </a:r>
          </a:p>
          <a:p>
            <a:pPr lvl="2"/>
            <a:r>
              <a:t>內文層級三</a:t>
            </a:r>
          </a:p>
          <a:p>
            <a:pPr lvl="3"/>
            <a:r>
              <a:t>內文層級四</a:t>
            </a:r>
          </a:p>
          <a:p>
            <a:pPr lvl="4"/>
            <a:r>
              <a:t>內文層級五</a:t>
            </a:r>
          </a:p>
        </p:txBody>
      </p:sp>
      <p:sp>
        <p:nvSpPr>
          <p:cNvPr id="13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140" name="大標題文字"/>
          <p:cNvSpPr txBox="1"/>
          <p:nvPr>
            <p:ph type="title"/>
          </p:nvPr>
        </p:nvSpPr>
        <p:spPr>
          <a:prstGeom prst="rect">
            <a:avLst/>
          </a:prstGeom>
        </p:spPr>
        <p:txBody>
          <a:bodyPr/>
          <a:lstStyle/>
          <a:p>
            <a:pPr/>
            <a:r>
              <a:t>大標題文字</a:t>
            </a:r>
          </a:p>
        </p:txBody>
      </p:sp>
      <p:sp>
        <p:nvSpPr>
          <p:cNvPr id="141" name="內文層級一…"/>
          <p:cNvSpPr txBox="1"/>
          <p:nvPr>
            <p:ph type="body" sz="half" idx="1"/>
          </p:nvPr>
        </p:nvSpPr>
        <p:spPr>
          <a:xfrm>
            <a:off x="1049337" y="1460500"/>
            <a:ext cx="3436939" cy="4681538"/>
          </a:xfrm>
          <a:prstGeom prst="rect">
            <a:avLst/>
          </a:prstGeom>
        </p:spPr>
        <p:txBody>
          <a:bodyPr>
            <a:normAutofit fontScale="100000" lnSpcReduction="0"/>
          </a:bodyPr>
          <a:lstStyle>
            <a:lvl1pPr>
              <a:spcBef>
                <a:spcPts val="1300"/>
              </a:spcBef>
              <a:buBlip>
                <a:blip r:embed="rId2"/>
              </a:buBlip>
              <a:defRPr sz="2800"/>
            </a:lvl1pPr>
            <a:lvl2pPr marL="660929" indent="-203729">
              <a:spcBef>
                <a:spcPts val="1300"/>
              </a:spcBef>
              <a:defRPr sz="2800"/>
            </a:lvl2pPr>
            <a:lvl3pPr>
              <a:spcBef>
                <a:spcPts val="1300"/>
              </a:spcBef>
              <a:defRPr sz="2800"/>
            </a:lvl3pPr>
            <a:lvl4pPr>
              <a:spcBef>
                <a:spcPts val="1300"/>
              </a:spcBef>
              <a:defRPr sz="2800"/>
            </a:lvl4pPr>
            <a:lvl5pPr>
              <a:spcBef>
                <a:spcPts val="13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14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149" name="大標題文字"/>
          <p:cNvSpPr txBox="1"/>
          <p:nvPr>
            <p:ph type="title"/>
          </p:nvPr>
        </p:nvSpPr>
        <p:spPr>
          <a:xfrm>
            <a:off x="457200" y="274638"/>
            <a:ext cx="8229600" cy="1143001"/>
          </a:xfrm>
          <a:prstGeom prst="rect">
            <a:avLst/>
          </a:prstGeom>
        </p:spPr>
        <p:txBody>
          <a:bodyPr/>
          <a:lstStyle/>
          <a:p>
            <a:pPr/>
            <a:r>
              <a:t>大標題文字</a:t>
            </a:r>
          </a:p>
        </p:txBody>
      </p:sp>
      <p:sp>
        <p:nvSpPr>
          <p:cNvPr id="150" name="內文層級一…"/>
          <p:cNvSpPr txBox="1"/>
          <p:nvPr>
            <p:ph type="body" sz="quarter" idx="1"/>
          </p:nvPr>
        </p:nvSpPr>
        <p:spPr>
          <a:xfrm>
            <a:off x="457200" y="1535112"/>
            <a:ext cx="4040188" cy="639763"/>
          </a:xfrm>
          <a:prstGeom prst="rect">
            <a:avLst/>
          </a:prstGeom>
        </p:spPr>
        <p:txBody>
          <a:bodyPr anchor="b">
            <a:normAutofit fontScale="100000" lnSpcReduction="0"/>
          </a:bodyPr>
          <a:lstStyle>
            <a:lvl1pPr marL="0" indent="0">
              <a:buSzTx/>
              <a:buNone/>
            </a:lvl1pPr>
            <a:lvl2pPr marL="0" indent="457200">
              <a:buSzTx/>
              <a:buNone/>
            </a:lvl2pPr>
            <a:lvl3pPr indent="914400"/>
            <a:lvl4pPr indent="1371600"/>
            <a:lvl5pPr indent="1828800"/>
          </a:lstStyle>
          <a:p>
            <a:pPr/>
            <a:r>
              <a:t>內文層級一</a:t>
            </a:r>
          </a:p>
          <a:p>
            <a:pPr lvl="1"/>
            <a:r>
              <a:t>內文層級二</a:t>
            </a:r>
          </a:p>
          <a:p>
            <a:pPr lvl="2"/>
            <a:r>
              <a:t>內文層級三</a:t>
            </a:r>
          </a:p>
          <a:p>
            <a:pPr lvl="3"/>
            <a:r>
              <a:t>內文層級四</a:t>
            </a:r>
          </a:p>
          <a:p>
            <a:pPr lvl="4"/>
            <a:r>
              <a:t>內文層級五</a:t>
            </a:r>
          </a:p>
        </p:txBody>
      </p:sp>
      <p:sp>
        <p:nvSpPr>
          <p:cNvPr id="151" name="文字版面配置區 4"/>
          <p:cNvSpPr/>
          <p:nvPr>
            <p:ph type="body" sz="quarter" idx="13"/>
          </p:nvPr>
        </p:nvSpPr>
        <p:spPr>
          <a:xfrm>
            <a:off x="4645025" y="1535112"/>
            <a:ext cx="4041775" cy="639763"/>
          </a:xfrm>
          <a:prstGeom prst="rect">
            <a:avLst/>
          </a:prstGeom>
        </p:spPr>
        <p:txBody>
          <a:bodyPr anchor="b">
            <a:normAutofit fontScale="100000" lnSpcReduction="0"/>
          </a:bodyPr>
          <a:lstStyle/>
          <a:p>
            <a:pPr marL="0" indent="0">
              <a:buSzTx/>
              <a:buNone/>
            </a:pPr>
          </a:p>
        </p:txBody>
      </p:sp>
      <p:sp>
        <p:nvSpPr>
          <p:cNvPr id="15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159" name="大標題文字"/>
          <p:cNvSpPr txBox="1"/>
          <p:nvPr>
            <p:ph type="title"/>
          </p:nvPr>
        </p:nvSpPr>
        <p:spPr>
          <a:prstGeom prst="rect">
            <a:avLst/>
          </a:prstGeom>
        </p:spPr>
        <p:txBody>
          <a:bodyPr/>
          <a:lstStyle/>
          <a:p>
            <a:pPr/>
            <a:r>
              <a:t>大標題文字</a:t>
            </a:r>
          </a:p>
        </p:txBody>
      </p:sp>
      <p:sp>
        <p:nvSpPr>
          <p:cNvPr id="16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6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174" name="大標題文字"/>
          <p:cNvSpPr txBox="1"/>
          <p:nvPr>
            <p:ph type="title"/>
          </p:nvPr>
        </p:nvSpPr>
        <p:spPr>
          <a:xfrm>
            <a:off x="457200" y="273050"/>
            <a:ext cx="3008314" cy="1162050"/>
          </a:xfrm>
          <a:prstGeom prst="rect">
            <a:avLst/>
          </a:prstGeom>
        </p:spPr>
        <p:txBody>
          <a:bodyPr anchor="b"/>
          <a:lstStyle>
            <a:lvl1pPr>
              <a:defRPr sz="2000"/>
            </a:lvl1pPr>
          </a:lstStyle>
          <a:p>
            <a:pPr/>
            <a:r>
              <a:t>大標題文字</a:t>
            </a:r>
          </a:p>
        </p:txBody>
      </p:sp>
      <p:sp>
        <p:nvSpPr>
          <p:cNvPr id="175" name="內文層級一…"/>
          <p:cNvSpPr txBox="1"/>
          <p:nvPr>
            <p:ph type="body" idx="1"/>
          </p:nvPr>
        </p:nvSpPr>
        <p:spPr>
          <a:xfrm>
            <a:off x="3575050" y="273050"/>
            <a:ext cx="5111750" cy="5853113"/>
          </a:xfrm>
          <a:prstGeom prst="rect">
            <a:avLst/>
          </a:prstGeom>
        </p:spPr>
        <p:txBody>
          <a:bodyPr>
            <a:normAutofit fontScale="100000" lnSpcReduction="0"/>
          </a:bodyPr>
          <a:lstStyle>
            <a:lvl1pPr>
              <a:spcBef>
                <a:spcPts val="1500"/>
              </a:spcBef>
              <a:buBlip>
                <a:blip r:embed="rId2"/>
              </a:buBlip>
              <a:defRPr sz="3200"/>
            </a:lvl1pPr>
            <a:lvl2pPr marL="656771" indent="-199571">
              <a:spcBef>
                <a:spcPts val="1500"/>
              </a:spcBef>
              <a:defRPr sz="3200"/>
            </a:lvl2pPr>
            <a:lvl3pPr>
              <a:spcBef>
                <a:spcPts val="1500"/>
              </a:spcBef>
              <a:defRPr sz="3200"/>
            </a:lvl3pPr>
            <a:lvl4pPr>
              <a:spcBef>
                <a:spcPts val="1500"/>
              </a:spcBef>
              <a:defRPr sz="3200"/>
            </a:lvl4pPr>
            <a:lvl5pPr>
              <a:spcBef>
                <a:spcPts val="1500"/>
              </a:spcBef>
              <a:defRPr sz="3200"/>
            </a:lvl5pPr>
          </a:lstStyle>
          <a:p>
            <a:pPr/>
            <a:r>
              <a:t>內文層級一</a:t>
            </a:r>
          </a:p>
          <a:p>
            <a:pPr lvl="1"/>
            <a:r>
              <a:t>內文層級二</a:t>
            </a:r>
          </a:p>
          <a:p>
            <a:pPr lvl="2"/>
            <a:r>
              <a:t>內文層級三</a:t>
            </a:r>
          </a:p>
          <a:p>
            <a:pPr lvl="3"/>
            <a:r>
              <a:t>內文層級四</a:t>
            </a:r>
          </a:p>
          <a:p>
            <a:pPr lvl="4"/>
            <a:r>
              <a:t>內文層級五</a:t>
            </a:r>
          </a:p>
        </p:txBody>
      </p:sp>
      <p:sp>
        <p:nvSpPr>
          <p:cNvPr id="176" name="文字版面配置區 3"/>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600"/>
              </a:spcBef>
              <a:buSzTx/>
              <a:buNone/>
              <a:defRPr sz="1400"/>
            </a:pPr>
          </a:p>
        </p:txBody>
      </p:sp>
      <p:sp>
        <p:nvSpPr>
          <p:cNvPr id="17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21" name="大標題文字"/>
          <p:cNvSpPr txBox="1"/>
          <p:nvPr>
            <p:ph type="title"/>
          </p:nvPr>
        </p:nvSpPr>
        <p:spPr>
          <a:prstGeom prst="rect">
            <a:avLst/>
          </a:prstGeom>
        </p:spPr>
        <p:txBody>
          <a:bodyPr/>
          <a:lstStyle/>
          <a:p>
            <a:pPr/>
            <a:r>
              <a:t>大標題文字</a:t>
            </a:r>
          </a:p>
        </p:txBody>
      </p:sp>
      <p:sp>
        <p:nvSpPr>
          <p:cNvPr id="22" name="內文層級一…"/>
          <p:cNvSpPr txBox="1"/>
          <p:nvPr>
            <p:ph type="body" idx="1"/>
          </p:nvPr>
        </p:nvSpPr>
        <p:spPr>
          <a:xfrm>
            <a:off x="1049337" y="1460500"/>
            <a:ext cx="7027863" cy="4681538"/>
          </a:xfrm>
          <a:prstGeom prst="rect">
            <a:avLst/>
          </a:prstGeom>
        </p:spPr>
        <p:txBody>
          <a:bodyPr>
            <a:normAutofit fontScale="100000" lnSpcReduction="0"/>
          </a:bodyPr>
          <a:lstStyle>
            <a:lvl1pPr>
              <a:buBlip>
                <a:blip r:embed="rId2"/>
              </a:buBlip>
            </a:lvl1pPr>
          </a:lstStyle>
          <a:p>
            <a:pPr/>
            <a:r>
              <a:t>內文層級一</a:t>
            </a:r>
          </a:p>
          <a:p>
            <a:pPr lvl="1"/>
            <a:r>
              <a:t>內文層級二</a:t>
            </a:r>
          </a:p>
          <a:p>
            <a:pPr lvl="2"/>
            <a:r>
              <a:t>內文層級三</a:t>
            </a:r>
          </a:p>
          <a:p>
            <a:pPr lvl="3"/>
            <a:r>
              <a:t>內文層級四</a:t>
            </a:r>
          </a:p>
          <a:p>
            <a:pPr lvl="4"/>
            <a:r>
              <a:t>內文層級五</a:t>
            </a:r>
          </a:p>
        </p:txBody>
      </p:sp>
      <p:sp>
        <p:nvSpPr>
          <p:cNvPr id="2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184" name="大標題文字"/>
          <p:cNvSpPr txBox="1"/>
          <p:nvPr>
            <p:ph type="title"/>
          </p:nvPr>
        </p:nvSpPr>
        <p:spPr>
          <a:xfrm>
            <a:off x="1792288" y="4800600"/>
            <a:ext cx="5486401" cy="566738"/>
          </a:xfrm>
          <a:prstGeom prst="rect">
            <a:avLst/>
          </a:prstGeom>
        </p:spPr>
        <p:txBody>
          <a:bodyPr anchor="b"/>
          <a:lstStyle>
            <a:lvl1pPr>
              <a:defRPr sz="2000"/>
            </a:lvl1pPr>
          </a:lstStyle>
          <a:p>
            <a:pPr/>
            <a:r>
              <a:t>大標題文字</a:t>
            </a:r>
          </a:p>
        </p:txBody>
      </p:sp>
      <p:sp>
        <p:nvSpPr>
          <p:cNvPr id="185" name="圖片版面配置區 2"/>
          <p:cNvSpPr/>
          <p:nvPr>
            <p:ph type="pic" sz="half" idx="13"/>
          </p:nvPr>
        </p:nvSpPr>
        <p:spPr>
          <a:xfrm>
            <a:off x="1792288" y="612775"/>
            <a:ext cx="5486401" cy="4114800"/>
          </a:xfrm>
          <a:prstGeom prst="rect">
            <a:avLst/>
          </a:prstGeom>
        </p:spPr>
        <p:txBody>
          <a:bodyPr lIns="91439" tIns="45719" rIns="91439" bIns="45719"/>
          <a:lstStyle/>
          <a:p>
            <a:pPr/>
          </a:p>
        </p:txBody>
      </p:sp>
      <p:sp>
        <p:nvSpPr>
          <p:cNvPr id="186" name="內文層級一…"/>
          <p:cNvSpPr txBox="1"/>
          <p:nvPr>
            <p:ph type="body" sz="quarter" idx="1"/>
          </p:nvPr>
        </p:nvSpPr>
        <p:spPr>
          <a:xfrm>
            <a:off x="1792288" y="5367337"/>
            <a:ext cx="5486401" cy="804863"/>
          </a:xfrm>
          <a:prstGeom prst="rect">
            <a:avLst/>
          </a:prstGeom>
        </p:spPr>
        <p:txBody>
          <a:bodyPr>
            <a:normAutofit fontScale="100000" lnSpcReduction="0"/>
          </a:bodyPr>
          <a:lstStyle>
            <a:lvl1pPr marL="0" indent="0">
              <a:spcBef>
                <a:spcPts val="600"/>
              </a:spcBef>
              <a:buSzTx/>
              <a:buNone/>
              <a:defRPr sz="1400"/>
            </a:lvl1pPr>
            <a:lvl2pPr marL="0" indent="457200">
              <a:spcBef>
                <a:spcPts val="600"/>
              </a:spcBef>
              <a:buSzTx/>
              <a:buNone/>
              <a:defRPr sz="1400"/>
            </a:lvl2pPr>
            <a:lvl3pPr indent="914400">
              <a:spcBef>
                <a:spcPts val="600"/>
              </a:spcBef>
              <a:defRPr sz="1400"/>
            </a:lvl3pPr>
            <a:lvl4pPr indent="1371600">
              <a:spcBef>
                <a:spcPts val="600"/>
              </a:spcBef>
              <a:defRPr sz="1400"/>
            </a:lvl4pPr>
            <a:lvl5pPr indent="1828800">
              <a:spcBef>
                <a:spcPts val="600"/>
              </a:spcBef>
              <a:defRPr sz="1400"/>
            </a:lvl5pPr>
          </a:lstStyle>
          <a:p>
            <a:pPr/>
            <a:r>
              <a:t>內文層級一</a:t>
            </a:r>
          </a:p>
          <a:p>
            <a:pPr lvl="1"/>
            <a:r>
              <a:t>內文層級二</a:t>
            </a:r>
          </a:p>
          <a:p>
            <a:pPr lvl="2"/>
            <a:r>
              <a:t>內文層級三</a:t>
            </a:r>
          </a:p>
          <a:p>
            <a:pPr lvl="3"/>
            <a:r>
              <a:t>內文層級四</a:t>
            </a:r>
          </a:p>
          <a:p>
            <a:pPr lvl="4"/>
            <a:r>
              <a:t>內文層級五</a:t>
            </a:r>
          </a:p>
        </p:txBody>
      </p:sp>
      <p:sp>
        <p:nvSpPr>
          <p:cNvPr id="18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sp>
        <p:nvSpPr>
          <p:cNvPr id="194" name="大標題文字"/>
          <p:cNvSpPr txBox="1"/>
          <p:nvPr>
            <p:ph type="title"/>
          </p:nvPr>
        </p:nvSpPr>
        <p:spPr>
          <a:prstGeom prst="rect">
            <a:avLst/>
          </a:prstGeom>
        </p:spPr>
        <p:txBody>
          <a:bodyPr/>
          <a:lstStyle/>
          <a:p>
            <a:pPr/>
            <a:r>
              <a:t>大標題文字</a:t>
            </a:r>
          </a:p>
        </p:txBody>
      </p:sp>
      <p:sp>
        <p:nvSpPr>
          <p:cNvPr id="195" name="內文層級一…"/>
          <p:cNvSpPr txBox="1"/>
          <p:nvPr>
            <p:ph type="body" sz="half" idx="1"/>
          </p:nvPr>
        </p:nvSpPr>
        <p:spPr>
          <a:xfrm>
            <a:off x="1049337" y="1460500"/>
            <a:ext cx="3436939" cy="4681538"/>
          </a:xfrm>
          <a:prstGeom prst="rect">
            <a:avLst/>
          </a:prstGeom>
        </p:spPr>
        <p:txBody>
          <a:bodyPr>
            <a:normAutofit fontScale="100000" lnSpcReduction="0"/>
          </a:bodyPr>
          <a:lstStyle>
            <a:lvl1pPr>
              <a:buBlip>
                <a:blip r:embed="rId2"/>
              </a:buBlip>
            </a:lvl1pPr>
          </a:lstStyle>
          <a:p>
            <a:pPr/>
            <a:r>
              <a:t>內文層級一</a:t>
            </a:r>
          </a:p>
          <a:p>
            <a:pPr lvl="1"/>
            <a:r>
              <a:t>內文層級二</a:t>
            </a:r>
          </a:p>
          <a:p>
            <a:pPr lvl="2"/>
            <a:r>
              <a:t>內文層級三</a:t>
            </a:r>
          </a:p>
          <a:p>
            <a:pPr lvl="3"/>
            <a:r>
              <a:t>內文層級四</a:t>
            </a:r>
          </a:p>
          <a:p>
            <a:pPr lvl="4"/>
            <a:r>
              <a:t>內文層級五</a:t>
            </a:r>
          </a:p>
        </p:txBody>
      </p:sp>
      <p:sp>
        <p:nvSpPr>
          <p:cNvPr id="19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spTree>
      <p:nvGrpSpPr>
        <p:cNvPr id="1" name=""/>
        <p:cNvGrpSpPr/>
        <p:nvPr/>
      </p:nvGrpSpPr>
      <p:grpSpPr>
        <a:xfrm>
          <a:off x="0" y="0"/>
          <a:ext cx="0" cy="0"/>
          <a:chOff x="0" y="0"/>
          <a:chExt cx="0" cy="0"/>
        </a:xfrm>
      </p:grpSpPr>
      <p:pic>
        <p:nvPicPr>
          <p:cNvPr id="20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04" name="大標題文字"/>
          <p:cNvSpPr txBox="1"/>
          <p:nvPr>
            <p:ph type="title"/>
          </p:nvPr>
        </p:nvSpPr>
        <p:spPr>
          <a:prstGeom prst="rect">
            <a:avLst/>
          </a:prstGeom>
        </p:spPr>
        <p:txBody>
          <a:bodyPr/>
          <a:lstStyle/>
          <a:p>
            <a:pPr/>
            <a:r>
              <a:t>大標題文字</a:t>
            </a:r>
          </a:p>
        </p:txBody>
      </p:sp>
      <p:sp>
        <p:nvSpPr>
          <p:cNvPr id="205" name="內文層級一…"/>
          <p:cNvSpPr txBox="1"/>
          <p:nvPr>
            <p:ph type="body" sz="half" idx="1"/>
          </p:nvPr>
        </p:nvSpPr>
        <p:spPr>
          <a:xfrm>
            <a:off x="1049337" y="1460500"/>
            <a:ext cx="3436939" cy="4681538"/>
          </a:xfrm>
          <a:prstGeom prst="rect">
            <a:avLst/>
          </a:prstGeom>
        </p:spPr>
        <p:txBody>
          <a:bodyPr>
            <a:normAutofit fontScale="100000" lnSpcReduction="0"/>
          </a:bodyPr>
          <a:lstStyle>
            <a:lvl1pPr>
              <a:buBlip>
                <a:blip r:embed="rId3"/>
              </a:buBlip>
            </a:lvl1pPr>
          </a:lstStyle>
          <a:p>
            <a:pPr/>
            <a:r>
              <a:t>內文層級一</a:t>
            </a:r>
          </a:p>
          <a:p>
            <a:pPr lvl="1"/>
            <a:r>
              <a:t>內文層級二</a:t>
            </a:r>
          </a:p>
          <a:p>
            <a:pPr lvl="2"/>
            <a:r>
              <a:t>內文層級三</a:t>
            </a:r>
          </a:p>
          <a:p>
            <a:pPr lvl="3"/>
            <a:r>
              <a:t>內文層級四</a:t>
            </a:r>
          </a:p>
          <a:p>
            <a:pPr lvl="4"/>
            <a:r>
              <a:t>內文層級五</a:t>
            </a:r>
          </a:p>
        </p:txBody>
      </p:sp>
      <p:sp>
        <p:nvSpPr>
          <p:cNvPr id="20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投影片">
    <p:bg>
      <p:bgPr>
        <a:solidFill>
          <a:srgbClr val="C5D1D7"/>
        </a:solidFill>
      </p:bgPr>
    </p:bg>
    <p:spTree>
      <p:nvGrpSpPr>
        <p:cNvPr id="1" name=""/>
        <p:cNvGrpSpPr/>
        <p:nvPr/>
      </p:nvGrpSpPr>
      <p:grpSpPr>
        <a:xfrm>
          <a:off x="0" y="0"/>
          <a:ext cx="0" cy="0"/>
          <a:chOff x="0" y="0"/>
          <a:chExt cx="0" cy="0"/>
        </a:xfrm>
      </p:grpSpPr>
      <p:sp>
        <p:nvSpPr>
          <p:cNvPr id="213" name="矩形 19"/>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14" name="矩形 20"/>
          <p:cNvSpPr/>
          <p:nvPr/>
        </p:nvSpPr>
        <p:spPr>
          <a:xfrm>
            <a:off x="8991600" y="3175"/>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15" name="矩形 23"/>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16" name="矩形 24"/>
          <p:cNvSpPr/>
          <p:nvPr/>
        </p:nvSpPr>
        <p:spPr>
          <a:xfrm>
            <a:off x="0" y="0"/>
            <a:ext cx="9144000" cy="25146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17" name="矩形 9"/>
          <p:cNvSpPr/>
          <p:nvPr/>
        </p:nvSpPr>
        <p:spPr>
          <a:xfrm>
            <a:off x="146050" y="6391275"/>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218" name="直線接點 10"/>
          <p:cNvSpPr/>
          <p:nvPr/>
        </p:nvSpPr>
        <p:spPr>
          <a:xfrm>
            <a:off x="155575" y="2419350"/>
            <a:ext cx="8832850" cy="0"/>
          </a:xfrm>
          <a:prstGeom prst="line">
            <a:avLst/>
          </a:prstGeom>
          <a:ln w="11430">
            <a:solidFill>
              <a:srgbClr val="7B9899"/>
            </a:solidFill>
            <a:prstDash val="sysDash"/>
          </a:ln>
        </p:spPr>
        <p:txBody>
          <a:bodyPr lIns="45719" rIns="45719" anchor="ctr"/>
          <a:lstStyle/>
          <a:p>
            <a:pPr/>
          </a:p>
        </p:txBody>
      </p:sp>
      <p:sp>
        <p:nvSpPr>
          <p:cNvPr id="219" name="矩形 11"/>
          <p:cNvSpPr/>
          <p:nvPr/>
        </p:nvSpPr>
        <p:spPr>
          <a:xfrm>
            <a:off x="152400" y="152400"/>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220" name="橢圓 12"/>
          <p:cNvSpPr/>
          <p:nvPr/>
        </p:nvSpPr>
        <p:spPr>
          <a:xfrm>
            <a:off x="4267200" y="2114550"/>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21" name="橢圓 13"/>
          <p:cNvSpPr/>
          <p:nvPr/>
        </p:nvSpPr>
        <p:spPr>
          <a:xfrm>
            <a:off x="4362450" y="2209800"/>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22" name="內文層級一…"/>
          <p:cNvSpPr txBox="1"/>
          <p:nvPr>
            <p:ph type="body" sz="quarter" idx="1"/>
          </p:nvPr>
        </p:nvSpPr>
        <p:spPr>
          <a:xfrm>
            <a:off x="1371600" y="2819400"/>
            <a:ext cx="6400800" cy="1752600"/>
          </a:xfrm>
          <a:prstGeom prst="rect">
            <a:avLst/>
          </a:prstGeom>
        </p:spPr>
        <p:txBody>
          <a:bodyPr lIns="45719" tIns="45719" rIns="45719" bIns="45719">
            <a:normAutofit fontScale="100000" lnSpcReduction="0"/>
          </a:bodyPr>
          <a:lstStyle>
            <a:lvl1pPr marL="0" indent="0" algn="ctr">
              <a:lnSpc>
                <a:spcPct val="100000"/>
              </a:lnSpc>
              <a:spcBef>
                <a:spcPts val="300"/>
              </a:spcBef>
              <a:buSzTx/>
              <a:buNone/>
              <a:defRPr cap="all" spc="250" sz="1600">
                <a:solidFill>
                  <a:srgbClr val="646B86"/>
                </a:solidFill>
                <a:latin typeface="Georgia"/>
                <a:ea typeface="Georgia"/>
                <a:cs typeface="Georgia"/>
                <a:sym typeface="Georgia"/>
              </a:defRPr>
            </a:lvl1pPr>
            <a:lvl2pPr marL="0" indent="457200" algn="ctr">
              <a:lnSpc>
                <a:spcPct val="100000"/>
              </a:lnSpc>
              <a:spcBef>
                <a:spcPts val="300"/>
              </a:spcBef>
              <a:buSzTx/>
              <a:buNone/>
              <a:defRPr cap="all" spc="250" sz="1600">
                <a:solidFill>
                  <a:srgbClr val="646B86"/>
                </a:solidFill>
                <a:latin typeface="Georgia"/>
                <a:ea typeface="Georgia"/>
                <a:cs typeface="Georgia"/>
                <a:sym typeface="Georgia"/>
              </a:defRPr>
            </a:lvl2pPr>
            <a:lvl3pPr indent="914400" algn="ctr">
              <a:lnSpc>
                <a:spcPct val="100000"/>
              </a:lnSpc>
              <a:spcBef>
                <a:spcPts val="300"/>
              </a:spcBef>
              <a:defRPr cap="all" spc="250" sz="1600">
                <a:solidFill>
                  <a:srgbClr val="646B86"/>
                </a:solidFill>
                <a:latin typeface="Georgia"/>
                <a:ea typeface="Georgia"/>
                <a:cs typeface="Georgia"/>
                <a:sym typeface="Georgia"/>
              </a:defRPr>
            </a:lvl3pPr>
            <a:lvl4pPr indent="1371600" algn="ctr">
              <a:lnSpc>
                <a:spcPct val="100000"/>
              </a:lnSpc>
              <a:spcBef>
                <a:spcPts val="300"/>
              </a:spcBef>
              <a:defRPr cap="all" spc="250" sz="1600">
                <a:solidFill>
                  <a:srgbClr val="646B86"/>
                </a:solidFill>
                <a:latin typeface="Georgia"/>
                <a:ea typeface="Georgia"/>
                <a:cs typeface="Georgia"/>
                <a:sym typeface="Georgia"/>
              </a:defRPr>
            </a:lvl4pPr>
            <a:lvl5pPr indent="1828800" algn="ctr">
              <a:lnSpc>
                <a:spcPct val="100000"/>
              </a:lnSpc>
              <a:spcBef>
                <a:spcPts val="300"/>
              </a:spcBef>
              <a:defRPr cap="all" spc="250" sz="1600">
                <a:solidFill>
                  <a:srgbClr val="646B86"/>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223" name="大標題文字"/>
          <p:cNvSpPr txBox="1"/>
          <p:nvPr>
            <p:ph type="title"/>
          </p:nvPr>
        </p:nvSpPr>
        <p:spPr>
          <a:xfrm>
            <a:off x="685800" y="381000"/>
            <a:ext cx="7772400" cy="1752600"/>
          </a:xfrm>
          <a:prstGeom prst="rect">
            <a:avLst/>
          </a:prstGeom>
        </p:spPr>
        <p:txBody>
          <a:bodyPr lIns="45719" tIns="45719" rIns="45719" bIns="45719" anchor="b"/>
          <a:lstStyle>
            <a:lvl1pPr algn="ctr">
              <a:lnSpc>
                <a:spcPct val="100000"/>
              </a:lnSpc>
              <a:defRPr b="0" sz="4200">
                <a:solidFill>
                  <a:srgbClr val="D16349"/>
                </a:solidFill>
                <a:latin typeface="Georgia"/>
                <a:ea typeface="Georgia"/>
                <a:cs typeface="Georgia"/>
                <a:sym typeface="Georgia"/>
              </a:defRPr>
            </a:lvl1pPr>
          </a:lstStyle>
          <a:p>
            <a:pPr/>
            <a:r>
              <a:t>大標題文字</a:t>
            </a:r>
          </a:p>
        </p:txBody>
      </p:sp>
      <p:sp>
        <p:nvSpPr>
          <p:cNvPr id="224" name="幻燈片編號"/>
          <p:cNvSpPr txBox="1"/>
          <p:nvPr>
            <p:ph type="sldNum" sz="quarter" idx="2"/>
          </p:nvPr>
        </p:nvSpPr>
        <p:spPr>
          <a:xfrm>
            <a:off x="4427259" y="225933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物件">
    <p:bg>
      <p:bgPr>
        <a:solidFill>
          <a:srgbClr val="C5D1D7"/>
        </a:solidFill>
      </p:bgPr>
    </p:bg>
    <p:spTree>
      <p:nvGrpSpPr>
        <p:cNvPr id="1" name=""/>
        <p:cNvGrpSpPr/>
        <p:nvPr/>
      </p:nvGrpSpPr>
      <p:grpSpPr>
        <a:xfrm>
          <a:off x="0" y="0"/>
          <a:ext cx="0" cy="0"/>
          <a:chOff x="0" y="0"/>
          <a:chExt cx="0" cy="0"/>
        </a:xfrm>
      </p:grpSpPr>
      <p:sp>
        <p:nvSpPr>
          <p:cNvPr id="231"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32" name="矩形 15"/>
          <p:cNvSpPr/>
          <p:nvPr/>
        </p:nvSpPr>
        <p:spPr>
          <a:xfrm>
            <a:off x="0" y="0"/>
            <a:ext cx="9144000" cy="1393825"/>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33"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34"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35" name="矩形 8"/>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236" name="矩形 7"/>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237" name="直線接點 9"/>
          <p:cNvSpPr/>
          <p:nvPr/>
        </p:nvSpPr>
        <p:spPr>
          <a:xfrm>
            <a:off x="152400" y="1276350"/>
            <a:ext cx="8832850" cy="0"/>
          </a:xfrm>
          <a:prstGeom prst="line">
            <a:avLst/>
          </a:prstGeom>
          <a:ln>
            <a:solidFill>
              <a:srgbClr val="7B9899"/>
            </a:solidFill>
            <a:prstDash val="sysDash"/>
          </a:ln>
        </p:spPr>
        <p:txBody>
          <a:bodyPr lIns="45719" rIns="45719" anchor="ctr"/>
          <a:lstStyle/>
          <a:p>
            <a:pPr/>
          </a:p>
        </p:txBody>
      </p:sp>
      <p:sp>
        <p:nvSpPr>
          <p:cNvPr id="238" name="橢圓 11"/>
          <p:cNvSpPr/>
          <p:nvPr/>
        </p:nvSpPr>
        <p:spPr>
          <a:xfrm>
            <a:off x="4267200" y="955675"/>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39" name="橢圓 14"/>
          <p:cNvSpPr/>
          <p:nvPr/>
        </p:nvSpPr>
        <p:spPr>
          <a:xfrm>
            <a:off x="4362450" y="1050925"/>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40" name="大標題文字"/>
          <p:cNvSpPr txBox="1"/>
          <p:nvPr>
            <p:ph type="title"/>
          </p:nvPr>
        </p:nvSpPr>
        <p:spPr>
          <a:xfrm>
            <a:off x="301625" y="228600"/>
            <a:ext cx="8534400" cy="758825"/>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241" name="內文層級一…"/>
          <p:cNvSpPr txBox="1"/>
          <p:nvPr>
            <p:ph type="body" idx="1"/>
          </p:nvPr>
        </p:nvSpPr>
        <p:spPr>
          <a:xfrm>
            <a:off x="301752" y="1527047"/>
            <a:ext cx="8503920" cy="4572001"/>
          </a:xfrm>
          <a:prstGeom prst="rect">
            <a:avLst/>
          </a:prstGeom>
        </p:spPr>
        <p:txBody>
          <a:bodyPr lIns="45719" tIns="45719" rIns="45719" bIns="45719">
            <a:normAutofit fontScale="100000" lnSpcReduction="0"/>
          </a:bodyPr>
          <a:lstStyle>
            <a:lvl1pPr marL="273050" indent="-273050">
              <a:lnSpc>
                <a:spcPct val="100000"/>
              </a:lnSpc>
              <a:spcBef>
                <a:spcPts val="600"/>
              </a:spcBef>
              <a:buClr>
                <a:srgbClr val="D16349"/>
              </a:buClr>
              <a:buSzPct val="85000"/>
              <a:buChar char="●"/>
              <a:defRPr b="0" sz="2700">
                <a:latin typeface="Georgia"/>
                <a:ea typeface="Georgia"/>
                <a:cs typeface="Georgia"/>
                <a:sym typeface="Georgia"/>
              </a:defRPr>
            </a:lvl1pPr>
            <a:lvl2pPr marL="609744" indent="-335106">
              <a:lnSpc>
                <a:spcPct val="100000"/>
              </a:lnSpc>
              <a:spcBef>
                <a:spcPts val="600"/>
              </a:spcBef>
              <a:buClr>
                <a:srgbClr val="D16349"/>
              </a:buClr>
              <a:buSzPct val="70000"/>
              <a:buChar char="○"/>
              <a:defRPr b="0" sz="2700">
                <a:latin typeface="Georgia"/>
                <a:ea typeface="Georgia"/>
                <a:cs typeface="Georgia"/>
                <a:sym typeface="Georgia"/>
              </a:defRPr>
            </a:lvl2pPr>
            <a:lvl3pPr marL="902335" indent="-308610">
              <a:lnSpc>
                <a:spcPct val="100000"/>
              </a:lnSpc>
              <a:spcBef>
                <a:spcPts val="600"/>
              </a:spcBef>
              <a:buClr>
                <a:srgbClr val="D16349"/>
              </a:buClr>
              <a:buSzPct val="75000"/>
              <a:buChar char=""/>
              <a:defRPr b="0" sz="2700">
                <a:latin typeface="Georgia"/>
                <a:ea typeface="Georgia"/>
                <a:cs typeface="Georgia"/>
                <a:sym typeface="Georgia"/>
              </a:defRPr>
            </a:lvl3pPr>
            <a:lvl4pPr marL="1176972" indent="-308609">
              <a:lnSpc>
                <a:spcPct val="100000"/>
              </a:lnSpc>
              <a:spcBef>
                <a:spcPts val="600"/>
              </a:spcBef>
              <a:buClr>
                <a:srgbClr val="D16349"/>
              </a:buClr>
              <a:buSzPct val="70000"/>
              <a:buChar char="○"/>
              <a:defRPr b="0" sz="2700">
                <a:latin typeface="Georgia"/>
                <a:ea typeface="Georgia"/>
                <a:cs typeface="Georgia"/>
                <a:sym typeface="Georgia"/>
              </a:defRPr>
            </a:lvl4pPr>
            <a:lvl5pPr marL="1485900" indent="-342900">
              <a:lnSpc>
                <a:spcPct val="100000"/>
              </a:lnSpc>
              <a:spcBef>
                <a:spcPts val="600"/>
              </a:spcBef>
              <a:buClr>
                <a:srgbClr val="D16349"/>
              </a:buClr>
              <a:buSzPct val="100000"/>
              <a:buChar char="•"/>
              <a:defRPr b="0" sz="27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242" name="幻燈片編號"/>
          <p:cNvSpPr txBox="1"/>
          <p:nvPr>
            <p:ph type="sldNum" sz="quarter" idx="2"/>
          </p:nvPr>
        </p:nvSpPr>
        <p:spPr>
          <a:xfrm>
            <a:off x="4446309" y="1087755"/>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區段標頭">
    <p:spTree>
      <p:nvGrpSpPr>
        <p:cNvPr id="1" name=""/>
        <p:cNvGrpSpPr/>
        <p:nvPr/>
      </p:nvGrpSpPr>
      <p:grpSpPr>
        <a:xfrm>
          <a:off x="0" y="0"/>
          <a:ext cx="0" cy="0"/>
          <a:chOff x="0" y="0"/>
          <a:chExt cx="0" cy="0"/>
        </a:xfrm>
      </p:grpSpPr>
      <p:sp>
        <p:nvSpPr>
          <p:cNvPr id="249" name="矩形 19"/>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50" name="矩形 20"/>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51" name="矩形 23"/>
          <p:cNvSpPr/>
          <p:nvPr/>
        </p:nvSpPr>
        <p:spPr>
          <a:xfrm>
            <a:off x="0" y="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52" name="矩形 24"/>
          <p:cNvSpPr/>
          <p:nvPr/>
        </p:nvSpPr>
        <p:spPr>
          <a:xfrm>
            <a:off x="8991600" y="1905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53" name="矩形 25"/>
          <p:cNvSpPr/>
          <p:nvPr/>
        </p:nvSpPr>
        <p:spPr>
          <a:xfrm>
            <a:off x="152400" y="2286000"/>
            <a:ext cx="8832850" cy="3048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54" name="矩形 26"/>
          <p:cNvSpPr/>
          <p:nvPr/>
        </p:nvSpPr>
        <p:spPr>
          <a:xfrm>
            <a:off x="155575" y="142875"/>
            <a:ext cx="8832850" cy="2139950"/>
          </a:xfrm>
          <a:prstGeom prst="rect">
            <a:avLst/>
          </a:prstGeom>
          <a:solidFill>
            <a:srgbClr val="D16349"/>
          </a:solidFill>
          <a:ln w="12700">
            <a:miter lim="400000"/>
          </a:ln>
        </p:spPr>
        <p:txBody>
          <a:bodyPr lIns="45719" rIns="45719" anchor="ctr"/>
          <a:lstStyle/>
          <a:p>
            <a:pPr>
              <a:defRPr>
                <a:latin typeface="Georgia"/>
                <a:ea typeface="Georgia"/>
                <a:cs typeface="Georgia"/>
                <a:sym typeface="Georgia"/>
              </a:defRPr>
            </a:pPr>
          </a:p>
        </p:txBody>
      </p:sp>
      <p:sp>
        <p:nvSpPr>
          <p:cNvPr id="255" name="矩形 9"/>
          <p:cNvSpPr/>
          <p:nvPr/>
        </p:nvSpPr>
        <p:spPr>
          <a:xfrm>
            <a:off x="146050" y="6391275"/>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256" name="矩形 10"/>
          <p:cNvSpPr/>
          <p:nvPr/>
        </p:nvSpPr>
        <p:spPr>
          <a:xfrm>
            <a:off x="152400" y="152400"/>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257" name="直線接點 11"/>
          <p:cNvSpPr/>
          <p:nvPr/>
        </p:nvSpPr>
        <p:spPr>
          <a:xfrm>
            <a:off x="152400" y="2438400"/>
            <a:ext cx="8832850" cy="0"/>
          </a:xfrm>
          <a:prstGeom prst="line">
            <a:avLst/>
          </a:prstGeom>
          <a:ln w="11430">
            <a:solidFill>
              <a:srgbClr val="7B9899"/>
            </a:solidFill>
            <a:prstDash val="sysDash"/>
          </a:ln>
        </p:spPr>
        <p:txBody>
          <a:bodyPr lIns="45719" rIns="45719" anchor="ctr"/>
          <a:lstStyle/>
          <a:p>
            <a:pPr/>
          </a:p>
        </p:txBody>
      </p:sp>
      <p:sp>
        <p:nvSpPr>
          <p:cNvPr id="258" name="橢圓 12"/>
          <p:cNvSpPr/>
          <p:nvPr/>
        </p:nvSpPr>
        <p:spPr>
          <a:xfrm>
            <a:off x="4267200" y="2114550"/>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59" name="橢圓 13"/>
          <p:cNvSpPr/>
          <p:nvPr/>
        </p:nvSpPr>
        <p:spPr>
          <a:xfrm>
            <a:off x="4362450" y="2209800"/>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60" name="內文層級一…"/>
          <p:cNvSpPr txBox="1"/>
          <p:nvPr>
            <p:ph type="body" sz="quarter" idx="1"/>
          </p:nvPr>
        </p:nvSpPr>
        <p:spPr>
          <a:xfrm>
            <a:off x="1368425" y="2743200"/>
            <a:ext cx="6480175" cy="1673225"/>
          </a:xfrm>
          <a:prstGeom prst="rect">
            <a:avLst/>
          </a:prstGeom>
        </p:spPr>
        <p:txBody>
          <a:bodyPr lIns="45719" tIns="45719" rIns="45719" bIns="45719">
            <a:normAutofit fontScale="100000" lnSpcReduction="0"/>
          </a:bodyPr>
          <a:lstStyle>
            <a:lvl1pPr marL="0" indent="0" algn="ctr">
              <a:lnSpc>
                <a:spcPct val="100000"/>
              </a:lnSpc>
              <a:spcBef>
                <a:spcPts val="300"/>
              </a:spcBef>
              <a:buSzTx/>
              <a:buNone/>
              <a:defRPr cap="all" spc="250" sz="1600">
                <a:solidFill>
                  <a:srgbClr val="646B86"/>
                </a:solidFill>
                <a:latin typeface="Georgia"/>
                <a:ea typeface="Georgia"/>
                <a:cs typeface="Georgia"/>
                <a:sym typeface="Georgia"/>
              </a:defRPr>
            </a:lvl1pPr>
            <a:lvl2pPr marL="0" indent="274637" algn="ctr">
              <a:lnSpc>
                <a:spcPct val="100000"/>
              </a:lnSpc>
              <a:spcBef>
                <a:spcPts val="300"/>
              </a:spcBef>
              <a:buSzTx/>
              <a:buNone/>
              <a:defRPr cap="all" spc="250" sz="1600">
                <a:solidFill>
                  <a:srgbClr val="646B86"/>
                </a:solidFill>
                <a:latin typeface="Georgia"/>
                <a:ea typeface="Georgia"/>
                <a:cs typeface="Georgia"/>
                <a:sym typeface="Georgia"/>
              </a:defRPr>
            </a:lvl2pPr>
            <a:lvl3pPr indent="593725" algn="ctr">
              <a:lnSpc>
                <a:spcPct val="100000"/>
              </a:lnSpc>
              <a:spcBef>
                <a:spcPts val="300"/>
              </a:spcBef>
              <a:defRPr cap="all" spc="250" sz="1600">
                <a:solidFill>
                  <a:srgbClr val="646B86"/>
                </a:solidFill>
                <a:latin typeface="Georgia"/>
                <a:ea typeface="Georgia"/>
                <a:cs typeface="Georgia"/>
                <a:sym typeface="Georgia"/>
              </a:defRPr>
            </a:lvl3pPr>
            <a:lvl4pPr indent="868362" algn="ctr">
              <a:lnSpc>
                <a:spcPct val="100000"/>
              </a:lnSpc>
              <a:spcBef>
                <a:spcPts val="300"/>
              </a:spcBef>
              <a:defRPr cap="all" spc="250" sz="1600">
                <a:solidFill>
                  <a:srgbClr val="646B86"/>
                </a:solidFill>
                <a:latin typeface="Georgia"/>
                <a:ea typeface="Georgia"/>
                <a:cs typeface="Georgia"/>
                <a:sym typeface="Georgia"/>
              </a:defRPr>
            </a:lvl4pPr>
            <a:lvl5pPr indent="1143000" algn="ctr">
              <a:lnSpc>
                <a:spcPct val="100000"/>
              </a:lnSpc>
              <a:spcBef>
                <a:spcPts val="300"/>
              </a:spcBef>
              <a:defRPr cap="all" spc="250" sz="1600">
                <a:solidFill>
                  <a:srgbClr val="646B86"/>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261" name="大標題文字"/>
          <p:cNvSpPr txBox="1"/>
          <p:nvPr>
            <p:ph type="title"/>
          </p:nvPr>
        </p:nvSpPr>
        <p:spPr>
          <a:xfrm>
            <a:off x="722312" y="533400"/>
            <a:ext cx="7772401" cy="1524000"/>
          </a:xfrm>
          <a:prstGeom prst="rect">
            <a:avLst/>
          </a:prstGeom>
        </p:spPr>
        <p:txBody>
          <a:bodyPr lIns="45719" tIns="45719" rIns="45719" bIns="45719" anchor="b"/>
          <a:lstStyle>
            <a:lvl1pPr algn="ctr">
              <a:lnSpc>
                <a:spcPct val="100000"/>
              </a:lnSpc>
              <a:defRPr b="0" sz="4200">
                <a:solidFill>
                  <a:schemeClr val="accent1">
                    <a:lumOff val="44000"/>
                  </a:schemeClr>
                </a:solidFill>
                <a:latin typeface="Georgia"/>
                <a:ea typeface="Georgia"/>
                <a:cs typeface="Georgia"/>
                <a:sym typeface="Georgia"/>
              </a:defRPr>
            </a:lvl1pPr>
          </a:lstStyle>
          <a:p>
            <a:pPr/>
            <a:r>
              <a:t>大標題文字</a:t>
            </a:r>
          </a:p>
        </p:txBody>
      </p:sp>
      <p:sp>
        <p:nvSpPr>
          <p:cNvPr id="262" name="幻燈片編號"/>
          <p:cNvSpPr txBox="1"/>
          <p:nvPr>
            <p:ph type="sldNum" sz="quarter" idx="2"/>
          </p:nvPr>
        </p:nvSpPr>
        <p:spPr>
          <a:xfrm>
            <a:off x="4427259" y="225933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兩項物件">
    <p:bg>
      <p:bgPr>
        <a:solidFill>
          <a:srgbClr val="C5D1D7"/>
        </a:solidFill>
      </p:bgPr>
    </p:bg>
    <p:spTree>
      <p:nvGrpSpPr>
        <p:cNvPr id="1" name=""/>
        <p:cNvGrpSpPr/>
        <p:nvPr/>
      </p:nvGrpSpPr>
      <p:grpSpPr>
        <a:xfrm>
          <a:off x="0" y="0"/>
          <a:ext cx="0" cy="0"/>
          <a:chOff x="0" y="0"/>
          <a:chExt cx="0" cy="0"/>
        </a:xfrm>
      </p:grpSpPr>
      <p:sp>
        <p:nvSpPr>
          <p:cNvPr id="269"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70" name="矩形 15"/>
          <p:cNvSpPr/>
          <p:nvPr/>
        </p:nvSpPr>
        <p:spPr>
          <a:xfrm>
            <a:off x="0" y="0"/>
            <a:ext cx="9144000" cy="1393825"/>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71"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72"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73" name="矩形 8"/>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274" name="矩形 7"/>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275" name="直線接點 9"/>
          <p:cNvSpPr/>
          <p:nvPr/>
        </p:nvSpPr>
        <p:spPr>
          <a:xfrm>
            <a:off x="152400" y="1276350"/>
            <a:ext cx="8832850" cy="0"/>
          </a:xfrm>
          <a:prstGeom prst="line">
            <a:avLst/>
          </a:prstGeom>
          <a:ln>
            <a:solidFill>
              <a:srgbClr val="7B9899"/>
            </a:solidFill>
            <a:prstDash val="sysDash"/>
          </a:ln>
        </p:spPr>
        <p:txBody>
          <a:bodyPr lIns="45719" rIns="45719" anchor="ctr"/>
          <a:lstStyle/>
          <a:p>
            <a:pPr/>
          </a:p>
        </p:txBody>
      </p:sp>
      <p:sp>
        <p:nvSpPr>
          <p:cNvPr id="276" name="橢圓 11"/>
          <p:cNvSpPr/>
          <p:nvPr/>
        </p:nvSpPr>
        <p:spPr>
          <a:xfrm>
            <a:off x="4267200" y="955675"/>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77" name="橢圓 14"/>
          <p:cNvSpPr/>
          <p:nvPr/>
        </p:nvSpPr>
        <p:spPr>
          <a:xfrm>
            <a:off x="4362450" y="1050925"/>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78" name="直線接點 19"/>
          <p:cNvSpPr/>
          <p:nvPr/>
        </p:nvSpPr>
        <p:spPr>
          <a:xfrm flipV="1">
            <a:off x="4562474" y="1576388"/>
            <a:ext cx="9527" cy="4818063"/>
          </a:xfrm>
          <a:prstGeom prst="line">
            <a:avLst/>
          </a:prstGeom>
          <a:ln>
            <a:solidFill>
              <a:srgbClr val="646B86"/>
            </a:solidFill>
            <a:prstDash val="sysDash"/>
          </a:ln>
        </p:spPr>
        <p:txBody>
          <a:bodyPr lIns="45719" rIns="45719" anchor="ctr"/>
          <a:lstStyle/>
          <a:p>
            <a:pPr/>
          </a:p>
        </p:txBody>
      </p:sp>
      <p:sp>
        <p:nvSpPr>
          <p:cNvPr id="279" name="大標題文字"/>
          <p:cNvSpPr txBox="1"/>
          <p:nvPr>
            <p:ph type="title"/>
          </p:nvPr>
        </p:nvSpPr>
        <p:spPr>
          <a:xfrm>
            <a:off x="301752" y="228600"/>
            <a:ext cx="8534401" cy="758952"/>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280" name="內文層級一…"/>
          <p:cNvSpPr txBox="1"/>
          <p:nvPr>
            <p:ph type="body" sz="half" idx="1"/>
          </p:nvPr>
        </p:nvSpPr>
        <p:spPr>
          <a:xfrm>
            <a:off x="301752" y="1371600"/>
            <a:ext cx="4038601" cy="4681729"/>
          </a:xfrm>
          <a:prstGeom prst="rect">
            <a:avLst/>
          </a:prstGeom>
        </p:spPr>
        <p:txBody>
          <a:bodyPr lIns="45719" tIns="45719" rIns="45719" bIns="45719">
            <a:normAutofit fontScale="100000" lnSpcReduction="0"/>
          </a:bodyPr>
          <a:lstStyle>
            <a:lvl1pPr marL="273050" indent="-273050">
              <a:lnSpc>
                <a:spcPct val="100000"/>
              </a:lnSpc>
              <a:spcBef>
                <a:spcPts val="600"/>
              </a:spcBef>
              <a:buClr>
                <a:srgbClr val="D16349"/>
              </a:buClr>
              <a:buSzPct val="85000"/>
              <a:buChar char="●"/>
              <a:defRPr b="0" sz="2500">
                <a:latin typeface="Georgia"/>
                <a:ea typeface="Georgia"/>
                <a:cs typeface="Georgia"/>
                <a:sym typeface="Georgia"/>
              </a:defRPr>
            </a:lvl1pPr>
            <a:lvl2pPr marL="584922" indent="-310284">
              <a:lnSpc>
                <a:spcPct val="100000"/>
              </a:lnSpc>
              <a:spcBef>
                <a:spcPts val="600"/>
              </a:spcBef>
              <a:buClr>
                <a:srgbClr val="D16349"/>
              </a:buClr>
              <a:buSzPct val="70000"/>
              <a:buChar char="○"/>
              <a:defRPr b="0" sz="2500">
                <a:latin typeface="Georgia"/>
                <a:ea typeface="Georgia"/>
                <a:cs typeface="Georgia"/>
                <a:sym typeface="Georgia"/>
              </a:defRPr>
            </a:lvl2pPr>
            <a:lvl3pPr marL="879475" indent="-285750">
              <a:lnSpc>
                <a:spcPct val="100000"/>
              </a:lnSpc>
              <a:spcBef>
                <a:spcPts val="600"/>
              </a:spcBef>
              <a:buClr>
                <a:srgbClr val="D16349"/>
              </a:buClr>
              <a:buSzPct val="75000"/>
              <a:buChar char=""/>
              <a:defRPr b="0" sz="2500">
                <a:latin typeface="Georgia"/>
                <a:ea typeface="Georgia"/>
                <a:cs typeface="Georgia"/>
                <a:sym typeface="Georgia"/>
              </a:defRPr>
            </a:lvl3pPr>
            <a:lvl4pPr marL="1154112" indent="-285750">
              <a:lnSpc>
                <a:spcPct val="100000"/>
              </a:lnSpc>
              <a:spcBef>
                <a:spcPts val="600"/>
              </a:spcBef>
              <a:buClr>
                <a:srgbClr val="D16349"/>
              </a:buClr>
              <a:buSzPct val="70000"/>
              <a:buChar char="○"/>
              <a:defRPr b="0" sz="2500">
                <a:latin typeface="Georgia"/>
                <a:ea typeface="Georgia"/>
                <a:cs typeface="Georgia"/>
                <a:sym typeface="Georgia"/>
              </a:defRPr>
            </a:lvl4pPr>
            <a:lvl5pPr marL="1460500" indent="-317500">
              <a:lnSpc>
                <a:spcPct val="100000"/>
              </a:lnSpc>
              <a:spcBef>
                <a:spcPts val="600"/>
              </a:spcBef>
              <a:buClr>
                <a:srgbClr val="D16349"/>
              </a:buClr>
              <a:buSzPct val="100000"/>
              <a:buChar char="•"/>
              <a:defRPr b="0" sz="25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281" name="幻燈片編號"/>
          <p:cNvSpPr txBox="1"/>
          <p:nvPr>
            <p:ph type="sldNum" sz="quarter" idx="2"/>
          </p:nvPr>
        </p:nvSpPr>
        <p:spPr>
          <a:xfrm>
            <a:off x="4427259" y="1100455"/>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較">
    <p:bg>
      <p:bgPr>
        <a:solidFill>
          <a:srgbClr val="C5D1D7"/>
        </a:solidFill>
      </p:bgPr>
    </p:bg>
    <p:spTree>
      <p:nvGrpSpPr>
        <p:cNvPr id="1" name=""/>
        <p:cNvGrpSpPr/>
        <p:nvPr/>
      </p:nvGrpSpPr>
      <p:grpSpPr>
        <a:xfrm>
          <a:off x="0" y="0"/>
          <a:ext cx="0" cy="0"/>
          <a:chOff x="0" y="0"/>
          <a:chExt cx="0" cy="0"/>
        </a:xfrm>
      </p:grpSpPr>
      <p:sp>
        <p:nvSpPr>
          <p:cNvPr id="288" name="直線接點 19"/>
          <p:cNvSpPr/>
          <p:nvPr/>
        </p:nvSpPr>
        <p:spPr>
          <a:xfrm flipV="1">
            <a:off x="4572000" y="2200275"/>
            <a:ext cx="0" cy="4187825"/>
          </a:xfrm>
          <a:prstGeom prst="line">
            <a:avLst/>
          </a:prstGeom>
          <a:ln>
            <a:solidFill>
              <a:srgbClr val="646B86"/>
            </a:solidFill>
            <a:prstDash val="sysDash"/>
          </a:ln>
        </p:spPr>
        <p:txBody>
          <a:bodyPr lIns="45719" rIns="45719" anchor="ctr"/>
          <a:lstStyle/>
          <a:p>
            <a:pPr/>
          </a:p>
        </p:txBody>
      </p:sp>
      <p:sp>
        <p:nvSpPr>
          <p:cNvPr id="289" name="矩形 20"/>
          <p:cNvSpPr/>
          <p:nvPr/>
        </p:nvSpPr>
        <p:spPr>
          <a:xfrm>
            <a:off x="0" y="0"/>
            <a:ext cx="9144000" cy="14478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90" name="矩形 23"/>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91" name="矩形 24"/>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92" name="矩形 25"/>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293" name="矩形 11"/>
          <p:cNvSpPr/>
          <p:nvPr/>
        </p:nvSpPr>
        <p:spPr>
          <a:xfrm>
            <a:off x="152400" y="1371600"/>
            <a:ext cx="8832850" cy="914400"/>
          </a:xfrm>
          <a:prstGeom prst="rect">
            <a:avLst/>
          </a:prstGeom>
          <a:solidFill>
            <a:srgbClr val="D16349"/>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94" name="矩形 12"/>
          <p:cNvSpPr/>
          <p:nvPr/>
        </p:nvSpPr>
        <p:spPr>
          <a:xfrm>
            <a:off x="146050" y="6391275"/>
            <a:ext cx="8832850" cy="311150"/>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295" name="直線接點 13"/>
          <p:cNvSpPr/>
          <p:nvPr/>
        </p:nvSpPr>
        <p:spPr>
          <a:xfrm>
            <a:off x="152400" y="1279525"/>
            <a:ext cx="8832850" cy="0"/>
          </a:xfrm>
          <a:prstGeom prst="line">
            <a:avLst/>
          </a:prstGeom>
          <a:ln w="11430">
            <a:solidFill>
              <a:srgbClr val="7B9899"/>
            </a:solidFill>
            <a:prstDash val="sysDash"/>
          </a:ln>
        </p:spPr>
        <p:txBody>
          <a:bodyPr lIns="45719" rIns="45719" anchor="ctr"/>
          <a:lstStyle/>
          <a:p>
            <a:pPr/>
          </a:p>
        </p:txBody>
      </p:sp>
      <p:sp>
        <p:nvSpPr>
          <p:cNvPr id="296" name="矩形 14"/>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297" name="橢圓 15"/>
          <p:cNvSpPr/>
          <p:nvPr/>
        </p:nvSpPr>
        <p:spPr>
          <a:xfrm>
            <a:off x="4267200" y="955675"/>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98" name="橢圓 16"/>
          <p:cNvSpPr/>
          <p:nvPr/>
        </p:nvSpPr>
        <p:spPr>
          <a:xfrm>
            <a:off x="4362450" y="1050925"/>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299" name="內文層級一…"/>
          <p:cNvSpPr txBox="1"/>
          <p:nvPr>
            <p:ph type="body" sz="quarter" idx="1"/>
          </p:nvPr>
        </p:nvSpPr>
        <p:spPr>
          <a:xfrm>
            <a:off x="301752" y="1524000"/>
            <a:ext cx="4040188" cy="732975"/>
          </a:xfrm>
          <a:prstGeom prst="rect">
            <a:avLst/>
          </a:prstGeom>
          <a:effectLst>
            <a:outerShdw sx="100000" sy="100000" kx="0" ky="0" algn="b" rotWithShape="0" blurRad="50800" dist="25400" dir="5400000">
              <a:srgbClr val="000000">
                <a:alpha val="35000"/>
              </a:srgbClr>
            </a:outerShdw>
          </a:effectLst>
        </p:spPr>
        <p:txBody>
          <a:bodyPr lIns="45719" tIns="45719" rIns="45719" bIns="45719" anchor="ctr">
            <a:normAutofit fontScale="100000" lnSpcReduction="0"/>
          </a:bodyPr>
          <a:lstStyle>
            <a:lvl1pPr marL="0" indent="0">
              <a:lnSpc>
                <a:spcPct val="100000"/>
              </a:lnSpc>
              <a:spcBef>
                <a:spcPts val="500"/>
              </a:spcBef>
              <a:buSzTx/>
              <a:buNone/>
              <a:defRPr sz="2200">
                <a:solidFill>
                  <a:schemeClr val="accent1">
                    <a:lumOff val="44000"/>
                  </a:schemeClr>
                </a:solidFill>
                <a:latin typeface="Georgia"/>
                <a:ea typeface="Georgia"/>
                <a:cs typeface="Georgia"/>
                <a:sym typeface="Georgia"/>
              </a:defRPr>
            </a:lvl1pPr>
            <a:lvl2pPr marL="0" indent="274637">
              <a:lnSpc>
                <a:spcPct val="100000"/>
              </a:lnSpc>
              <a:spcBef>
                <a:spcPts val="500"/>
              </a:spcBef>
              <a:buSzTx/>
              <a:buNone/>
              <a:defRPr sz="2200">
                <a:solidFill>
                  <a:schemeClr val="accent1">
                    <a:lumOff val="44000"/>
                  </a:schemeClr>
                </a:solidFill>
                <a:latin typeface="Georgia"/>
                <a:ea typeface="Georgia"/>
                <a:cs typeface="Georgia"/>
                <a:sym typeface="Georgia"/>
              </a:defRPr>
            </a:lvl2pPr>
            <a:lvl3pPr indent="593725">
              <a:lnSpc>
                <a:spcPct val="100000"/>
              </a:lnSpc>
              <a:spcBef>
                <a:spcPts val="500"/>
              </a:spcBef>
              <a:defRPr sz="2200">
                <a:solidFill>
                  <a:schemeClr val="accent1">
                    <a:lumOff val="44000"/>
                  </a:schemeClr>
                </a:solidFill>
                <a:latin typeface="Georgia"/>
                <a:ea typeface="Georgia"/>
                <a:cs typeface="Georgia"/>
                <a:sym typeface="Georgia"/>
              </a:defRPr>
            </a:lvl3pPr>
            <a:lvl4pPr indent="868362">
              <a:lnSpc>
                <a:spcPct val="100000"/>
              </a:lnSpc>
              <a:spcBef>
                <a:spcPts val="500"/>
              </a:spcBef>
              <a:defRPr sz="2200">
                <a:solidFill>
                  <a:schemeClr val="accent1">
                    <a:lumOff val="44000"/>
                  </a:schemeClr>
                </a:solidFill>
                <a:latin typeface="Georgia"/>
                <a:ea typeface="Georgia"/>
                <a:cs typeface="Georgia"/>
                <a:sym typeface="Georgia"/>
              </a:defRPr>
            </a:lvl4pPr>
            <a:lvl5pPr indent="1143000">
              <a:lnSpc>
                <a:spcPct val="100000"/>
              </a:lnSpc>
              <a:spcBef>
                <a:spcPts val="500"/>
              </a:spcBef>
              <a:defRPr sz="2200">
                <a:solidFill>
                  <a:schemeClr val="accent1">
                    <a:lumOff val="44000"/>
                  </a:schemeClr>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300" name="文字版面配置區 3"/>
          <p:cNvSpPr/>
          <p:nvPr>
            <p:ph type="body" sz="quarter" idx="13"/>
          </p:nvPr>
        </p:nvSpPr>
        <p:spPr>
          <a:xfrm>
            <a:off x="4791330" y="1524000"/>
            <a:ext cx="4041776" cy="731521"/>
          </a:xfrm>
          <a:prstGeom prst="rect">
            <a:avLst/>
          </a:prstGeom>
          <a:effectLst>
            <a:outerShdw sx="100000" sy="100000" kx="0" ky="0" algn="b" rotWithShape="0" blurRad="50800" dist="25400" dir="5400000">
              <a:srgbClr val="000000">
                <a:alpha val="35000"/>
              </a:srgbClr>
            </a:outerShdw>
          </a:effectLst>
        </p:spPr>
        <p:txBody>
          <a:bodyPr lIns="45719" tIns="45719" rIns="45719" bIns="45719" anchor="ctr">
            <a:normAutofit fontScale="100000" lnSpcReduction="0"/>
          </a:bodyPr>
          <a:lstStyle/>
          <a:p>
            <a:pPr marL="0" indent="0">
              <a:lnSpc>
                <a:spcPct val="100000"/>
              </a:lnSpc>
              <a:spcBef>
                <a:spcPts val="500"/>
              </a:spcBef>
              <a:buSzTx/>
              <a:buNone/>
              <a:defRPr sz="2200">
                <a:solidFill>
                  <a:schemeClr val="accent1">
                    <a:lumOff val="44000"/>
                  </a:schemeClr>
                </a:solidFill>
                <a:latin typeface="Georgia"/>
                <a:ea typeface="Georgia"/>
                <a:cs typeface="Georgia"/>
                <a:sym typeface="Georgia"/>
              </a:defRPr>
            </a:pPr>
          </a:p>
        </p:txBody>
      </p:sp>
      <p:sp>
        <p:nvSpPr>
          <p:cNvPr id="301" name="大標題文字"/>
          <p:cNvSpPr txBox="1"/>
          <p:nvPr>
            <p:ph type="title"/>
          </p:nvPr>
        </p:nvSpPr>
        <p:spPr>
          <a:xfrm>
            <a:off x="301625" y="228600"/>
            <a:ext cx="8534400" cy="758825"/>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302" name="幻燈片編號"/>
          <p:cNvSpPr txBox="1"/>
          <p:nvPr>
            <p:ph type="sldNum" sz="quarter" idx="2"/>
          </p:nvPr>
        </p:nvSpPr>
        <p:spPr>
          <a:xfrm>
            <a:off x="4427259" y="110363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只有標題">
    <p:spTree>
      <p:nvGrpSpPr>
        <p:cNvPr id="1" name=""/>
        <p:cNvGrpSpPr/>
        <p:nvPr/>
      </p:nvGrpSpPr>
      <p:grpSpPr>
        <a:xfrm>
          <a:off x="0" y="0"/>
          <a:ext cx="0" cy="0"/>
          <a:chOff x="0" y="0"/>
          <a:chExt cx="0" cy="0"/>
        </a:xfrm>
      </p:grpSpPr>
      <p:sp>
        <p:nvSpPr>
          <p:cNvPr id="309"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10" name="矩形 15"/>
          <p:cNvSpPr/>
          <p:nvPr/>
        </p:nvSpPr>
        <p:spPr>
          <a:xfrm>
            <a:off x="0" y="0"/>
            <a:ext cx="9144000" cy="1393825"/>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11"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12"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13" name="矩形 8"/>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14" name="矩形 7"/>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315" name="直線接點 9"/>
          <p:cNvSpPr/>
          <p:nvPr/>
        </p:nvSpPr>
        <p:spPr>
          <a:xfrm>
            <a:off x="152400" y="1276350"/>
            <a:ext cx="8832850" cy="0"/>
          </a:xfrm>
          <a:prstGeom prst="line">
            <a:avLst/>
          </a:prstGeom>
          <a:ln>
            <a:solidFill>
              <a:srgbClr val="7B9899"/>
            </a:solidFill>
            <a:prstDash val="sysDash"/>
          </a:ln>
        </p:spPr>
        <p:txBody>
          <a:bodyPr lIns="45719" rIns="45719" anchor="ctr"/>
          <a:lstStyle/>
          <a:p>
            <a:pPr/>
          </a:p>
        </p:txBody>
      </p:sp>
      <p:sp>
        <p:nvSpPr>
          <p:cNvPr id="316" name="橢圓 11"/>
          <p:cNvSpPr/>
          <p:nvPr/>
        </p:nvSpPr>
        <p:spPr>
          <a:xfrm>
            <a:off x="4267200" y="955675"/>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17" name="橢圓 14"/>
          <p:cNvSpPr/>
          <p:nvPr/>
        </p:nvSpPr>
        <p:spPr>
          <a:xfrm>
            <a:off x="4362450" y="1050925"/>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18" name="大標題文字"/>
          <p:cNvSpPr txBox="1"/>
          <p:nvPr>
            <p:ph type="title"/>
          </p:nvPr>
        </p:nvSpPr>
        <p:spPr>
          <a:xfrm>
            <a:off x="301625" y="228600"/>
            <a:ext cx="8534400" cy="758825"/>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319" name="幻燈片編號"/>
          <p:cNvSpPr txBox="1"/>
          <p:nvPr>
            <p:ph type="sldNum" sz="quarter" idx="2"/>
          </p:nvPr>
        </p:nvSpPr>
        <p:spPr>
          <a:xfrm>
            <a:off x="4427259" y="109728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326" name="矩形 19"/>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27" name="矩形 20"/>
          <p:cNvSpPr/>
          <p:nvPr/>
        </p:nvSpPr>
        <p:spPr>
          <a:xfrm>
            <a:off x="0" y="0"/>
            <a:ext cx="9144000" cy="155575"/>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28" name="矩形 23"/>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29" name="矩形 24"/>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30" name="矩形 5"/>
          <p:cNvSpPr/>
          <p:nvPr/>
        </p:nvSpPr>
        <p:spPr>
          <a:xfrm>
            <a:off x="146050" y="6391275"/>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31" name="矩形 6"/>
          <p:cNvSpPr/>
          <p:nvPr/>
        </p:nvSpPr>
        <p:spPr>
          <a:xfrm>
            <a:off x="152400" y="158750"/>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332" name="幻燈片編號"/>
          <p:cNvSpPr txBox="1"/>
          <p:nvPr>
            <p:ph type="sldNum" sz="quarter" idx="2"/>
          </p:nvPr>
        </p:nvSpPr>
        <p:spPr>
          <a:xfrm>
            <a:off x="4427259" y="6385242"/>
            <a:ext cx="289482" cy="320041"/>
          </a:xfrm>
          <a:prstGeom prst="rect">
            <a:avLst/>
          </a:prstGeom>
        </p:spPr>
        <p:txBody>
          <a:bodyPr>
            <a:normAutofit fontScale="100000" lnSpcReduction="0"/>
          </a:bodyPr>
          <a:lstStyle>
            <a:lvl1pPr algn="ctr" defTabSz="914400">
              <a:defRPr b="1" sz="1600">
                <a:solidFill>
                  <a:schemeClr val="accent1">
                    <a:lumOff val="44000"/>
                  </a:scheme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30" name="大標題文字"/>
          <p:cNvSpPr txBox="1"/>
          <p:nvPr>
            <p:ph type="title"/>
          </p:nvPr>
        </p:nvSpPr>
        <p:spPr>
          <a:xfrm>
            <a:off x="722312" y="4406900"/>
            <a:ext cx="7772401" cy="1362075"/>
          </a:xfrm>
          <a:prstGeom prst="rect">
            <a:avLst/>
          </a:prstGeom>
        </p:spPr>
        <p:txBody>
          <a:bodyPr anchor="t"/>
          <a:lstStyle>
            <a:lvl1pPr>
              <a:defRPr cap="all" sz="4000"/>
            </a:lvl1pPr>
          </a:lstStyle>
          <a:p>
            <a:pPr/>
            <a:r>
              <a:t>大標題文字</a:t>
            </a:r>
          </a:p>
        </p:txBody>
      </p:sp>
      <p:sp>
        <p:nvSpPr>
          <p:cNvPr id="31" name="內文層級一…"/>
          <p:cNvSpPr txBox="1"/>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900"/>
              </a:spcBef>
              <a:buSzTx/>
              <a:buNone/>
              <a:defRPr sz="2000"/>
            </a:lvl1pPr>
            <a:lvl2pPr marL="0" indent="457200">
              <a:spcBef>
                <a:spcPts val="900"/>
              </a:spcBef>
              <a:buSzTx/>
              <a:buNone/>
              <a:defRPr sz="2000"/>
            </a:lvl2pPr>
            <a:lvl3pPr indent="914400">
              <a:spcBef>
                <a:spcPts val="900"/>
              </a:spcBef>
              <a:defRPr sz="2000"/>
            </a:lvl3pPr>
            <a:lvl4pPr indent="1371600">
              <a:spcBef>
                <a:spcPts val="900"/>
              </a:spcBef>
              <a:defRPr sz="2000"/>
            </a:lvl4pPr>
            <a:lvl5pPr indent="1828800">
              <a:spcBef>
                <a:spcPts val="900"/>
              </a:spcBef>
              <a:defRPr sz="2000"/>
            </a:lvl5pPr>
          </a:lstStyle>
          <a:p>
            <a:pPr/>
            <a:r>
              <a:t>內文層級一</a:t>
            </a:r>
          </a:p>
          <a:p>
            <a:pPr lvl="1"/>
            <a:r>
              <a:t>內文層級二</a:t>
            </a:r>
          </a:p>
          <a:p>
            <a:pPr lvl="2"/>
            <a:r>
              <a:t>內文層級三</a:t>
            </a:r>
          </a:p>
          <a:p>
            <a:pPr lvl="3"/>
            <a:r>
              <a:t>內文層級四</a:t>
            </a:r>
          </a:p>
          <a:p>
            <a:pPr lvl="4"/>
            <a:r>
              <a:t>內文層級五</a:t>
            </a:r>
          </a:p>
        </p:txBody>
      </p:sp>
      <p:sp>
        <p:nvSpPr>
          <p:cNvPr id="3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含標題的內容">
    <p:spTree>
      <p:nvGrpSpPr>
        <p:cNvPr id="1" name=""/>
        <p:cNvGrpSpPr/>
        <p:nvPr/>
      </p:nvGrpSpPr>
      <p:grpSpPr>
        <a:xfrm>
          <a:off x="0" y="0"/>
          <a:ext cx="0" cy="0"/>
          <a:chOff x="0" y="0"/>
          <a:chExt cx="0" cy="0"/>
        </a:xfrm>
      </p:grpSpPr>
      <p:sp>
        <p:nvSpPr>
          <p:cNvPr id="339" name="矩形 4"/>
          <p:cNvSpPr/>
          <p:nvPr/>
        </p:nvSpPr>
        <p:spPr>
          <a:xfrm>
            <a:off x="152400" y="152400"/>
            <a:ext cx="8832850" cy="304800"/>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40" name="矩形 20"/>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41" name="矩形 23"/>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42" name="矩形 24"/>
          <p:cNvSpPr/>
          <p:nvPr/>
        </p:nvSpPr>
        <p:spPr>
          <a:xfrm>
            <a:off x="0" y="0"/>
            <a:ext cx="9144000" cy="11906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43" name="矩形 25"/>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44" name="矩形 9"/>
          <p:cNvSpPr/>
          <p:nvPr/>
        </p:nvSpPr>
        <p:spPr>
          <a:xfrm>
            <a:off x="152400" y="609600"/>
            <a:ext cx="2743200" cy="5867400"/>
          </a:xfrm>
          <a:prstGeom prst="rect">
            <a:avLst/>
          </a:prstGeom>
          <a:solidFill>
            <a:srgbClr val="D16349"/>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45" name="矩形 10"/>
          <p:cNvSpPr/>
          <p:nvPr/>
        </p:nvSpPr>
        <p:spPr>
          <a:xfrm>
            <a:off x="152400" y="152400"/>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346" name="直線接點 11"/>
          <p:cNvSpPr/>
          <p:nvPr/>
        </p:nvSpPr>
        <p:spPr>
          <a:xfrm>
            <a:off x="152400" y="533400"/>
            <a:ext cx="8832850" cy="0"/>
          </a:xfrm>
          <a:prstGeom prst="line">
            <a:avLst/>
          </a:prstGeom>
          <a:ln w="11430">
            <a:solidFill>
              <a:srgbClr val="7B9899"/>
            </a:solidFill>
            <a:prstDash val="sysDash"/>
          </a:ln>
        </p:spPr>
        <p:txBody>
          <a:bodyPr lIns="45719" rIns="45719" anchor="ctr"/>
          <a:lstStyle/>
          <a:p>
            <a:pPr/>
          </a:p>
        </p:txBody>
      </p:sp>
      <p:sp>
        <p:nvSpPr>
          <p:cNvPr id="347" name="橢圓 12"/>
          <p:cNvSpPr/>
          <p:nvPr/>
        </p:nvSpPr>
        <p:spPr>
          <a:xfrm>
            <a:off x="1295400" y="228600"/>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48" name="橢圓 13"/>
          <p:cNvSpPr/>
          <p:nvPr/>
        </p:nvSpPr>
        <p:spPr>
          <a:xfrm>
            <a:off x="1390650" y="323850"/>
            <a:ext cx="419100" cy="419100"/>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49" name="矩形 14"/>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50" name="大標題文字"/>
          <p:cNvSpPr txBox="1"/>
          <p:nvPr>
            <p:ph type="title"/>
          </p:nvPr>
        </p:nvSpPr>
        <p:spPr>
          <a:xfrm>
            <a:off x="381000" y="914400"/>
            <a:ext cx="2362200" cy="990600"/>
          </a:xfrm>
          <a:prstGeom prst="rect">
            <a:avLst/>
          </a:prstGeom>
        </p:spPr>
        <p:txBody>
          <a:bodyPr lIns="45719" tIns="45719" rIns="45719" bIns="45719" anchor="b"/>
          <a:lstStyle>
            <a:lvl1pPr>
              <a:lnSpc>
                <a:spcPct val="100000"/>
              </a:lnSpc>
              <a:defRPr sz="2200">
                <a:solidFill>
                  <a:schemeClr val="accent1">
                    <a:lumOff val="44000"/>
                  </a:schemeClr>
                </a:solidFill>
                <a:latin typeface="Georgia"/>
                <a:ea typeface="Georgia"/>
                <a:cs typeface="Georgia"/>
                <a:sym typeface="Georgia"/>
              </a:defRPr>
            </a:lvl1pPr>
          </a:lstStyle>
          <a:p>
            <a:pPr/>
            <a:r>
              <a:t>大標題文字</a:t>
            </a:r>
          </a:p>
        </p:txBody>
      </p:sp>
      <p:sp>
        <p:nvSpPr>
          <p:cNvPr id="351" name="內文層級一…"/>
          <p:cNvSpPr txBox="1"/>
          <p:nvPr>
            <p:ph type="body" sz="quarter" idx="1"/>
          </p:nvPr>
        </p:nvSpPr>
        <p:spPr>
          <a:xfrm>
            <a:off x="381000" y="1981200"/>
            <a:ext cx="2362200" cy="4144963"/>
          </a:xfrm>
          <a:prstGeom prst="rect">
            <a:avLst/>
          </a:prstGeom>
        </p:spPr>
        <p:txBody>
          <a:bodyPr lIns="45719" tIns="45719" rIns="45719" bIns="45719">
            <a:normAutofit fontScale="100000" lnSpcReduction="0"/>
          </a:bodyPr>
          <a:lstStyle>
            <a:lvl1pPr marL="0" indent="0">
              <a:lnSpc>
                <a:spcPct val="100000"/>
              </a:lnSpc>
              <a:spcBef>
                <a:spcPts val="1000"/>
              </a:spcBef>
              <a:buSzTx/>
              <a:buNone/>
              <a:defRPr b="0" sz="1600">
                <a:solidFill>
                  <a:schemeClr val="accent1">
                    <a:lumOff val="44000"/>
                  </a:schemeClr>
                </a:solidFill>
                <a:latin typeface="Georgia"/>
                <a:ea typeface="Georgia"/>
                <a:cs typeface="Georgia"/>
                <a:sym typeface="Georgia"/>
              </a:defRPr>
            </a:lvl1pPr>
            <a:lvl2pPr marL="0" indent="274637">
              <a:lnSpc>
                <a:spcPct val="100000"/>
              </a:lnSpc>
              <a:spcBef>
                <a:spcPts val="1000"/>
              </a:spcBef>
              <a:buSzTx/>
              <a:buNone/>
              <a:defRPr b="0" sz="1600">
                <a:solidFill>
                  <a:schemeClr val="accent1">
                    <a:lumOff val="44000"/>
                  </a:schemeClr>
                </a:solidFill>
                <a:latin typeface="Georgia"/>
                <a:ea typeface="Georgia"/>
                <a:cs typeface="Georgia"/>
                <a:sym typeface="Georgia"/>
              </a:defRPr>
            </a:lvl2pPr>
            <a:lvl3pPr indent="593725">
              <a:lnSpc>
                <a:spcPct val="100000"/>
              </a:lnSpc>
              <a:spcBef>
                <a:spcPts val="1000"/>
              </a:spcBef>
              <a:defRPr b="0" sz="1600">
                <a:solidFill>
                  <a:schemeClr val="accent1">
                    <a:lumOff val="44000"/>
                  </a:schemeClr>
                </a:solidFill>
                <a:latin typeface="Georgia"/>
                <a:ea typeface="Georgia"/>
                <a:cs typeface="Georgia"/>
                <a:sym typeface="Georgia"/>
              </a:defRPr>
            </a:lvl3pPr>
            <a:lvl4pPr indent="868362">
              <a:lnSpc>
                <a:spcPct val="100000"/>
              </a:lnSpc>
              <a:spcBef>
                <a:spcPts val="1000"/>
              </a:spcBef>
              <a:defRPr b="0" sz="1600">
                <a:solidFill>
                  <a:schemeClr val="accent1">
                    <a:lumOff val="44000"/>
                  </a:schemeClr>
                </a:solidFill>
                <a:latin typeface="Georgia"/>
                <a:ea typeface="Georgia"/>
                <a:cs typeface="Georgia"/>
                <a:sym typeface="Georgia"/>
              </a:defRPr>
            </a:lvl4pPr>
            <a:lvl5pPr indent="1143000">
              <a:lnSpc>
                <a:spcPct val="100000"/>
              </a:lnSpc>
              <a:spcBef>
                <a:spcPts val="1000"/>
              </a:spcBef>
              <a:defRPr b="0" sz="1600">
                <a:solidFill>
                  <a:schemeClr val="accent1">
                    <a:lumOff val="44000"/>
                  </a:schemeClr>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352" name="幻燈片編號"/>
          <p:cNvSpPr txBox="1"/>
          <p:nvPr>
            <p:ph type="sldNum" sz="quarter" idx="2"/>
          </p:nvPr>
        </p:nvSpPr>
        <p:spPr>
          <a:xfrm>
            <a:off x="1455459" y="37338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含標題的圖片">
    <p:spTree>
      <p:nvGrpSpPr>
        <p:cNvPr id="1" name=""/>
        <p:cNvGrpSpPr/>
        <p:nvPr/>
      </p:nvGrpSpPr>
      <p:grpSpPr>
        <a:xfrm>
          <a:off x="0" y="0"/>
          <a:ext cx="0" cy="0"/>
          <a:chOff x="0" y="0"/>
          <a:chExt cx="0" cy="0"/>
        </a:xfrm>
      </p:grpSpPr>
      <p:sp>
        <p:nvSpPr>
          <p:cNvPr id="359" name="直線接點 4"/>
          <p:cNvSpPr/>
          <p:nvPr/>
        </p:nvSpPr>
        <p:spPr>
          <a:xfrm>
            <a:off x="152400" y="533400"/>
            <a:ext cx="8832850" cy="0"/>
          </a:xfrm>
          <a:prstGeom prst="line">
            <a:avLst/>
          </a:prstGeom>
          <a:ln w="11430">
            <a:solidFill>
              <a:srgbClr val="7B9899"/>
            </a:solidFill>
            <a:prstDash val="sysDash"/>
          </a:ln>
        </p:spPr>
        <p:txBody>
          <a:bodyPr lIns="45719" rIns="45719" anchor="ctr"/>
          <a:lstStyle/>
          <a:p>
            <a:pPr/>
          </a:p>
        </p:txBody>
      </p:sp>
      <p:sp>
        <p:nvSpPr>
          <p:cNvPr id="360" name="矩形 20"/>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61" name="矩形 23"/>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62" name="矩形 24"/>
          <p:cNvSpPr/>
          <p:nvPr/>
        </p:nvSpPr>
        <p:spPr>
          <a:xfrm>
            <a:off x="0" y="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63" name="矩形 25"/>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64" name="矩形 9"/>
          <p:cNvSpPr/>
          <p:nvPr/>
        </p:nvSpPr>
        <p:spPr>
          <a:xfrm>
            <a:off x="152400" y="152400"/>
            <a:ext cx="8832850" cy="301625"/>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65" name="矩形 10"/>
          <p:cNvSpPr/>
          <p:nvPr/>
        </p:nvSpPr>
        <p:spPr>
          <a:xfrm>
            <a:off x="152400" y="609600"/>
            <a:ext cx="2743200" cy="5867400"/>
          </a:xfrm>
          <a:prstGeom prst="rect">
            <a:avLst/>
          </a:prstGeom>
          <a:solidFill>
            <a:srgbClr val="D16349"/>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66" name="矩形 11"/>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367" name="橢圓 12"/>
          <p:cNvSpPr/>
          <p:nvPr/>
        </p:nvSpPr>
        <p:spPr>
          <a:xfrm>
            <a:off x="1295400" y="228600"/>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68" name="橢圓 13"/>
          <p:cNvSpPr/>
          <p:nvPr/>
        </p:nvSpPr>
        <p:spPr>
          <a:xfrm>
            <a:off x="1390650" y="323850"/>
            <a:ext cx="419100" cy="419100"/>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69" name="矩形 14"/>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70" name="大標題文字"/>
          <p:cNvSpPr txBox="1"/>
          <p:nvPr>
            <p:ph type="title"/>
          </p:nvPr>
        </p:nvSpPr>
        <p:spPr>
          <a:xfrm>
            <a:off x="3000375" y="5029200"/>
            <a:ext cx="5867400" cy="1219200"/>
          </a:xfrm>
          <a:prstGeom prst="rect">
            <a:avLst/>
          </a:prstGeom>
        </p:spPr>
        <p:txBody>
          <a:bodyPr lIns="45719" tIns="45719" rIns="45719" bIns="45719" anchor="t"/>
          <a:lstStyle>
            <a:lvl1pPr>
              <a:lnSpc>
                <a:spcPct val="100000"/>
              </a:lnSpc>
              <a:defRPr sz="2400">
                <a:solidFill>
                  <a:srgbClr val="646B86"/>
                </a:solidFill>
                <a:latin typeface="Georgia"/>
                <a:ea typeface="Georgia"/>
                <a:cs typeface="Georgia"/>
                <a:sym typeface="Georgia"/>
              </a:defRPr>
            </a:lvl1pPr>
          </a:lstStyle>
          <a:p>
            <a:pPr/>
            <a:r>
              <a:t>大標題文字</a:t>
            </a:r>
          </a:p>
        </p:txBody>
      </p:sp>
      <p:sp>
        <p:nvSpPr>
          <p:cNvPr id="371" name="圖片版面配置區 2"/>
          <p:cNvSpPr/>
          <p:nvPr>
            <p:ph type="pic" sz="half" idx="13"/>
          </p:nvPr>
        </p:nvSpPr>
        <p:spPr>
          <a:xfrm>
            <a:off x="3000375" y="609600"/>
            <a:ext cx="5867400" cy="4267200"/>
          </a:xfrm>
          <a:prstGeom prst="rect">
            <a:avLst/>
          </a:prstGeom>
        </p:spPr>
        <p:txBody>
          <a:bodyPr lIns="91439" tIns="45719" rIns="91439" bIns="45719"/>
          <a:lstStyle/>
          <a:p>
            <a:pPr/>
          </a:p>
        </p:txBody>
      </p:sp>
      <p:sp>
        <p:nvSpPr>
          <p:cNvPr id="372" name="內文層級一…"/>
          <p:cNvSpPr txBox="1"/>
          <p:nvPr>
            <p:ph type="body" sz="half" idx="1"/>
          </p:nvPr>
        </p:nvSpPr>
        <p:spPr>
          <a:xfrm>
            <a:off x="381000" y="990600"/>
            <a:ext cx="2438400" cy="5257800"/>
          </a:xfrm>
          <a:prstGeom prst="rect">
            <a:avLst/>
          </a:prstGeom>
        </p:spPr>
        <p:txBody>
          <a:bodyPr lIns="45719" tIns="45719" rIns="45719" bIns="45719">
            <a:normAutofit fontScale="100000" lnSpcReduction="0"/>
          </a:bodyPr>
          <a:lstStyle>
            <a:lvl1pPr marL="0" indent="0">
              <a:lnSpc>
                <a:spcPct val="100000"/>
              </a:lnSpc>
              <a:spcBef>
                <a:spcPts val="1000"/>
              </a:spcBef>
              <a:buSzTx/>
              <a:buNone/>
              <a:defRPr b="0" sz="1600">
                <a:solidFill>
                  <a:schemeClr val="accent1">
                    <a:lumOff val="44000"/>
                  </a:schemeClr>
                </a:solidFill>
                <a:latin typeface="Georgia"/>
                <a:ea typeface="Georgia"/>
                <a:cs typeface="Georgia"/>
                <a:sym typeface="Georgia"/>
              </a:defRPr>
            </a:lvl1pPr>
            <a:lvl2pPr marL="638704" indent="-364066">
              <a:lnSpc>
                <a:spcPct val="100000"/>
              </a:lnSpc>
              <a:spcBef>
                <a:spcPts val="1000"/>
              </a:spcBef>
              <a:buSzPct val="70000"/>
              <a:buChar char="○"/>
              <a:defRPr b="0" sz="1600">
                <a:solidFill>
                  <a:schemeClr val="accent1">
                    <a:lumOff val="44000"/>
                  </a:schemeClr>
                </a:solidFill>
                <a:latin typeface="Georgia"/>
                <a:ea typeface="Georgia"/>
                <a:cs typeface="Georgia"/>
                <a:sym typeface="Georgia"/>
              </a:defRPr>
            </a:lvl2pPr>
            <a:lvl3pPr marL="959485" indent="-365760">
              <a:lnSpc>
                <a:spcPct val="100000"/>
              </a:lnSpc>
              <a:spcBef>
                <a:spcPts val="1000"/>
              </a:spcBef>
              <a:buSzPct val="75000"/>
              <a:buChar char=""/>
              <a:defRPr b="0" sz="1600">
                <a:solidFill>
                  <a:schemeClr val="accent1">
                    <a:lumOff val="44000"/>
                  </a:schemeClr>
                </a:solidFill>
                <a:latin typeface="Georgia"/>
                <a:ea typeface="Georgia"/>
                <a:cs typeface="Georgia"/>
                <a:sym typeface="Georgia"/>
              </a:defRPr>
            </a:lvl3pPr>
            <a:lvl4pPr marL="1274762" indent="-406400">
              <a:lnSpc>
                <a:spcPct val="100000"/>
              </a:lnSpc>
              <a:spcBef>
                <a:spcPts val="1000"/>
              </a:spcBef>
              <a:buSzPct val="70000"/>
              <a:buChar char="○"/>
              <a:defRPr b="0" sz="1600">
                <a:solidFill>
                  <a:schemeClr val="accent1">
                    <a:lumOff val="44000"/>
                  </a:schemeClr>
                </a:solidFill>
                <a:latin typeface="Georgia"/>
                <a:ea typeface="Georgia"/>
                <a:cs typeface="Georgia"/>
                <a:sym typeface="Georgia"/>
              </a:defRPr>
            </a:lvl4pPr>
            <a:lvl5pPr marL="1549400" indent="-406400">
              <a:lnSpc>
                <a:spcPct val="100000"/>
              </a:lnSpc>
              <a:spcBef>
                <a:spcPts val="1000"/>
              </a:spcBef>
              <a:buSzPct val="100000"/>
              <a:buChar char="•"/>
              <a:defRPr b="0" sz="1600">
                <a:solidFill>
                  <a:schemeClr val="accent1">
                    <a:lumOff val="44000"/>
                  </a:schemeClr>
                </a:solidFill>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373" name="幻燈片編號"/>
          <p:cNvSpPr txBox="1"/>
          <p:nvPr>
            <p:ph type="sldNum" sz="quarter" idx="2"/>
          </p:nvPr>
        </p:nvSpPr>
        <p:spPr>
          <a:xfrm>
            <a:off x="1455459" y="373380"/>
            <a:ext cx="289482" cy="320041"/>
          </a:xfrm>
          <a:prstGeom prst="rect">
            <a:avLst/>
          </a:prstGeom>
        </p:spPr>
        <p:txBody>
          <a:bodyPr>
            <a:normAutofit fontScale="100000" lnSpcReduction="0"/>
          </a:bodyPr>
          <a:lstStyle>
            <a:lvl1pPr algn="ctr" defTabSz="914400">
              <a:defRPr b="1" sz="1600">
                <a:solidFill>
                  <a:srgbClr val="7B989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spTree>
      <p:nvGrpSpPr>
        <p:cNvPr id="1" name=""/>
        <p:cNvGrpSpPr/>
        <p:nvPr/>
      </p:nvGrpSpPr>
      <p:grpSpPr>
        <a:xfrm>
          <a:off x="0" y="0"/>
          <a:ext cx="0" cy="0"/>
          <a:chOff x="0" y="0"/>
          <a:chExt cx="0" cy="0"/>
        </a:xfrm>
      </p:grpSpPr>
      <p:sp>
        <p:nvSpPr>
          <p:cNvPr id="380"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81" name="矩形 15"/>
          <p:cNvSpPr/>
          <p:nvPr/>
        </p:nvSpPr>
        <p:spPr>
          <a:xfrm>
            <a:off x="0" y="0"/>
            <a:ext cx="9144000" cy="1393825"/>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82"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83"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84" name="矩形 8"/>
          <p:cNvSpPr/>
          <p:nvPr/>
        </p:nvSpPr>
        <p:spPr>
          <a:xfrm>
            <a:off x="149225" y="6388100"/>
            <a:ext cx="8832850"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385" name="矩形 7"/>
          <p:cNvSpPr/>
          <p:nvPr/>
        </p:nvSpPr>
        <p:spPr>
          <a:xfrm>
            <a:off x="152400" y="155575"/>
            <a:ext cx="8832850" cy="6546850"/>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386" name="直線接點 9"/>
          <p:cNvSpPr/>
          <p:nvPr/>
        </p:nvSpPr>
        <p:spPr>
          <a:xfrm>
            <a:off x="152400" y="1276350"/>
            <a:ext cx="8832850" cy="0"/>
          </a:xfrm>
          <a:prstGeom prst="line">
            <a:avLst/>
          </a:prstGeom>
          <a:ln>
            <a:solidFill>
              <a:srgbClr val="7B9899"/>
            </a:solidFill>
            <a:prstDash val="sysDash"/>
          </a:ln>
        </p:spPr>
        <p:txBody>
          <a:bodyPr lIns="45719" rIns="45719" anchor="ctr"/>
          <a:lstStyle/>
          <a:p>
            <a:pPr/>
          </a:p>
        </p:txBody>
      </p:sp>
      <p:sp>
        <p:nvSpPr>
          <p:cNvPr id="387" name="橢圓 11"/>
          <p:cNvSpPr/>
          <p:nvPr/>
        </p:nvSpPr>
        <p:spPr>
          <a:xfrm>
            <a:off x="4267200" y="955675"/>
            <a:ext cx="609600" cy="609600"/>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88" name="橢圓 14"/>
          <p:cNvSpPr/>
          <p:nvPr/>
        </p:nvSpPr>
        <p:spPr>
          <a:xfrm>
            <a:off x="4362450" y="1050925"/>
            <a:ext cx="419100" cy="420688"/>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389" name="大標題文字"/>
          <p:cNvSpPr txBox="1"/>
          <p:nvPr>
            <p:ph type="title"/>
          </p:nvPr>
        </p:nvSpPr>
        <p:spPr>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390" name="內文層級一…"/>
          <p:cNvSpPr txBox="1"/>
          <p:nvPr>
            <p:ph type="body" sz="half" idx="1"/>
          </p:nvPr>
        </p:nvSpPr>
        <p:spPr>
          <a:xfrm>
            <a:off x="1049337" y="1460500"/>
            <a:ext cx="3436939" cy="4681538"/>
          </a:xfrm>
          <a:prstGeom prst="rect">
            <a:avLst/>
          </a:prstGeom>
        </p:spPr>
        <p:txBody>
          <a:bodyPr lIns="45719" tIns="45719" rIns="45719" bIns="45719">
            <a:normAutofit fontScale="100000" lnSpcReduction="0"/>
          </a:bodyPr>
          <a:lstStyle>
            <a:lvl1pPr marL="273050" indent="-273050">
              <a:lnSpc>
                <a:spcPct val="100000"/>
              </a:lnSpc>
              <a:spcBef>
                <a:spcPts val="600"/>
              </a:spcBef>
              <a:buClr>
                <a:srgbClr val="D16349"/>
              </a:buClr>
              <a:buSzPct val="85000"/>
              <a:buChar char="●"/>
              <a:defRPr b="0" sz="2700">
                <a:latin typeface="Georgia"/>
                <a:ea typeface="Georgia"/>
                <a:cs typeface="Georgia"/>
                <a:sym typeface="Georgia"/>
              </a:defRPr>
            </a:lvl1pPr>
            <a:lvl2pPr marL="609744" indent="-335106">
              <a:lnSpc>
                <a:spcPct val="100000"/>
              </a:lnSpc>
              <a:spcBef>
                <a:spcPts val="600"/>
              </a:spcBef>
              <a:buClr>
                <a:srgbClr val="D16349"/>
              </a:buClr>
              <a:buSzPct val="70000"/>
              <a:buChar char="○"/>
              <a:defRPr b="0" sz="2700">
                <a:latin typeface="Georgia"/>
                <a:ea typeface="Georgia"/>
                <a:cs typeface="Georgia"/>
                <a:sym typeface="Georgia"/>
              </a:defRPr>
            </a:lvl2pPr>
            <a:lvl3pPr marL="902335" indent="-308610">
              <a:lnSpc>
                <a:spcPct val="100000"/>
              </a:lnSpc>
              <a:spcBef>
                <a:spcPts val="600"/>
              </a:spcBef>
              <a:buClr>
                <a:srgbClr val="D16349"/>
              </a:buClr>
              <a:buSzPct val="75000"/>
              <a:buChar char=""/>
              <a:defRPr b="0" sz="2700">
                <a:latin typeface="Georgia"/>
                <a:ea typeface="Georgia"/>
                <a:cs typeface="Georgia"/>
                <a:sym typeface="Georgia"/>
              </a:defRPr>
            </a:lvl3pPr>
            <a:lvl4pPr marL="1176972" indent="-308609">
              <a:lnSpc>
                <a:spcPct val="100000"/>
              </a:lnSpc>
              <a:spcBef>
                <a:spcPts val="600"/>
              </a:spcBef>
              <a:buClr>
                <a:srgbClr val="D16349"/>
              </a:buClr>
              <a:buSzPct val="70000"/>
              <a:buChar char="○"/>
              <a:defRPr b="0" sz="2700">
                <a:latin typeface="Georgia"/>
                <a:ea typeface="Georgia"/>
                <a:cs typeface="Georgia"/>
                <a:sym typeface="Georgia"/>
              </a:defRPr>
            </a:lvl4pPr>
            <a:lvl5pPr marL="1485900" indent="-342900">
              <a:lnSpc>
                <a:spcPct val="100000"/>
              </a:lnSpc>
              <a:spcBef>
                <a:spcPts val="600"/>
              </a:spcBef>
              <a:buClr>
                <a:srgbClr val="D16349"/>
              </a:buClr>
              <a:buSzPct val="100000"/>
              <a:buChar char="•"/>
              <a:defRPr b="0" sz="27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39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spTree>
      <p:nvGrpSpPr>
        <p:cNvPr id="1" name=""/>
        <p:cNvGrpSpPr/>
        <p:nvPr/>
      </p:nvGrpSpPr>
      <p:grpSpPr>
        <a:xfrm>
          <a:off x="0" y="0"/>
          <a:ext cx="0" cy="0"/>
          <a:chOff x="0" y="0"/>
          <a:chExt cx="0" cy="0"/>
        </a:xfrm>
      </p:grpSpPr>
      <p:sp>
        <p:nvSpPr>
          <p:cNvPr id="398"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399" name="矩形 15"/>
          <p:cNvSpPr/>
          <p:nvPr/>
        </p:nvSpPr>
        <p:spPr>
          <a:xfrm>
            <a:off x="0" y="-1"/>
            <a:ext cx="9144000" cy="139337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00"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01"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02"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403" name="矩形 7"/>
          <p:cNvSpPr/>
          <p:nvPr/>
        </p:nvSpPr>
        <p:spPr>
          <a:xfrm>
            <a:off x="152399" y="155447"/>
            <a:ext cx="8833106" cy="6547106"/>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404" name="直線接點 9"/>
          <p:cNvSpPr/>
          <p:nvPr/>
        </p:nvSpPr>
        <p:spPr>
          <a:xfrm>
            <a:off x="152399" y="1276742"/>
            <a:ext cx="8833106" cy="1"/>
          </a:xfrm>
          <a:prstGeom prst="line">
            <a:avLst/>
          </a:prstGeom>
          <a:ln>
            <a:solidFill>
              <a:srgbClr val="7B9899"/>
            </a:solidFill>
            <a:prstDash val="sysDash"/>
          </a:ln>
        </p:spPr>
        <p:txBody>
          <a:bodyPr lIns="45719" rIns="45719"/>
          <a:lstStyle/>
          <a:p>
            <a:pPr>
              <a:defRPr>
                <a:latin typeface="Georgia"/>
                <a:ea typeface="Georgia"/>
                <a:cs typeface="Georgia"/>
                <a:sym typeface="Georgia"/>
              </a:defRPr>
            </a:pPr>
          </a:p>
        </p:txBody>
      </p:sp>
      <p:sp>
        <p:nvSpPr>
          <p:cNvPr id="405" name="橢圓 11"/>
          <p:cNvSpPr/>
          <p:nvPr/>
        </p:nvSpPr>
        <p:spPr>
          <a:xfrm>
            <a:off x="4267200" y="956036"/>
            <a:ext cx="609600" cy="609601"/>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06" name="橢圓 14"/>
          <p:cNvSpPr/>
          <p:nvPr/>
        </p:nvSpPr>
        <p:spPr>
          <a:xfrm>
            <a:off x="4361688" y="1050523"/>
            <a:ext cx="420625" cy="420625"/>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07" name="大標題文字"/>
          <p:cNvSpPr txBox="1"/>
          <p:nvPr>
            <p:ph type="title"/>
          </p:nvPr>
        </p:nvSpPr>
        <p:spPr>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408" name="內文層級一…"/>
          <p:cNvSpPr txBox="1"/>
          <p:nvPr>
            <p:ph type="body" sz="half" idx="1"/>
          </p:nvPr>
        </p:nvSpPr>
        <p:spPr>
          <a:xfrm>
            <a:off x="1049337" y="1460500"/>
            <a:ext cx="3436939" cy="4681538"/>
          </a:xfrm>
          <a:prstGeom prst="rect">
            <a:avLst/>
          </a:prstGeom>
        </p:spPr>
        <p:txBody>
          <a:bodyPr lIns="45719" tIns="45719" rIns="45719" bIns="45719">
            <a:normAutofit fontScale="100000" lnSpcReduction="0"/>
          </a:bodyPr>
          <a:lstStyle>
            <a:lvl1pPr marL="274320" indent="-274320">
              <a:lnSpc>
                <a:spcPct val="100000"/>
              </a:lnSpc>
              <a:spcBef>
                <a:spcPts val="600"/>
              </a:spcBef>
              <a:buClr>
                <a:srgbClr val="D16349"/>
              </a:buClr>
              <a:buSzPct val="85000"/>
              <a:buChar char="●"/>
              <a:defRPr b="0" sz="2700">
                <a:latin typeface="Georgia"/>
                <a:ea typeface="Georgia"/>
                <a:cs typeface="Georgia"/>
                <a:sym typeface="Georgia"/>
              </a:defRPr>
            </a:lvl1pPr>
            <a:lvl2pPr marL="610985" indent="-336665">
              <a:lnSpc>
                <a:spcPct val="100000"/>
              </a:lnSpc>
              <a:spcBef>
                <a:spcPts val="600"/>
              </a:spcBef>
              <a:buClr>
                <a:srgbClr val="D16349"/>
              </a:buClr>
              <a:buSzPct val="70000"/>
              <a:buChar char="○"/>
              <a:defRPr b="0" sz="2700">
                <a:latin typeface="Georgia"/>
                <a:ea typeface="Georgia"/>
                <a:cs typeface="Georgia"/>
                <a:sym typeface="Georgia"/>
              </a:defRPr>
            </a:lvl2pPr>
            <a:lvl3pPr marL="902970" indent="-308610">
              <a:lnSpc>
                <a:spcPct val="100000"/>
              </a:lnSpc>
              <a:spcBef>
                <a:spcPts val="600"/>
              </a:spcBef>
              <a:buClr>
                <a:srgbClr val="D16349"/>
              </a:buClr>
              <a:buSzPct val="75000"/>
              <a:buChar char=""/>
              <a:defRPr b="0" sz="2700">
                <a:latin typeface="Georgia"/>
                <a:ea typeface="Georgia"/>
                <a:cs typeface="Georgia"/>
                <a:sym typeface="Georgia"/>
              </a:defRPr>
            </a:lvl3pPr>
            <a:lvl4pPr marL="1177289" indent="-308609">
              <a:lnSpc>
                <a:spcPct val="100000"/>
              </a:lnSpc>
              <a:spcBef>
                <a:spcPts val="600"/>
              </a:spcBef>
              <a:buClr>
                <a:srgbClr val="D16349"/>
              </a:buClr>
              <a:buSzPct val="70000"/>
              <a:buChar char="○"/>
              <a:defRPr b="0" sz="2700">
                <a:latin typeface="Georgia"/>
                <a:ea typeface="Georgia"/>
                <a:cs typeface="Georgia"/>
                <a:sym typeface="Georgia"/>
              </a:defRPr>
            </a:lvl4pPr>
            <a:lvl5pPr marL="1485900" indent="-342900">
              <a:lnSpc>
                <a:spcPct val="100000"/>
              </a:lnSpc>
              <a:spcBef>
                <a:spcPts val="600"/>
              </a:spcBef>
              <a:buClr>
                <a:srgbClr val="D16349"/>
              </a:buClr>
              <a:buSzPct val="100000"/>
              <a:buChar char="•"/>
              <a:defRPr b="0" sz="27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409" name="幻燈片編號"/>
          <p:cNvSpPr txBox="1"/>
          <p:nvPr>
            <p:ph type="sldNum" sz="quarter" idx="2"/>
          </p:nvPr>
        </p:nvSpPr>
        <p:spPr>
          <a:xfrm>
            <a:off x="5486400" y="6172200"/>
            <a:ext cx="2133600" cy="368301"/>
          </a:xfrm>
          <a:prstGeom prst="rect">
            <a:avLst/>
          </a:prstGeom>
        </p:spPr>
        <p:txBody>
          <a:bodyPr>
            <a:normAutofit fontScale="100000" lnSpcReduction="0"/>
          </a:bodyPr>
          <a:lstStyle>
            <a:lvl1pPr algn="ctr">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物件">
    <p:bg>
      <p:bgPr>
        <a:solidFill>
          <a:srgbClr val="C5D1D7"/>
        </a:solidFill>
      </p:bgPr>
    </p:bg>
    <p:spTree>
      <p:nvGrpSpPr>
        <p:cNvPr id="1" name=""/>
        <p:cNvGrpSpPr/>
        <p:nvPr/>
      </p:nvGrpSpPr>
      <p:grpSpPr>
        <a:xfrm>
          <a:off x="0" y="0"/>
          <a:ext cx="0" cy="0"/>
          <a:chOff x="0" y="0"/>
          <a:chExt cx="0" cy="0"/>
        </a:xfrm>
      </p:grpSpPr>
      <p:sp>
        <p:nvSpPr>
          <p:cNvPr id="416"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17" name="矩形 15"/>
          <p:cNvSpPr/>
          <p:nvPr/>
        </p:nvSpPr>
        <p:spPr>
          <a:xfrm>
            <a:off x="0" y="-1"/>
            <a:ext cx="9144000" cy="139337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18"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19"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20"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421" name="矩形 7"/>
          <p:cNvSpPr/>
          <p:nvPr/>
        </p:nvSpPr>
        <p:spPr>
          <a:xfrm>
            <a:off x="152399" y="155447"/>
            <a:ext cx="8833106" cy="6547106"/>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422" name="直線接點 9"/>
          <p:cNvSpPr/>
          <p:nvPr/>
        </p:nvSpPr>
        <p:spPr>
          <a:xfrm>
            <a:off x="152399" y="1276742"/>
            <a:ext cx="8833106" cy="1"/>
          </a:xfrm>
          <a:prstGeom prst="line">
            <a:avLst/>
          </a:prstGeom>
          <a:ln>
            <a:solidFill>
              <a:srgbClr val="7B9899"/>
            </a:solidFill>
            <a:prstDash val="sysDash"/>
          </a:ln>
        </p:spPr>
        <p:txBody>
          <a:bodyPr lIns="45719" rIns="45719"/>
          <a:lstStyle/>
          <a:p>
            <a:pPr>
              <a:defRPr>
                <a:latin typeface="Georgia"/>
                <a:ea typeface="Georgia"/>
                <a:cs typeface="Georgia"/>
                <a:sym typeface="Georgia"/>
              </a:defRPr>
            </a:pPr>
          </a:p>
        </p:txBody>
      </p:sp>
      <p:sp>
        <p:nvSpPr>
          <p:cNvPr id="423" name="橢圓 11"/>
          <p:cNvSpPr/>
          <p:nvPr/>
        </p:nvSpPr>
        <p:spPr>
          <a:xfrm>
            <a:off x="4267200" y="956036"/>
            <a:ext cx="609600" cy="609601"/>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24" name="橢圓 14"/>
          <p:cNvSpPr/>
          <p:nvPr/>
        </p:nvSpPr>
        <p:spPr>
          <a:xfrm>
            <a:off x="4361688" y="1050523"/>
            <a:ext cx="420625" cy="420625"/>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25" name="大標題文字"/>
          <p:cNvSpPr txBox="1"/>
          <p:nvPr>
            <p:ph type="title"/>
          </p:nvPr>
        </p:nvSpPr>
        <p:spPr>
          <a:xfrm>
            <a:off x="301752" y="228600"/>
            <a:ext cx="8534401" cy="758952"/>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426" name="內文層級一…"/>
          <p:cNvSpPr txBox="1"/>
          <p:nvPr>
            <p:ph type="body" idx="1"/>
          </p:nvPr>
        </p:nvSpPr>
        <p:spPr>
          <a:xfrm>
            <a:off x="301752" y="1527047"/>
            <a:ext cx="8503920" cy="4572001"/>
          </a:xfrm>
          <a:prstGeom prst="rect">
            <a:avLst/>
          </a:prstGeom>
        </p:spPr>
        <p:txBody>
          <a:bodyPr lIns="45719" tIns="45719" rIns="45719" bIns="45719">
            <a:normAutofit fontScale="100000" lnSpcReduction="0"/>
          </a:bodyPr>
          <a:lstStyle>
            <a:lvl1pPr marL="274320" indent="-274320">
              <a:lnSpc>
                <a:spcPct val="100000"/>
              </a:lnSpc>
              <a:spcBef>
                <a:spcPts val="600"/>
              </a:spcBef>
              <a:buClr>
                <a:srgbClr val="D16349"/>
              </a:buClr>
              <a:buSzPct val="85000"/>
              <a:buChar char="●"/>
              <a:defRPr b="0" sz="2700">
                <a:latin typeface="Georgia"/>
                <a:ea typeface="Georgia"/>
                <a:cs typeface="Georgia"/>
                <a:sym typeface="Georgia"/>
              </a:defRPr>
            </a:lvl1pPr>
            <a:lvl2pPr marL="610985" indent="-336665">
              <a:lnSpc>
                <a:spcPct val="100000"/>
              </a:lnSpc>
              <a:spcBef>
                <a:spcPts val="600"/>
              </a:spcBef>
              <a:buClr>
                <a:srgbClr val="D16349"/>
              </a:buClr>
              <a:buSzPct val="70000"/>
              <a:buChar char="○"/>
              <a:defRPr b="0" sz="2700">
                <a:latin typeface="Georgia"/>
                <a:ea typeface="Georgia"/>
                <a:cs typeface="Georgia"/>
                <a:sym typeface="Georgia"/>
              </a:defRPr>
            </a:lvl2pPr>
            <a:lvl3pPr marL="902970" indent="-308610">
              <a:lnSpc>
                <a:spcPct val="100000"/>
              </a:lnSpc>
              <a:spcBef>
                <a:spcPts val="600"/>
              </a:spcBef>
              <a:buClr>
                <a:srgbClr val="D16349"/>
              </a:buClr>
              <a:buSzPct val="75000"/>
              <a:buChar char=""/>
              <a:defRPr b="0" sz="2700">
                <a:latin typeface="Georgia"/>
                <a:ea typeface="Georgia"/>
                <a:cs typeface="Georgia"/>
                <a:sym typeface="Georgia"/>
              </a:defRPr>
            </a:lvl3pPr>
            <a:lvl4pPr marL="1177289" indent="-308609">
              <a:lnSpc>
                <a:spcPct val="100000"/>
              </a:lnSpc>
              <a:spcBef>
                <a:spcPts val="600"/>
              </a:spcBef>
              <a:buClr>
                <a:srgbClr val="D16349"/>
              </a:buClr>
              <a:buSzPct val="70000"/>
              <a:buChar char="○"/>
              <a:defRPr b="0" sz="2700">
                <a:latin typeface="Georgia"/>
                <a:ea typeface="Georgia"/>
                <a:cs typeface="Georgia"/>
                <a:sym typeface="Georgia"/>
              </a:defRPr>
            </a:lvl4pPr>
            <a:lvl5pPr marL="1485900" indent="-342900">
              <a:lnSpc>
                <a:spcPct val="100000"/>
              </a:lnSpc>
              <a:spcBef>
                <a:spcPts val="600"/>
              </a:spcBef>
              <a:buClr>
                <a:srgbClr val="D16349"/>
              </a:buClr>
              <a:buSzPct val="100000"/>
              <a:buChar char="•"/>
              <a:defRPr b="0" sz="27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427" name="幻燈片編號"/>
          <p:cNvSpPr txBox="1"/>
          <p:nvPr>
            <p:ph type="sldNum" sz="quarter" idx="2"/>
          </p:nvPr>
        </p:nvSpPr>
        <p:spPr>
          <a:xfrm>
            <a:off x="4432202" y="1080664"/>
            <a:ext cx="316172" cy="332741"/>
          </a:xfrm>
          <a:prstGeom prst="rect">
            <a:avLst/>
          </a:prstGeom>
        </p:spPr>
        <p:txBody>
          <a:bodyPr>
            <a:normAutofit fontScale="100000" lnSpcReduction="0"/>
          </a:bodyPr>
          <a:lstStyle>
            <a:lvl1pPr algn="ctr">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只有標題">
    <p:spTree>
      <p:nvGrpSpPr>
        <p:cNvPr id="1" name=""/>
        <p:cNvGrpSpPr/>
        <p:nvPr/>
      </p:nvGrpSpPr>
      <p:grpSpPr>
        <a:xfrm>
          <a:off x="0" y="0"/>
          <a:ext cx="0" cy="0"/>
          <a:chOff x="0" y="0"/>
          <a:chExt cx="0" cy="0"/>
        </a:xfrm>
      </p:grpSpPr>
      <p:sp>
        <p:nvSpPr>
          <p:cNvPr id="434"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35" name="矩形 15"/>
          <p:cNvSpPr/>
          <p:nvPr/>
        </p:nvSpPr>
        <p:spPr>
          <a:xfrm>
            <a:off x="0" y="-1"/>
            <a:ext cx="9144000" cy="139337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36"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37"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438"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439" name="矩形 7"/>
          <p:cNvSpPr/>
          <p:nvPr/>
        </p:nvSpPr>
        <p:spPr>
          <a:xfrm>
            <a:off x="152399" y="155447"/>
            <a:ext cx="8833106" cy="6547106"/>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440" name="直線接點 9"/>
          <p:cNvSpPr/>
          <p:nvPr/>
        </p:nvSpPr>
        <p:spPr>
          <a:xfrm>
            <a:off x="152399" y="1276742"/>
            <a:ext cx="8833106" cy="1"/>
          </a:xfrm>
          <a:prstGeom prst="line">
            <a:avLst/>
          </a:prstGeom>
          <a:ln>
            <a:solidFill>
              <a:srgbClr val="7B9899"/>
            </a:solidFill>
            <a:prstDash val="sysDash"/>
          </a:ln>
        </p:spPr>
        <p:txBody>
          <a:bodyPr lIns="45719" rIns="45719"/>
          <a:lstStyle/>
          <a:p>
            <a:pPr>
              <a:defRPr>
                <a:latin typeface="Georgia"/>
                <a:ea typeface="Georgia"/>
                <a:cs typeface="Georgia"/>
                <a:sym typeface="Georgia"/>
              </a:defRPr>
            </a:pPr>
          </a:p>
        </p:txBody>
      </p:sp>
      <p:sp>
        <p:nvSpPr>
          <p:cNvPr id="441" name="橢圓 11"/>
          <p:cNvSpPr/>
          <p:nvPr/>
        </p:nvSpPr>
        <p:spPr>
          <a:xfrm>
            <a:off x="4267200" y="956036"/>
            <a:ext cx="609600" cy="609601"/>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42" name="橢圓 14"/>
          <p:cNvSpPr/>
          <p:nvPr/>
        </p:nvSpPr>
        <p:spPr>
          <a:xfrm>
            <a:off x="4361688" y="1050523"/>
            <a:ext cx="420625" cy="420625"/>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443" name="大標題文字"/>
          <p:cNvSpPr txBox="1"/>
          <p:nvPr>
            <p:ph type="title"/>
          </p:nvPr>
        </p:nvSpPr>
        <p:spPr>
          <a:xfrm>
            <a:off x="301752" y="228600"/>
            <a:ext cx="8534401" cy="758952"/>
          </a:xfrm>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444" name="幻燈片編號"/>
          <p:cNvSpPr txBox="1"/>
          <p:nvPr>
            <p:ph type="sldNum" sz="quarter" idx="2"/>
          </p:nvPr>
        </p:nvSpPr>
        <p:spPr>
          <a:xfrm>
            <a:off x="4413914" y="1090312"/>
            <a:ext cx="316172" cy="332741"/>
          </a:xfrm>
          <a:prstGeom prst="rect">
            <a:avLst/>
          </a:prstGeom>
        </p:spPr>
        <p:txBody>
          <a:bodyPr>
            <a:normAutofit fontScale="100000" lnSpcReduction="0"/>
          </a:bodyPr>
          <a:lstStyle>
            <a:lvl1pPr algn="ctr">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投影片">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451" name="矩形 11"/>
          <p:cNvSpPr/>
          <p:nvPr/>
        </p:nvSpPr>
        <p:spPr>
          <a:xfrm>
            <a:off x="0" y="0"/>
            <a:ext cx="9144000" cy="6858000"/>
          </a:xfrm>
          <a:prstGeom prst="rect">
            <a:avLst/>
          </a:prstGeom>
          <a:solidFill>
            <a:schemeClr val="accent1">
              <a:lumOff val="44000"/>
            </a:schemeClr>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52" name="圓角矩形 12"/>
          <p:cNvSpPr/>
          <p:nvPr/>
        </p:nvSpPr>
        <p:spPr>
          <a:xfrm>
            <a:off x="65313" y="69755"/>
            <a:ext cx="9013373" cy="6692201"/>
          </a:xfrm>
          <a:prstGeom prst="roundRect">
            <a:avLst>
              <a:gd name="adj" fmla="val 4929"/>
            </a:avLst>
          </a:prstGeom>
          <a:blipFill>
            <a:blip r:embed="rId3"/>
          </a:blipFill>
          <a:ln w="6350" cap="sq">
            <a:solidFill>
              <a:srgbClr val="000000"/>
            </a:solidFill>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53" name="內文層級一…"/>
          <p:cNvSpPr txBox="1"/>
          <p:nvPr>
            <p:ph type="body" sz="quarter" idx="1"/>
          </p:nvPr>
        </p:nvSpPr>
        <p:spPr>
          <a:xfrm>
            <a:off x="1295400" y="3200400"/>
            <a:ext cx="6400800" cy="1600200"/>
          </a:xfrm>
          <a:prstGeom prst="rect">
            <a:avLst/>
          </a:prstGeom>
        </p:spPr>
        <p:txBody>
          <a:bodyPr lIns="45719" tIns="45719" rIns="45719" bIns="45719">
            <a:normAutofit fontScale="100000" lnSpcReduction="0"/>
          </a:bodyPr>
          <a:lstStyle>
            <a:lvl1pPr marL="0" indent="0" algn="ctr">
              <a:lnSpc>
                <a:spcPct val="100000"/>
              </a:lnSpc>
              <a:spcBef>
                <a:spcPts val="500"/>
              </a:spcBef>
              <a:buSzTx/>
              <a:buNone/>
              <a:defRPr b="0" sz="2600">
                <a:solidFill>
                  <a:srgbClr val="696464"/>
                </a:solidFill>
                <a:latin typeface="Perpetua"/>
                <a:ea typeface="Perpetua"/>
                <a:cs typeface="Perpetua"/>
                <a:sym typeface="Perpetua"/>
              </a:defRPr>
            </a:lvl1pPr>
            <a:lvl2pPr marL="0" indent="457200" algn="ctr">
              <a:lnSpc>
                <a:spcPct val="100000"/>
              </a:lnSpc>
              <a:spcBef>
                <a:spcPts val="500"/>
              </a:spcBef>
              <a:buSzTx/>
              <a:buNone/>
              <a:defRPr b="0" sz="2600">
                <a:solidFill>
                  <a:srgbClr val="696464"/>
                </a:solidFill>
                <a:latin typeface="Perpetua"/>
                <a:ea typeface="Perpetua"/>
                <a:cs typeface="Perpetua"/>
                <a:sym typeface="Perpetua"/>
              </a:defRPr>
            </a:lvl2pPr>
            <a:lvl3pPr indent="914400" algn="ctr">
              <a:lnSpc>
                <a:spcPct val="100000"/>
              </a:lnSpc>
              <a:spcBef>
                <a:spcPts val="500"/>
              </a:spcBef>
              <a:defRPr b="0" sz="2600">
                <a:solidFill>
                  <a:srgbClr val="696464"/>
                </a:solidFill>
                <a:latin typeface="Perpetua"/>
                <a:ea typeface="Perpetua"/>
                <a:cs typeface="Perpetua"/>
                <a:sym typeface="Perpetua"/>
              </a:defRPr>
            </a:lvl3pPr>
            <a:lvl4pPr indent="1371600" algn="ctr">
              <a:lnSpc>
                <a:spcPct val="100000"/>
              </a:lnSpc>
              <a:spcBef>
                <a:spcPts val="500"/>
              </a:spcBef>
              <a:defRPr b="0" sz="2600">
                <a:solidFill>
                  <a:srgbClr val="696464"/>
                </a:solidFill>
                <a:latin typeface="Perpetua"/>
                <a:ea typeface="Perpetua"/>
                <a:cs typeface="Perpetua"/>
                <a:sym typeface="Perpetua"/>
              </a:defRPr>
            </a:lvl4pPr>
            <a:lvl5pPr indent="1828800" algn="ctr">
              <a:lnSpc>
                <a:spcPct val="100000"/>
              </a:lnSpc>
              <a:spcBef>
                <a:spcPts val="500"/>
              </a:spcBef>
              <a:defRPr b="0" sz="2600">
                <a:solidFill>
                  <a:srgbClr val="696464"/>
                </a:solidFill>
                <a:latin typeface="Perpetua"/>
                <a:ea typeface="Perpetua"/>
                <a:cs typeface="Perpetua"/>
                <a:sym typeface="Perpetua"/>
              </a:defRPr>
            </a:lvl5pPr>
          </a:lstStyle>
          <a:p>
            <a:pPr/>
            <a:r>
              <a:t>內文層級一</a:t>
            </a:r>
          </a:p>
          <a:p>
            <a:pPr lvl="1"/>
            <a:r>
              <a:t>內文層級二</a:t>
            </a:r>
          </a:p>
          <a:p>
            <a:pPr lvl="2"/>
            <a:r>
              <a:t>內文層級三</a:t>
            </a:r>
          </a:p>
          <a:p>
            <a:pPr lvl="3"/>
            <a:r>
              <a:t>內文層級四</a:t>
            </a:r>
          </a:p>
          <a:p>
            <a:pPr lvl="4"/>
            <a:r>
              <a:t>內文層級五</a:t>
            </a:r>
          </a:p>
        </p:txBody>
      </p:sp>
      <p:sp>
        <p:nvSpPr>
          <p:cNvPr id="454" name="矩形 6"/>
          <p:cNvSpPr/>
          <p:nvPr/>
        </p:nvSpPr>
        <p:spPr>
          <a:xfrm>
            <a:off x="62931" y="1449303"/>
            <a:ext cx="9021537" cy="1527350"/>
          </a:xfrm>
          <a:prstGeom prst="rect">
            <a:avLst/>
          </a:prstGeom>
          <a:solidFill>
            <a:srgbClr val="D34817"/>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55" name="矩形 9"/>
          <p:cNvSpPr/>
          <p:nvPr/>
        </p:nvSpPr>
        <p:spPr>
          <a:xfrm>
            <a:off x="62931" y="1396719"/>
            <a:ext cx="9021537" cy="120580"/>
          </a:xfrm>
          <a:prstGeom prst="rect">
            <a:avLst/>
          </a:prstGeom>
          <a:solidFill>
            <a:srgbClr val="E6AFA9"/>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56" name="矩形 10"/>
          <p:cNvSpPr/>
          <p:nvPr/>
        </p:nvSpPr>
        <p:spPr>
          <a:xfrm>
            <a:off x="62931" y="2976648"/>
            <a:ext cx="9021537" cy="110533"/>
          </a:xfrm>
          <a:prstGeom prst="rect">
            <a:avLst/>
          </a:prstGeom>
          <a:solidFill>
            <a:srgbClr val="918485"/>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57" name="大標題文字"/>
          <p:cNvSpPr txBox="1"/>
          <p:nvPr>
            <p:ph type="title"/>
          </p:nvPr>
        </p:nvSpPr>
        <p:spPr>
          <a:xfrm>
            <a:off x="457200" y="1505929"/>
            <a:ext cx="8229600" cy="1470026"/>
          </a:xfrm>
          <a:prstGeom prst="rect">
            <a:avLst/>
          </a:prstGeom>
        </p:spPr>
        <p:txBody>
          <a:bodyPr lIns="45719" tIns="45719" rIns="45719" bIns="45719"/>
          <a:lstStyle>
            <a:lvl1pPr algn="ctr">
              <a:lnSpc>
                <a:spcPct val="100000"/>
              </a:lnSpc>
              <a:defRPr b="0" sz="4000">
                <a:solidFill>
                  <a:schemeClr val="accent1">
                    <a:lumOff val="44000"/>
                  </a:schemeClr>
                </a:solidFill>
                <a:latin typeface="Franklin Gothic Book"/>
                <a:ea typeface="Franklin Gothic Book"/>
                <a:cs typeface="Franklin Gothic Book"/>
                <a:sym typeface="Franklin Gothic Book"/>
              </a:defRPr>
            </a:lvl1pPr>
          </a:lstStyle>
          <a:p>
            <a:pPr/>
            <a:r>
              <a:t>大標題文字</a:t>
            </a:r>
          </a:p>
        </p:txBody>
      </p:sp>
      <p:sp>
        <p:nvSpPr>
          <p:cNvPr id="458" name="幻燈片編號"/>
          <p:cNvSpPr txBox="1"/>
          <p:nvPr>
            <p:ph type="sldNum" sz="quarter" idx="2"/>
          </p:nvPr>
        </p:nvSpPr>
        <p:spPr>
          <a:xfrm>
            <a:off x="146304" y="6339789"/>
            <a:ext cx="457201" cy="198222"/>
          </a:xfrm>
          <a:prstGeom prst="rect">
            <a:avLst/>
          </a:prstGeom>
          <a:solidFill>
            <a:srgbClr val="D34817"/>
          </a:solidFill>
        </p:spPr>
        <p:txBody>
          <a:bodyPr wrap="square" lIns="0" tIns="0" rIns="0" bIns="0"/>
          <a:lstStyle>
            <a:lvl1pPr algn="ctr" defTabSz="914400">
              <a:defRPr sz="1400">
                <a:solidFill>
                  <a:schemeClr val="accent1">
                    <a:lumOff val="44000"/>
                  </a:schemeClr>
                </a:solidFill>
                <a:latin typeface="Franklin Gothic Book"/>
                <a:ea typeface="Franklin Gothic Book"/>
                <a:cs typeface="Franklin Gothic Book"/>
                <a:sym typeface="Franklin Gothic 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章節標題">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465" name="矩形 10"/>
          <p:cNvSpPr/>
          <p:nvPr/>
        </p:nvSpPr>
        <p:spPr>
          <a:xfrm>
            <a:off x="0" y="0"/>
            <a:ext cx="9144000" cy="6858000"/>
          </a:xfrm>
          <a:prstGeom prst="rect">
            <a:avLst/>
          </a:prstGeom>
          <a:solidFill>
            <a:schemeClr val="accent1">
              <a:lumOff val="44000"/>
            </a:schemeClr>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66" name="圓角矩形 9"/>
          <p:cNvSpPr/>
          <p:nvPr/>
        </p:nvSpPr>
        <p:spPr>
          <a:xfrm>
            <a:off x="65313" y="69755"/>
            <a:ext cx="9013373" cy="6692201"/>
          </a:xfrm>
          <a:prstGeom prst="roundRect">
            <a:avLst>
              <a:gd name="adj" fmla="val 4929"/>
            </a:avLst>
          </a:prstGeom>
          <a:blipFill>
            <a:blip r:embed="rId3"/>
          </a:blipFill>
          <a:ln w="6350" cap="sq">
            <a:solidFill>
              <a:srgbClr val="000000"/>
            </a:solidFill>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67" name="大標題文字"/>
          <p:cNvSpPr txBox="1"/>
          <p:nvPr>
            <p:ph type="title"/>
          </p:nvPr>
        </p:nvSpPr>
        <p:spPr>
          <a:xfrm>
            <a:off x="722312" y="952500"/>
            <a:ext cx="7772401" cy="1362075"/>
          </a:xfrm>
          <a:prstGeom prst="rect">
            <a:avLst/>
          </a:prstGeom>
        </p:spPr>
        <p:txBody>
          <a:bodyPr lIns="45719" tIns="45719" rIns="45719" bIns="45719" anchor="b"/>
          <a:lstStyle>
            <a:lvl1pPr>
              <a:lnSpc>
                <a:spcPct val="100000"/>
              </a:lnSpc>
              <a:defRPr b="0" sz="4000">
                <a:solidFill>
                  <a:srgbClr val="696464"/>
                </a:solidFill>
                <a:latin typeface="Franklin Gothic Book"/>
                <a:ea typeface="Franklin Gothic Book"/>
                <a:cs typeface="Franklin Gothic Book"/>
                <a:sym typeface="Franklin Gothic Book"/>
              </a:defRPr>
            </a:lvl1pPr>
          </a:lstStyle>
          <a:p>
            <a:pPr/>
            <a:r>
              <a:t>大標題文字</a:t>
            </a:r>
          </a:p>
        </p:txBody>
      </p:sp>
      <p:sp>
        <p:nvSpPr>
          <p:cNvPr id="468" name="內文層級一…"/>
          <p:cNvSpPr txBox="1"/>
          <p:nvPr>
            <p:ph type="body" sz="quarter" idx="1"/>
          </p:nvPr>
        </p:nvSpPr>
        <p:spPr>
          <a:xfrm>
            <a:off x="722312" y="2547938"/>
            <a:ext cx="7772401" cy="1338263"/>
          </a:xfrm>
          <a:prstGeom prst="rect">
            <a:avLst/>
          </a:prstGeom>
        </p:spPr>
        <p:txBody>
          <a:bodyPr lIns="45719" tIns="45719" rIns="45719" bIns="45719">
            <a:normAutofit fontScale="100000" lnSpcReduction="0"/>
          </a:bodyPr>
          <a:lstStyle>
            <a:lvl1pPr marL="0" indent="0">
              <a:lnSpc>
                <a:spcPct val="100000"/>
              </a:lnSpc>
              <a:spcBef>
                <a:spcPts val="500"/>
              </a:spcBef>
              <a:buSzTx/>
              <a:buNone/>
              <a:defRPr b="0">
                <a:solidFill>
                  <a:srgbClr val="888888"/>
                </a:solidFill>
                <a:latin typeface="Perpetua"/>
                <a:ea typeface="Perpetua"/>
                <a:cs typeface="Perpetua"/>
                <a:sym typeface="Perpetua"/>
              </a:defRPr>
            </a:lvl1pPr>
            <a:lvl2pPr marL="0" indent="320040">
              <a:lnSpc>
                <a:spcPct val="100000"/>
              </a:lnSpc>
              <a:spcBef>
                <a:spcPts val="500"/>
              </a:spcBef>
              <a:buSzTx/>
              <a:buNone/>
              <a:defRPr b="0">
                <a:solidFill>
                  <a:srgbClr val="888888"/>
                </a:solidFill>
                <a:latin typeface="Perpetua"/>
                <a:ea typeface="Perpetua"/>
                <a:cs typeface="Perpetua"/>
                <a:sym typeface="Perpetua"/>
              </a:defRPr>
            </a:lvl2pPr>
            <a:lvl3pPr indent="594360">
              <a:lnSpc>
                <a:spcPct val="100000"/>
              </a:lnSpc>
              <a:spcBef>
                <a:spcPts val="500"/>
              </a:spcBef>
              <a:defRPr b="0">
                <a:solidFill>
                  <a:srgbClr val="888888"/>
                </a:solidFill>
                <a:latin typeface="Perpetua"/>
                <a:ea typeface="Perpetua"/>
                <a:cs typeface="Perpetua"/>
                <a:sym typeface="Perpetua"/>
              </a:defRPr>
            </a:lvl3pPr>
            <a:lvl4pPr indent="868680">
              <a:lnSpc>
                <a:spcPct val="100000"/>
              </a:lnSpc>
              <a:spcBef>
                <a:spcPts val="500"/>
              </a:spcBef>
              <a:defRPr b="0">
                <a:solidFill>
                  <a:srgbClr val="888888"/>
                </a:solidFill>
                <a:latin typeface="Perpetua"/>
                <a:ea typeface="Perpetua"/>
                <a:cs typeface="Perpetua"/>
                <a:sym typeface="Perpetua"/>
              </a:defRPr>
            </a:lvl4pPr>
            <a:lvl5pPr indent="1143000">
              <a:lnSpc>
                <a:spcPct val="100000"/>
              </a:lnSpc>
              <a:spcBef>
                <a:spcPts val="500"/>
              </a:spcBef>
              <a:defRPr b="0">
                <a:solidFill>
                  <a:srgbClr val="888888"/>
                </a:solidFill>
                <a:latin typeface="Perpetua"/>
                <a:ea typeface="Perpetua"/>
                <a:cs typeface="Perpetua"/>
                <a:sym typeface="Perpetua"/>
              </a:defRPr>
            </a:lvl5pPr>
          </a:lstStyle>
          <a:p>
            <a:pPr/>
            <a:r>
              <a:t>內文層級一</a:t>
            </a:r>
          </a:p>
          <a:p>
            <a:pPr lvl="1"/>
            <a:r>
              <a:t>內文層級二</a:t>
            </a:r>
          </a:p>
          <a:p>
            <a:pPr lvl="2"/>
            <a:r>
              <a:t>內文層級三</a:t>
            </a:r>
          </a:p>
          <a:p>
            <a:pPr lvl="3"/>
            <a:r>
              <a:t>內文層級四</a:t>
            </a:r>
          </a:p>
          <a:p>
            <a:pPr lvl="4"/>
            <a:r>
              <a:t>內文層級五</a:t>
            </a:r>
          </a:p>
        </p:txBody>
      </p:sp>
      <p:sp>
        <p:nvSpPr>
          <p:cNvPr id="469" name="矩形 6"/>
          <p:cNvSpPr/>
          <p:nvPr/>
        </p:nvSpPr>
        <p:spPr>
          <a:xfrm flipV="1">
            <a:off x="69412" y="2376829"/>
            <a:ext cx="9013515" cy="91441"/>
          </a:xfrm>
          <a:prstGeom prst="rect">
            <a:avLst/>
          </a:prstGeom>
          <a:solidFill>
            <a:srgbClr val="D34817"/>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70" name="矩形 7"/>
          <p:cNvSpPr/>
          <p:nvPr/>
        </p:nvSpPr>
        <p:spPr>
          <a:xfrm>
            <a:off x="69146" y="2341474"/>
            <a:ext cx="9013781" cy="45720"/>
          </a:xfrm>
          <a:prstGeom prst="rect">
            <a:avLst/>
          </a:prstGeom>
          <a:solidFill>
            <a:srgbClr val="E6AFA9"/>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71" name="矩形 8"/>
          <p:cNvSpPr/>
          <p:nvPr/>
        </p:nvSpPr>
        <p:spPr>
          <a:xfrm>
            <a:off x="68305" y="2468879"/>
            <a:ext cx="9014623" cy="45721"/>
          </a:xfrm>
          <a:prstGeom prst="rect">
            <a:avLst/>
          </a:prstGeom>
          <a:solidFill>
            <a:srgbClr val="918485"/>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72" name="幻燈片編號"/>
          <p:cNvSpPr txBox="1"/>
          <p:nvPr>
            <p:ph type="sldNum" sz="quarter" idx="2"/>
          </p:nvPr>
        </p:nvSpPr>
        <p:spPr>
          <a:xfrm>
            <a:off x="146304" y="6338265"/>
            <a:ext cx="457201" cy="198222"/>
          </a:xfrm>
          <a:prstGeom prst="rect">
            <a:avLst/>
          </a:prstGeom>
          <a:solidFill>
            <a:srgbClr val="D34817"/>
          </a:solidFill>
        </p:spPr>
        <p:txBody>
          <a:bodyPr wrap="square" lIns="0" tIns="0" rIns="0" bIns="0"/>
          <a:lstStyle>
            <a:lvl1pPr algn="ctr" defTabSz="914400">
              <a:defRPr sz="1400">
                <a:solidFill>
                  <a:schemeClr val="accent1">
                    <a:lumOff val="44000"/>
                  </a:schemeClr>
                </a:solidFill>
                <a:latin typeface="Franklin Gothic Book"/>
                <a:ea typeface="Franklin Gothic Book"/>
                <a:cs typeface="Franklin Gothic Book"/>
                <a:sym typeface="Franklin Gothic 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及物件">
    <p:spTree>
      <p:nvGrpSpPr>
        <p:cNvPr id="1" name=""/>
        <p:cNvGrpSpPr/>
        <p:nvPr/>
      </p:nvGrpSpPr>
      <p:grpSpPr>
        <a:xfrm>
          <a:off x="0" y="0"/>
          <a:ext cx="0" cy="0"/>
          <a:chOff x="0" y="0"/>
          <a:chExt cx="0" cy="0"/>
        </a:xfrm>
      </p:grpSpPr>
      <p:sp>
        <p:nvSpPr>
          <p:cNvPr id="479" name="矩形 8"/>
          <p:cNvSpPr/>
          <p:nvPr/>
        </p:nvSpPr>
        <p:spPr>
          <a:xfrm>
            <a:off x="0" y="0"/>
            <a:ext cx="9144000" cy="6858000"/>
          </a:xfrm>
          <a:prstGeom prst="rect">
            <a:avLst/>
          </a:prstGeom>
          <a:solidFill>
            <a:schemeClr val="accent1">
              <a:lumOff val="44000"/>
            </a:schemeClr>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80" name="圓角矩形 7"/>
          <p:cNvSpPr/>
          <p:nvPr/>
        </p:nvSpPr>
        <p:spPr>
          <a:xfrm>
            <a:off x="64007" y="69755"/>
            <a:ext cx="9013374" cy="6693408"/>
          </a:xfrm>
          <a:prstGeom prst="roundRect">
            <a:avLst>
              <a:gd name="adj" fmla="val 4929"/>
            </a:avLst>
          </a:prstGeom>
          <a:solidFill>
            <a:schemeClr val="accent1">
              <a:lumOff val="44000"/>
            </a:schemeClr>
          </a:solidFill>
          <a:ln w="6350" cap="sq">
            <a:solidFill>
              <a:srgbClr val="000000"/>
            </a:solidFill>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81" name="大標題文字"/>
          <p:cNvSpPr txBox="1"/>
          <p:nvPr>
            <p:ph type="title"/>
          </p:nvPr>
        </p:nvSpPr>
        <p:spPr>
          <a:xfrm>
            <a:off x="914400" y="274638"/>
            <a:ext cx="7772400" cy="1143001"/>
          </a:xfrm>
          <a:prstGeom prst="rect">
            <a:avLst/>
          </a:prstGeom>
        </p:spPr>
        <p:txBody>
          <a:bodyPr lIns="45719" tIns="45719" rIns="45719" bIns="45719" anchor="b"/>
          <a:lstStyle>
            <a:lvl1pPr>
              <a:lnSpc>
                <a:spcPct val="100000"/>
              </a:lnSpc>
              <a:defRPr b="0" sz="4000">
                <a:solidFill>
                  <a:srgbClr val="696464"/>
                </a:solidFill>
                <a:latin typeface="Franklin Gothic Book"/>
                <a:ea typeface="Franklin Gothic Book"/>
                <a:cs typeface="Franklin Gothic Book"/>
                <a:sym typeface="Franklin Gothic Book"/>
              </a:defRPr>
            </a:lvl1pPr>
          </a:lstStyle>
          <a:p>
            <a:pPr/>
            <a:r>
              <a:t>大標題文字</a:t>
            </a:r>
          </a:p>
        </p:txBody>
      </p:sp>
      <p:sp>
        <p:nvSpPr>
          <p:cNvPr id="482" name="內文層級一…"/>
          <p:cNvSpPr txBox="1"/>
          <p:nvPr>
            <p:ph type="body" idx="1"/>
          </p:nvPr>
        </p:nvSpPr>
        <p:spPr>
          <a:xfrm>
            <a:off x="914400" y="1447800"/>
            <a:ext cx="7772400" cy="4572000"/>
          </a:xfrm>
          <a:prstGeom prst="rect">
            <a:avLst/>
          </a:prstGeom>
        </p:spPr>
        <p:txBody>
          <a:bodyPr lIns="45719" tIns="45719" rIns="45719" bIns="45719">
            <a:normAutofit fontScale="100000" lnSpcReduction="0"/>
          </a:bodyPr>
          <a:lstStyle>
            <a:lvl1pPr marL="274320" indent="-274320">
              <a:lnSpc>
                <a:spcPct val="100000"/>
              </a:lnSpc>
              <a:spcBef>
                <a:spcPts val="500"/>
              </a:spcBef>
              <a:buClr>
                <a:srgbClr val="D34817"/>
              </a:buClr>
              <a:buSzPct val="85000"/>
              <a:buChar char="●"/>
              <a:defRPr b="0" sz="2600">
                <a:latin typeface="Perpetua"/>
                <a:ea typeface="Perpetua"/>
                <a:cs typeface="Perpetua"/>
                <a:sym typeface="Perpetua"/>
              </a:defRPr>
            </a:lvl1pPr>
            <a:lvl2pPr marL="567690" indent="-247650">
              <a:lnSpc>
                <a:spcPct val="100000"/>
              </a:lnSpc>
              <a:spcBef>
                <a:spcPts val="500"/>
              </a:spcBef>
              <a:buClr>
                <a:srgbClr val="D34817"/>
              </a:buClr>
              <a:buSzPct val="85000"/>
              <a:buChar char="●"/>
              <a:defRPr b="0" sz="2600">
                <a:latin typeface="Perpetua"/>
                <a:ea typeface="Perpetua"/>
                <a:cs typeface="Perpetua"/>
                <a:sym typeface="Perpetua"/>
              </a:defRPr>
            </a:lvl2pPr>
            <a:lvl3pPr marL="891540" indent="-297180">
              <a:lnSpc>
                <a:spcPct val="100000"/>
              </a:lnSpc>
              <a:spcBef>
                <a:spcPts val="500"/>
              </a:spcBef>
              <a:buClr>
                <a:srgbClr val="D34817"/>
              </a:buClr>
              <a:buSzPct val="85000"/>
              <a:buChar char="●"/>
              <a:defRPr b="0" sz="2600">
                <a:latin typeface="Perpetua"/>
                <a:ea typeface="Perpetua"/>
                <a:cs typeface="Perpetua"/>
                <a:sym typeface="Perpetua"/>
              </a:defRPr>
            </a:lvl3pPr>
            <a:lvl4pPr marL="1165860" indent="-297180">
              <a:lnSpc>
                <a:spcPct val="100000"/>
              </a:lnSpc>
              <a:spcBef>
                <a:spcPts val="500"/>
              </a:spcBef>
              <a:buClr>
                <a:srgbClr val="D34817"/>
              </a:buClr>
              <a:buSzPct val="80000"/>
              <a:buChar char="●"/>
              <a:defRPr b="0" sz="2600">
                <a:latin typeface="Perpetua"/>
                <a:ea typeface="Perpetua"/>
                <a:cs typeface="Perpetua"/>
                <a:sym typeface="Perpetua"/>
              </a:defRPr>
            </a:lvl4pPr>
            <a:lvl5pPr marL="1440180" indent="-297180">
              <a:lnSpc>
                <a:spcPct val="100000"/>
              </a:lnSpc>
              <a:spcBef>
                <a:spcPts val="500"/>
              </a:spcBef>
              <a:buClr>
                <a:srgbClr val="D34817"/>
              </a:buClr>
              <a:buSzPct val="100000"/>
              <a:buChar char="o"/>
              <a:defRPr b="0" sz="2600">
                <a:latin typeface="Perpetua"/>
                <a:ea typeface="Perpetua"/>
                <a:cs typeface="Perpetua"/>
                <a:sym typeface="Perpetua"/>
              </a:defRPr>
            </a:lvl5pPr>
          </a:lstStyle>
          <a:p>
            <a:pPr/>
            <a:r>
              <a:t>內文層級一</a:t>
            </a:r>
          </a:p>
          <a:p>
            <a:pPr lvl="1"/>
            <a:r>
              <a:t>內文層級二</a:t>
            </a:r>
          </a:p>
          <a:p>
            <a:pPr lvl="2"/>
            <a:r>
              <a:t>內文層級三</a:t>
            </a:r>
          </a:p>
          <a:p>
            <a:pPr lvl="3"/>
            <a:r>
              <a:t>內文層級四</a:t>
            </a:r>
          </a:p>
          <a:p>
            <a:pPr lvl="4"/>
            <a:r>
              <a:t>內文層級五</a:t>
            </a:r>
          </a:p>
        </p:txBody>
      </p:sp>
      <p:sp>
        <p:nvSpPr>
          <p:cNvPr id="483" name="幻燈片編號"/>
          <p:cNvSpPr txBox="1"/>
          <p:nvPr>
            <p:ph type="sldNum" sz="quarter" idx="2"/>
          </p:nvPr>
        </p:nvSpPr>
        <p:spPr>
          <a:xfrm>
            <a:off x="146304" y="6339789"/>
            <a:ext cx="457201" cy="198222"/>
          </a:xfrm>
          <a:prstGeom prst="rect">
            <a:avLst/>
          </a:prstGeom>
          <a:solidFill>
            <a:srgbClr val="D34817"/>
          </a:solidFill>
        </p:spPr>
        <p:txBody>
          <a:bodyPr wrap="square" lIns="0" tIns="0" rIns="0" bIns="0"/>
          <a:lstStyle>
            <a:lvl1pPr algn="ctr" defTabSz="914400">
              <a:defRPr sz="1400">
                <a:solidFill>
                  <a:schemeClr val="accent1">
                    <a:lumOff val="44000"/>
                  </a:schemeClr>
                </a:solidFill>
                <a:latin typeface="Franklin Gothic Book"/>
                <a:ea typeface="Franklin Gothic Book"/>
                <a:cs typeface="Franklin Gothic Book"/>
                <a:sym typeface="Franklin Gothic Boo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490" name="矩形 8"/>
          <p:cNvSpPr/>
          <p:nvPr/>
        </p:nvSpPr>
        <p:spPr>
          <a:xfrm>
            <a:off x="0" y="0"/>
            <a:ext cx="9144000" cy="6858000"/>
          </a:xfrm>
          <a:prstGeom prst="rect">
            <a:avLst/>
          </a:prstGeom>
          <a:solidFill>
            <a:schemeClr val="accent1">
              <a:lumOff val="44000"/>
            </a:schemeClr>
          </a:solidFill>
          <a:ln w="12700">
            <a:miter lim="400000"/>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91" name="圓角矩形 7"/>
          <p:cNvSpPr/>
          <p:nvPr/>
        </p:nvSpPr>
        <p:spPr>
          <a:xfrm>
            <a:off x="64007" y="69755"/>
            <a:ext cx="9013374" cy="6693408"/>
          </a:xfrm>
          <a:prstGeom prst="roundRect">
            <a:avLst>
              <a:gd name="adj" fmla="val 4929"/>
            </a:avLst>
          </a:prstGeom>
          <a:solidFill>
            <a:schemeClr val="accent1">
              <a:lumOff val="44000"/>
            </a:schemeClr>
          </a:solidFill>
          <a:ln w="6350" cap="sq">
            <a:solidFill>
              <a:srgbClr val="000000"/>
            </a:solidFill>
          </a:ln>
        </p:spPr>
        <p:txBody>
          <a:bodyPr lIns="45719" rIns="45719" anchor="ctr"/>
          <a:lstStyle/>
          <a:p>
            <a:pPr algn="ctr" defTabSz="914400">
              <a:defRPr>
                <a:solidFill>
                  <a:schemeClr val="accent1">
                    <a:lumOff val="44000"/>
                  </a:schemeClr>
                </a:solidFill>
                <a:latin typeface="Perpetua"/>
                <a:ea typeface="Perpetua"/>
                <a:cs typeface="Perpetua"/>
                <a:sym typeface="Perpetua"/>
              </a:defRPr>
            </a:pPr>
          </a:p>
        </p:txBody>
      </p:sp>
      <p:sp>
        <p:nvSpPr>
          <p:cNvPr id="492" name="大標題文字"/>
          <p:cNvSpPr txBox="1"/>
          <p:nvPr>
            <p:ph type="title"/>
          </p:nvPr>
        </p:nvSpPr>
        <p:spPr>
          <a:xfrm>
            <a:off x="914400" y="274638"/>
            <a:ext cx="7772400" cy="1143001"/>
          </a:xfrm>
          <a:prstGeom prst="rect">
            <a:avLst/>
          </a:prstGeom>
        </p:spPr>
        <p:txBody>
          <a:bodyPr anchor="b"/>
          <a:lstStyle>
            <a:lvl1pPr>
              <a:lnSpc>
                <a:spcPct val="100000"/>
              </a:lnSpc>
              <a:defRPr b="0" sz="3200">
                <a:solidFill>
                  <a:srgbClr val="CC9900"/>
                </a:solidFill>
                <a:latin typeface="Noto Sans Mono CJK JP Regular"/>
                <a:ea typeface="Noto Sans Mono CJK JP Regular"/>
                <a:cs typeface="Noto Sans Mono CJK JP Regular"/>
                <a:sym typeface="Noto Sans Mono CJK JP Regular"/>
              </a:defRPr>
            </a:lvl1pPr>
          </a:lstStyle>
          <a:p>
            <a:pPr/>
            <a:r>
              <a:t>大標題文字</a:t>
            </a:r>
          </a:p>
        </p:txBody>
      </p:sp>
      <p:sp>
        <p:nvSpPr>
          <p:cNvPr id="493" name="幻燈片編號"/>
          <p:cNvSpPr txBox="1"/>
          <p:nvPr>
            <p:ph type="sldNum" sz="quarter" idx="2"/>
          </p:nvPr>
        </p:nvSpPr>
        <p:spPr>
          <a:xfrm>
            <a:off x="146304" y="6375399"/>
            <a:ext cx="457201" cy="127001"/>
          </a:xfrm>
          <a:prstGeom prst="rect">
            <a:avLst/>
          </a:prstGeom>
          <a:solidFill>
            <a:srgbClr val="D34817"/>
          </a:solidFill>
        </p:spPr>
        <p:txBody>
          <a:bodyPr wrap="square" lIns="0" tIns="0" rIns="0" bIns="0"/>
          <a:lstStyle>
            <a:lvl1pPr indent="88900" algn="ctr" defTabSz="914400">
              <a:defRPr b="1" spc="-5" sz="9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39" name="大標題文字"/>
          <p:cNvSpPr txBox="1"/>
          <p:nvPr>
            <p:ph type="title"/>
          </p:nvPr>
        </p:nvSpPr>
        <p:spPr>
          <a:prstGeom prst="rect">
            <a:avLst/>
          </a:prstGeom>
        </p:spPr>
        <p:txBody>
          <a:bodyPr/>
          <a:lstStyle/>
          <a:p>
            <a:pPr/>
            <a:r>
              <a:t>大標題文字</a:t>
            </a:r>
          </a:p>
        </p:txBody>
      </p:sp>
      <p:sp>
        <p:nvSpPr>
          <p:cNvPr id="40" name="內文層級一…"/>
          <p:cNvSpPr txBox="1"/>
          <p:nvPr>
            <p:ph type="body" sz="half" idx="1"/>
          </p:nvPr>
        </p:nvSpPr>
        <p:spPr>
          <a:xfrm>
            <a:off x="1049337" y="1460500"/>
            <a:ext cx="3436939" cy="4681538"/>
          </a:xfrm>
          <a:prstGeom prst="rect">
            <a:avLst/>
          </a:prstGeom>
        </p:spPr>
        <p:txBody>
          <a:bodyPr>
            <a:normAutofit fontScale="100000" lnSpcReduction="0"/>
          </a:bodyPr>
          <a:lstStyle>
            <a:lvl1pPr>
              <a:spcBef>
                <a:spcPts val="1300"/>
              </a:spcBef>
              <a:buBlip>
                <a:blip r:embed="rId2"/>
              </a:buBlip>
              <a:defRPr sz="2800"/>
            </a:lvl1pPr>
            <a:lvl2pPr marL="660929" indent="-203729">
              <a:spcBef>
                <a:spcPts val="1300"/>
              </a:spcBef>
              <a:defRPr sz="2800"/>
            </a:lvl2pPr>
            <a:lvl3pPr>
              <a:spcBef>
                <a:spcPts val="1300"/>
              </a:spcBef>
              <a:defRPr sz="2800"/>
            </a:lvl3pPr>
            <a:lvl4pPr>
              <a:spcBef>
                <a:spcPts val="1300"/>
              </a:spcBef>
              <a:defRPr sz="2800"/>
            </a:lvl4pPr>
            <a:lvl5pPr>
              <a:spcBef>
                <a:spcPts val="13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4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標題，文字及兩項物件">
    <p:spTree>
      <p:nvGrpSpPr>
        <p:cNvPr id="1" name=""/>
        <p:cNvGrpSpPr/>
        <p:nvPr/>
      </p:nvGrpSpPr>
      <p:grpSpPr>
        <a:xfrm>
          <a:off x="0" y="0"/>
          <a:ext cx="0" cy="0"/>
          <a:chOff x="0" y="0"/>
          <a:chExt cx="0" cy="0"/>
        </a:xfrm>
      </p:grpSpPr>
      <p:sp>
        <p:nvSpPr>
          <p:cNvPr id="500"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01" name="矩形 15"/>
          <p:cNvSpPr/>
          <p:nvPr/>
        </p:nvSpPr>
        <p:spPr>
          <a:xfrm>
            <a:off x="0" y="-1"/>
            <a:ext cx="9144000" cy="139337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02"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03"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04"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505" name="矩形 7"/>
          <p:cNvSpPr/>
          <p:nvPr/>
        </p:nvSpPr>
        <p:spPr>
          <a:xfrm>
            <a:off x="152399" y="155447"/>
            <a:ext cx="8833106" cy="6547106"/>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506" name="直線接點 9"/>
          <p:cNvSpPr/>
          <p:nvPr/>
        </p:nvSpPr>
        <p:spPr>
          <a:xfrm>
            <a:off x="152399" y="1276742"/>
            <a:ext cx="8833106" cy="1"/>
          </a:xfrm>
          <a:prstGeom prst="line">
            <a:avLst/>
          </a:prstGeom>
          <a:ln>
            <a:solidFill>
              <a:srgbClr val="7B9899"/>
            </a:solidFill>
            <a:prstDash val="sysDash"/>
          </a:ln>
        </p:spPr>
        <p:txBody>
          <a:bodyPr lIns="45719" rIns="45719"/>
          <a:lstStyle/>
          <a:p>
            <a:pPr>
              <a:defRPr>
                <a:latin typeface="Georgia"/>
                <a:ea typeface="Georgia"/>
                <a:cs typeface="Georgia"/>
                <a:sym typeface="Georgia"/>
              </a:defRPr>
            </a:pPr>
          </a:p>
        </p:txBody>
      </p:sp>
      <p:sp>
        <p:nvSpPr>
          <p:cNvPr id="507" name="橢圓 11"/>
          <p:cNvSpPr/>
          <p:nvPr/>
        </p:nvSpPr>
        <p:spPr>
          <a:xfrm>
            <a:off x="4267200" y="956036"/>
            <a:ext cx="609600" cy="609601"/>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508" name="橢圓 14"/>
          <p:cNvSpPr/>
          <p:nvPr/>
        </p:nvSpPr>
        <p:spPr>
          <a:xfrm>
            <a:off x="4361688" y="1050523"/>
            <a:ext cx="420625" cy="420625"/>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509" name="大標題文字"/>
          <p:cNvSpPr txBox="1"/>
          <p:nvPr>
            <p:ph type="title"/>
          </p:nvPr>
        </p:nvSpPr>
        <p:spPr>
          <a:prstGeom prst="rect">
            <a:avLst/>
          </a:prstGeom>
        </p:spPr>
        <p:txBody>
          <a:bodyPr lIns="45719" tIns="45719" rIns="45719" bIns="45719" anchor="b"/>
          <a:lstStyle>
            <a:lvl1pPr algn="ctr">
              <a:lnSpc>
                <a:spcPct val="100000"/>
              </a:lnSpc>
              <a:defRPr b="0" sz="3300">
                <a:solidFill>
                  <a:srgbClr val="7B9899"/>
                </a:solidFill>
                <a:latin typeface="Georgia"/>
                <a:ea typeface="Georgia"/>
                <a:cs typeface="Georgia"/>
                <a:sym typeface="Georgia"/>
              </a:defRPr>
            </a:lvl1pPr>
          </a:lstStyle>
          <a:p>
            <a:pPr/>
            <a:r>
              <a:t>大標題文字</a:t>
            </a:r>
          </a:p>
        </p:txBody>
      </p:sp>
      <p:sp>
        <p:nvSpPr>
          <p:cNvPr id="510" name="內文層級一…"/>
          <p:cNvSpPr txBox="1"/>
          <p:nvPr>
            <p:ph type="body" sz="half" idx="1"/>
          </p:nvPr>
        </p:nvSpPr>
        <p:spPr>
          <a:xfrm>
            <a:off x="1049337" y="1460500"/>
            <a:ext cx="3436939" cy="4681538"/>
          </a:xfrm>
          <a:prstGeom prst="rect">
            <a:avLst/>
          </a:prstGeom>
        </p:spPr>
        <p:txBody>
          <a:bodyPr lIns="45719" tIns="45719" rIns="45719" bIns="45719">
            <a:normAutofit fontScale="100000" lnSpcReduction="0"/>
          </a:bodyPr>
          <a:lstStyle>
            <a:lvl1pPr marL="274320" indent="-274320">
              <a:lnSpc>
                <a:spcPct val="100000"/>
              </a:lnSpc>
              <a:spcBef>
                <a:spcPts val="600"/>
              </a:spcBef>
              <a:buClr>
                <a:srgbClr val="D16349"/>
              </a:buClr>
              <a:buSzPct val="85000"/>
              <a:buChar char="●"/>
              <a:defRPr b="0" sz="2700">
                <a:latin typeface="Georgia"/>
                <a:ea typeface="Georgia"/>
                <a:cs typeface="Georgia"/>
                <a:sym typeface="Georgia"/>
              </a:defRPr>
            </a:lvl1pPr>
            <a:lvl2pPr marL="610985" indent="-336665">
              <a:lnSpc>
                <a:spcPct val="100000"/>
              </a:lnSpc>
              <a:spcBef>
                <a:spcPts val="600"/>
              </a:spcBef>
              <a:buClr>
                <a:srgbClr val="D16349"/>
              </a:buClr>
              <a:buSzPct val="70000"/>
              <a:buChar char="○"/>
              <a:defRPr b="0" sz="2700">
                <a:latin typeface="Georgia"/>
                <a:ea typeface="Georgia"/>
                <a:cs typeface="Georgia"/>
                <a:sym typeface="Georgia"/>
              </a:defRPr>
            </a:lvl2pPr>
            <a:lvl3pPr marL="902970" indent="-308610">
              <a:lnSpc>
                <a:spcPct val="100000"/>
              </a:lnSpc>
              <a:spcBef>
                <a:spcPts val="600"/>
              </a:spcBef>
              <a:buClr>
                <a:srgbClr val="D16349"/>
              </a:buClr>
              <a:buSzPct val="75000"/>
              <a:buChar char=""/>
              <a:defRPr b="0" sz="2700">
                <a:latin typeface="Georgia"/>
                <a:ea typeface="Georgia"/>
                <a:cs typeface="Georgia"/>
                <a:sym typeface="Georgia"/>
              </a:defRPr>
            </a:lvl3pPr>
            <a:lvl4pPr marL="1177289" indent="-308609">
              <a:lnSpc>
                <a:spcPct val="100000"/>
              </a:lnSpc>
              <a:spcBef>
                <a:spcPts val="600"/>
              </a:spcBef>
              <a:buClr>
                <a:srgbClr val="D16349"/>
              </a:buClr>
              <a:buSzPct val="70000"/>
              <a:buChar char="○"/>
              <a:defRPr b="0" sz="2700">
                <a:latin typeface="Georgia"/>
                <a:ea typeface="Georgia"/>
                <a:cs typeface="Georgia"/>
                <a:sym typeface="Georgia"/>
              </a:defRPr>
            </a:lvl4pPr>
            <a:lvl5pPr marL="1485900" indent="-342900">
              <a:lnSpc>
                <a:spcPct val="100000"/>
              </a:lnSpc>
              <a:spcBef>
                <a:spcPts val="600"/>
              </a:spcBef>
              <a:buClr>
                <a:srgbClr val="D16349"/>
              </a:buClr>
              <a:buSzPct val="100000"/>
              <a:buChar char="•"/>
              <a:defRPr b="0" sz="2700">
                <a:latin typeface="Georgia"/>
                <a:ea typeface="Georgia"/>
                <a:cs typeface="Georgia"/>
                <a:sym typeface="Georgia"/>
              </a:defRPr>
            </a:lvl5pPr>
          </a:lstStyle>
          <a:p>
            <a:pPr/>
            <a:r>
              <a:t>內文層級一</a:t>
            </a:r>
          </a:p>
          <a:p>
            <a:pPr lvl="1"/>
            <a:r>
              <a:t>內文層級二</a:t>
            </a:r>
          </a:p>
          <a:p>
            <a:pPr lvl="2"/>
            <a:r>
              <a:t>內文層級三</a:t>
            </a:r>
          </a:p>
          <a:p>
            <a:pPr lvl="3"/>
            <a:r>
              <a:t>內文層級四</a:t>
            </a:r>
          </a:p>
          <a:p>
            <a:pPr lvl="4"/>
            <a:r>
              <a:t>內文層級五</a:t>
            </a:r>
          </a:p>
        </p:txBody>
      </p:sp>
      <p:sp>
        <p:nvSpPr>
          <p:cNvPr id="511" name="幻燈片編號"/>
          <p:cNvSpPr txBox="1"/>
          <p:nvPr>
            <p:ph type="sldNum" sz="quarter" idx="2"/>
          </p:nvPr>
        </p:nvSpPr>
        <p:spPr>
          <a:xfrm>
            <a:off x="5486400" y="6172200"/>
            <a:ext cx="2133600" cy="368301"/>
          </a:xfrm>
          <a:prstGeom prst="rect">
            <a:avLst/>
          </a:prstGeom>
        </p:spPr>
        <p:txBody>
          <a:bodyPr>
            <a:normAutofit fontScale="100000" lnSpcReduction="0"/>
          </a:bodyPr>
          <a:lstStyle>
            <a:lvl1pPr algn="ctr">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Default">
    <p:spTree>
      <p:nvGrpSpPr>
        <p:cNvPr id="1" name=""/>
        <p:cNvGrpSpPr/>
        <p:nvPr/>
      </p:nvGrpSpPr>
      <p:grpSpPr>
        <a:xfrm>
          <a:off x="0" y="0"/>
          <a:ext cx="0" cy="0"/>
          <a:chOff x="0" y="0"/>
          <a:chExt cx="0" cy="0"/>
        </a:xfrm>
      </p:grpSpPr>
      <p:sp>
        <p:nvSpPr>
          <p:cNvPr id="518" name="矩形 16"/>
          <p:cNvSpPr/>
          <p:nvPr/>
        </p:nvSpPr>
        <p:spPr>
          <a:xfrm>
            <a:off x="0" y="6705600"/>
            <a:ext cx="9144000" cy="1524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19" name="矩形 15"/>
          <p:cNvSpPr/>
          <p:nvPr/>
        </p:nvSpPr>
        <p:spPr>
          <a:xfrm>
            <a:off x="0" y="-1"/>
            <a:ext cx="9144000" cy="1393373"/>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20" name="矩形 17"/>
          <p:cNvSpPr/>
          <p:nvPr/>
        </p:nvSpPr>
        <p:spPr>
          <a:xfrm>
            <a:off x="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21" name="矩形 18"/>
          <p:cNvSpPr/>
          <p:nvPr/>
        </p:nvSpPr>
        <p:spPr>
          <a:xfrm>
            <a:off x="8991600" y="0"/>
            <a:ext cx="152400" cy="6858000"/>
          </a:xfrm>
          <a:prstGeom prst="rect">
            <a:avLst/>
          </a:prstGeom>
          <a:solidFill>
            <a:schemeClr val="accent1">
              <a:lumOff val="44000"/>
            </a:schemeClr>
          </a:solidFill>
          <a:ln w="12700">
            <a:miter lim="400000"/>
          </a:ln>
        </p:spPr>
        <p:txBody>
          <a:bodyPr lIns="45719" rIns="45719" anchor="ctr"/>
          <a:lstStyle/>
          <a:p>
            <a:pPr>
              <a:defRPr>
                <a:latin typeface="Georgia"/>
                <a:ea typeface="Georgia"/>
                <a:cs typeface="Georgia"/>
                <a:sym typeface="Georgia"/>
              </a:defRPr>
            </a:pPr>
          </a:p>
        </p:txBody>
      </p:sp>
      <p:sp>
        <p:nvSpPr>
          <p:cNvPr id="522" name="矩形 8"/>
          <p:cNvSpPr/>
          <p:nvPr/>
        </p:nvSpPr>
        <p:spPr>
          <a:xfrm>
            <a:off x="149351" y="6388384"/>
            <a:ext cx="8833106" cy="309564"/>
          </a:xfrm>
          <a:prstGeom prst="rect">
            <a:avLst/>
          </a:prstGeom>
          <a:solidFill>
            <a:srgbClr val="8CADAE"/>
          </a:solidFill>
          <a:ln w="12700">
            <a:miter lim="400000"/>
          </a:ln>
        </p:spPr>
        <p:txBody>
          <a:bodyPr lIns="45719" rIns="45719" anchor="ctr"/>
          <a:lstStyle/>
          <a:p>
            <a:pPr>
              <a:defRPr>
                <a:latin typeface="Georgia"/>
                <a:ea typeface="Georgia"/>
                <a:cs typeface="Georgia"/>
                <a:sym typeface="Georgia"/>
              </a:defRPr>
            </a:pPr>
          </a:p>
        </p:txBody>
      </p:sp>
      <p:sp>
        <p:nvSpPr>
          <p:cNvPr id="523" name="矩形 7"/>
          <p:cNvSpPr/>
          <p:nvPr/>
        </p:nvSpPr>
        <p:spPr>
          <a:xfrm>
            <a:off x="152399" y="155447"/>
            <a:ext cx="8833106" cy="6547106"/>
          </a:xfrm>
          <a:prstGeom prst="rect">
            <a:avLst/>
          </a:prstGeom>
          <a:ln>
            <a:solidFill>
              <a:srgbClr val="7B9899"/>
            </a:solidFill>
            <a:miter/>
          </a:ln>
        </p:spPr>
        <p:txBody>
          <a:bodyPr lIns="45719" rIns="45719" anchor="ctr"/>
          <a:lstStyle/>
          <a:p>
            <a:pPr>
              <a:defRPr>
                <a:latin typeface="Georgia"/>
                <a:ea typeface="Georgia"/>
                <a:cs typeface="Georgia"/>
                <a:sym typeface="Georgia"/>
              </a:defRPr>
            </a:pPr>
          </a:p>
        </p:txBody>
      </p:sp>
      <p:sp>
        <p:nvSpPr>
          <p:cNvPr id="524" name="直線接點 9"/>
          <p:cNvSpPr/>
          <p:nvPr/>
        </p:nvSpPr>
        <p:spPr>
          <a:xfrm>
            <a:off x="152399" y="1276742"/>
            <a:ext cx="8833106" cy="1"/>
          </a:xfrm>
          <a:prstGeom prst="line">
            <a:avLst/>
          </a:prstGeom>
          <a:ln>
            <a:solidFill>
              <a:srgbClr val="7B9899"/>
            </a:solidFill>
            <a:prstDash val="sysDash"/>
          </a:ln>
        </p:spPr>
        <p:txBody>
          <a:bodyPr lIns="45719" rIns="45719"/>
          <a:lstStyle/>
          <a:p>
            <a:pPr>
              <a:defRPr>
                <a:latin typeface="Georgia"/>
                <a:ea typeface="Georgia"/>
                <a:cs typeface="Georgia"/>
                <a:sym typeface="Georgia"/>
              </a:defRPr>
            </a:pPr>
          </a:p>
        </p:txBody>
      </p:sp>
      <p:sp>
        <p:nvSpPr>
          <p:cNvPr id="525" name="橢圓 11"/>
          <p:cNvSpPr/>
          <p:nvPr/>
        </p:nvSpPr>
        <p:spPr>
          <a:xfrm>
            <a:off x="4267200" y="956036"/>
            <a:ext cx="609600" cy="609601"/>
          </a:xfrm>
          <a:prstGeom prst="ellipse">
            <a:avLst/>
          </a:prstGeom>
          <a:solidFill>
            <a:schemeClr val="accent1">
              <a:lumOff val="44000"/>
            </a:schemeClr>
          </a:solidFill>
          <a:ln w="12700">
            <a:miter lim="400000"/>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526" name="橢圓 14"/>
          <p:cNvSpPr/>
          <p:nvPr/>
        </p:nvSpPr>
        <p:spPr>
          <a:xfrm>
            <a:off x="4361688" y="1050523"/>
            <a:ext cx="420625" cy="420625"/>
          </a:xfrm>
          <a:prstGeom prst="ellipse">
            <a:avLst/>
          </a:prstGeom>
          <a:solidFill>
            <a:schemeClr val="accent1">
              <a:lumOff val="44000"/>
            </a:schemeClr>
          </a:solidFill>
          <a:ln w="50800" cap="rnd">
            <a:solidFill>
              <a:srgbClr val="7B9899"/>
            </a:solidFill>
          </a:ln>
        </p:spPr>
        <p:txBody>
          <a:bodyPr lIns="45719" rIns="45719" anchor="ctr"/>
          <a:lstStyle/>
          <a:p>
            <a:pPr algn="ctr">
              <a:defRPr>
                <a:solidFill>
                  <a:schemeClr val="accent1">
                    <a:lumOff val="44000"/>
                  </a:schemeClr>
                </a:solidFill>
                <a:latin typeface="Georgia"/>
                <a:ea typeface="Georgia"/>
                <a:cs typeface="Georgia"/>
                <a:sym typeface="Georgia"/>
              </a:defRPr>
            </a:pPr>
          </a:p>
        </p:txBody>
      </p:sp>
      <p:sp>
        <p:nvSpPr>
          <p:cNvPr id="527" name="幻燈片編號"/>
          <p:cNvSpPr txBox="1"/>
          <p:nvPr>
            <p:ph type="sldNum" sz="quarter" idx="2"/>
          </p:nvPr>
        </p:nvSpPr>
        <p:spPr>
          <a:xfrm>
            <a:off x="4413914" y="1094466"/>
            <a:ext cx="316172" cy="332741"/>
          </a:xfrm>
          <a:prstGeom prst="rect">
            <a:avLst/>
          </a:prstGeom>
        </p:spPr>
        <p:txBody>
          <a:bodyPr>
            <a:normAutofit fontScale="100000" lnSpcReduction="0"/>
          </a:bodyPr>
          <a:lstStyle>
            <a:lvl1pPr algn="ctr">
              <a:defRPr sz="1600">
                <a:solidFill>
                  <a:srgbClr val="7B9899"/>
                </a:solidFill>
                <a:latin typeface="Georgia"/>
                <a:ea typeface="Georgia"/>
                <a:cs typeface="Georgia"/>
                <a:sym typeface="Georgi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534" name="矩形 19"/>
          <p:cNvSpPr/>
          <p:nvPr/>
        </p:nvSpPr>
        <p:spPr>
          <a:xfrm>
            <a:off x="0" y="6705600"/>
            <a:ext cx="9144000" cy="152400"/>
          </a:xfrm>
          <a:prstGeom prst="rect">
            <a:avLst/>
          </a:prstGeom>
          <a:solidFill>
            <a:schemeClr val="accent1">
              <a:lumOff val="44000"/>
            </a:schemeClr>
          </a:solidFill>
          <a:ln w="12700">
            <a:miter lim="400000"/>
          </a:ln>
        </p:spPr>
        <p:txBody>
          <a:bodyPr lIns="45718" tIns="45718" rIns="45718" bIns="45718" anchor="ctr"/>
          <a:lstStyle/>
          <a:p>
            <a:pPr>
              <a:defRPr>
                <a:latin typeface="Georgia"/>
                <a:ea typeface="Georgia"/>
                <a:cs typeface="Georgia"/>
                <a:sym typeface="Georgia"/>
              </a:defRPr>
            </a:pPr>
          </a:p>
        </p:txBody>
      </p:sp>
      <p:sp>
        <p:nvSpPr>
          <p:cNvPr id="535" name="矩形 20"/>
          <p:cNvSpPr/>
          <p:nvPr/>
        </p:nvSpPr>
        <p:spPr>
          <a:xfrm>
            <a:off x="0" y="0"/>
            <a:ext cx="9144000" cy="155575"/>
          </a:xfrm>
          <a:prstGeom prst="rect">
            <a:avLst/>
          </a:prstGeom>
          <a:solidFill>
            <a:schemeClr val="accent1">
              <a:lumOff val="44000"/>
            </a:schemeClr>
          </a:solidFill>
          <a:ln w="12700">
            <a:miter lim="400000"/>
          </a:ln>
        </p:spPr>
        <p:txBody>
          <a:bodyPr lIns="45718" tIns="45718" rIns="45718" bIns="45718" anchor="ctr"/>
          <a:lstStyle/>
          <a:p>
            <a:pPr>
              <a:defRPr>
                <a:latin typeface="Georgia"/>
                <a:ea typeface="Georgia"/>
                <a:cs typeface="Georgia"/>
                <a:sym typeface="Georgia"/>
              </a:defRPr>
            </a:pPr>
          </a:p>
        </p:txBody>
      </p:sp>
      <p:sp>
        <p:nvSpPr>
          <p:cNvPr id="536" name="矩形 23"/>
          <p:cNvSpPr/>
          <p:nvPr/>
        </p:nvSpPr>
        <p:spPr>
          <a:xfrm>
            <a:off x="8991600" y="0"/>
            <a:ext cx="152400" cy="6858000"/>
          </a:xfrm>
          <a:prstGeom prst="rect">
            <a:avLst/>
          </a:prstGeom>
          <a:solidFill>
            <a:schemeClr val="accent1">
              <a:lumOff val="44000"/>
            </a:schemeClr>
          </a:solidFill>
          <a:ln w="12700">
            <a:miter lim="400000"/>
          </a:ln>
        </p:spPr>
        <p:txBody>
          <a:bodyPr lIns="45718" tIns="45718" rIns="45718" bIns="45718" anchor="ctr"/>
          <a:lstStyle/>
          <a:p>
            <a:pPr>
              <a:defRPr>
                <a:latin typeface="Georgia"/>
                <a:ea typeface="Georgia"/>
                <a:cs typeface="Georgia"/>
                <a:sym typeface="Georgia"/>
              </a:defRPr>
            </a:pPr>
          </a:p>
        </p:txBody>
      </p:sp>
      <p:sp>
        <p:nvSpPr>
          <p:cNvPr id="537" name="矩形 24"/>
          <p:cNvSpPr/>
          <p:nvPr/>
        </p:nvSpPr>
        <p:spPr>
          <a:xfrm>
            <a:off x="0" y="0"/>
            <a:ext cx="152400" cy="6858000"/>
          </a:xfrm>
          <a:prstGeom prst="rect">
            <a:avLst/>
          </a:prstGeom>
          <a:solidFill>
            <a:schemeClr val="accent1">
              <a:lumOff val="44000"/>
            </a:schemeClr>
          </a:solidFill>
          <a:ln w="12700">
            <a:miter lim="400000"/>
          </a:ln>
        </p:spPr>
        <p:txBody>
          <a:bodyPr lIns="45718" tIns="45718" rIns="45718" bIns="45718" anchor="ctr"/>
          <a:lstStyle/>
          <a:p>
            <a:pPr>
              <a:defRPr>
                <a:latin typeface="Georgia"/>
                <a:ea typeface="Georgia"/>
                <a:cs typeface="Georgia"/>
                <a:sym typeface="Georgia"/>
              </a:defRPr>
            </a:pPr>
          </a:p>
        </p:txBody>
      </p:sp>
      <p:sp>
        <p:nvSpPr>
          <p:cNvPr id="538" name="矩形 5"/>
          <p:cNvSpPr/>
          <p:nvPr/>
        </p:nvSpPr>
        <p:spPr>
          <a:xfrm>
            <a:off x="146050" y="6391275"/>
            <a:ext cx="8832850" cy="309565"/>
          </a:xfrm>
          <a:prstGeom prst="rect">
            <a:avLst/>
          </a:prstGeom>
          <a:solidFill>
            <a:srgbClr val="8CADAE"/>
          </a:solidFill>
          <a:ln w="12700">
            <a:miter lim="400000"/>
          </a:ln>
        </p:spPr>
        <p:txBody>
          <a:bodyPr lIns="45718" tIns="45718" rIns="45718" bIns="45718" anchor="ctr"/>
          <a:lstStyle/>
          <a:p>
            <a:pPr>
              <a:defRPr>
                <a:latin typeface="Georgia"/>
                <a:ea typeface="Georgia"/>
                <a:cs typeface="Georgia"/>
                <a:sym typeface="Georgia"/>
              </a:defRPr>
            </a:pPr>
          </a:p>
        </p:txBody>
      </p:sp>
      <p:sp>
        <p:nvSpPr>
          <p:cNvPr id="539" name="矩形 6"/>
          <p:cNvSpPr/>
          <p:nvPr/>
        </p:nvSpPr>
        <p:spPr>
          <a:xfrm>
            <a:off x="152400" y="158750"/>
            <a:ext cx="8832850" cy="6546850"/>
          </a:xfrm>
          <a:prstGeom prst="rect">
            <a:avLst/>
          </a:prstGeom>
          <a:ln>
            <a:solidFill>
              <a:srgbClr val="7B9899"/>
            </a:solidFill>
            <a:miter/>
          </a:ln>
        </p:spPr>
        <p:txBody>
          <a:bodyPr lIns="45718" tIns="45718" rIns="45718" bIns="45718" anchor="ctr"/>
          <a:lstStyle/>
          <a:p>
            <a:pPr>
              <a:defRPr>
                <a:latin typeface="Georgia"/>
                <a:ea typeface="Georgia"/>
                <a:cs typeface="Georgia"/>
                <a:sym typeface="Georgia"/>
              </a:defRPr>
            </a:pPr>
          </a:p>
        </p:txBody>
      </p:sp>
      <p:sp>
        <p:nvSpPr>
          <p:cNvPr id="540" name="幻燈片編號"/>
          <p:cNvSpPr txBox="1"/>
          <p:nvPr>
            <p:ph type="sldNum" sz="quarter" idx="2"/>
          </p:nvPr>
        </p:nvSpPr>
        <p:spPr>
          <a:xfrm>
            <a:off x="4427260" y="6385243"/>
            <a:ext cx="289480" cy="320039"/>
          </a:xfrm>
          <a:prstGeom prst="rect">
            <a:avLst/>
          </a:prstGeom>
        </p:spPr>
        <p:txBody>
          <a:bodyPr lIns="45718" tIns="45718" rIns="45718" bIns="45718">
            <a:normAutofit fontScale="100000" lnSpcReduction="0"/>
          </a:bodyPr>
          <a:lstStyle>
            <a:lvl1pPr algn="ctr" defTabSz="914400">
              <a:defRPr b="1" sz="1600">
                <a:solidFill>
                  <a:schemeClr val="accent1">
                    <a:lumOff val="44000"/>
                  </a:scheme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47" name="圓形"/>
          <p:cNvSpPr/>
          <p:nvPr/>
        </p:nvSpPr>
        <p:spPr>
          <a:xfrm>
            <a:off x="8458200" y="6499225"/>
            <a:ext cx="84138" cy="84138"/>
          </a:xfrm>
          <a:prstGeom prst="ellipse">
            <a:avLst/>
          </a:prstGeom>
          <a:solidFill>
            <a:srgbClr val="7F7F7F"/>
          </a:solidFill>
          <a:ln w="12700">
            <a:miter lim="400000"/>
          </a:ln>
        </p:spPr>
        <p:txBody>
          <a:bodyPr lIns="45719" rIns="45719" anchor="ctr"/>
          <a:lstStyle/>
          <a:p>
            <a:pPr algn="ctr" defTabSz="914400">
              <a:defRPr>
                <a:solidFill>
                  <a:schemeClr val="accent1">
                    <a:lumOff val="44000"/>
                  </a:schemeClr>
                </a:solidFill>
                <a:latin typeface="Palatino Linotype"/>
                <a:ea typeface="Palatino Linotype"/>
                <a:cs typeface="Palatino Linotype"/>
                <a:sym typeface="Palatino Linotype"/>
              </a:defRPr>
            </a:pPr>
          </a:p>
        </p:txBody>
      </p:sp>
      <p:sp>
        <p:nvSpPr>
          <p:cNvPr id="548" name="幻燈片編號"/>
          <p:cNvSpPr txBox="1"/>
          <p:nvPr>
            <p:ph type="sldNum" sz="quarter" idx="2"/>
          </p:nvPr>
        </p:nvSpPr>
        <p:spPr>
          <a:xfrm>
            <a:off x="8543925" y="6416230"/>
            <a:ext cx="236484" cy="245365"/>
          </a:xfrm>
          <a:prstGeom prst="rect">
            <a:avLst/>
          </a:prstGeom>
        </p:spPr>
        <p:txBody>
          <a:bodyPr lIns="27432" tIns="27432" rIns="27432" bIns="27432"/>
          <a:lstStyle>
            <a:lvl1pPr algn="l" defTabSz="914400">
              <a:defRPr>
                <a:solidFill>
                  <a:srgbClr val="595959"/>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48" name="大標題文字"/>
          <p:cNvSpPr txBox="1"/>
          <p:nvPr>
            <p:ph type="title"/>
          </p:nvPr>
        </p:nvSpPr>
        <p:spPr>
          <a:xfrm>
            <a:off x="457200" y="274638"/>
            <a:ext cx="8229600" cy="1143001"/>
          </a:xfrm>
          <a:prstGeom prst="rect">
            <a:avLst/>
          </a:prstGeom>
        </p:spPr>
        <p:txBody>
          <a:bodyPr/>
          <a:lstStyle/>
          <a:p>
            <a:pPr/>
            <a:r>
              <a:t>大標題文字</a:t>
            </a:r>
          </a:p>
        </p:txBody>
      </p:sp>
      <p:sp>
        <p:nvSpPr>
          <p:cNvPr id="49" name="內文層級一…"/>
          <p:cNvSpPr txBox="1"/>
          <p:nvPr>
            <p:ph type="body" sz="quarter" idx="1"/>
          </p:nvPr>
        </p:nvSpPr>
        <p:spPr>
          <a:xfrm>
            <a:off x="457200" y="1535112"/>
            <a:ext cx="4040188" cy="639763"/>
          </a:xfrm>
          <a:prstGeom prst="rect">
            <a:avLst/>
          </a:prstGeom>
        </p:spPr>
        <p:txBody>
          <a:bodyPr anchor="b">
            <a:normAutofit fontScale="100000" lnSpcReduction="0"/>
          </a:bodyPr>
          <a:lstStyle>
            <a:lvl1pPr marL="0" indent="0">
              <a:buSzTx/>
              <a:buNone/>
            </a:lvl1pPr>
            <a:lvl2pPr marL="0" indent="457200">
              <a:buSzTx/>
              <a:buNone/>
            </a:lvl2pPr>
            <a:lvl3pPr indent="914400"/>
            <a:lvl4pPr indent="1371600"/>
            <a:lvl5pPr indent="1828800"/>
          </a:lstStyle>
          <a:p>
            <a:pPr/>
            <a:r>
              <a:t>內文層級一</a:t>
            </a:r>
          </a:p>
          <a:p>
            <a:pPr lvl="1"/>
            <a:r>
              <a:t>內文層級二</a:t>
            </a:r>
          </a:p>
          <a:p>
            <a:pPr lvl="2"/>
            <a:r>
              <a:t>內文層級三</a:t>
            </a:r>
          </a:p>
          <a:p>
            <a:pPr lvl="3"/>
            <a:r>
              <a:t>內文層級四</a:t>
            </a:r>
          </a:p>
          <a:p>
            <a:pPr lvl="4"/>
            <a:r>
              <a:t>內文層級五</a:t>
            </a:r>
          </a:p>
        </p:txBody>
      </p:sp>
      <p:sp>
        <p:nvSpPr>
          <p:cNvPr id="50" name="文字版面配置區 4"/>
          <p:cNvSpPr/>
          <p:nvPr>
            <p:ph type="body" sz="quarter" idx="13"/>
          </p:nvPr>
        </p:nvSpPr>
        <p:spPr>
          <a:xfrm>
            <a:off x="4645025" y="1535112"/>
            <a:ext cx="4041775" cy="639763"/>
          </a:xfrm>
          <a:prstGeom prst="rect">
            <a:avLst/>
          </a:prstGeom>
        </p:spPr>
        <p:txBody>
          <a:bodyPr anchor="b">
            <a:normAutofit fontScale="100000" lnSpcReduction="0"/>
          </a:bodyPr>
          <a:lstStyle/>
          <a:p>
            <a:pPr marL="0" indent="0">
              <a:buSzTx/>
              <a:buNone/>
            </a:pPr>
          </a:p>
        </p:txBody>
      </p:sp>
      <p:sp>
        <p:nvSpPr>
          <p:cNvPr id="5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58" name="大標題文字"/>
          <p:cNvSpPr txBox="1"/>
          <p:nvPr>
            <p:ph type="title"/>
          </p:nvPr>
        </p:nvSpPr>
        <p:spPr>
          <a:prstGeom prst="rect">
            <a:avLst/>
          </a:prstGeom>
        </p:spPr>
        <p:txBody>
          <a:bodyPr/>
          <a:lstStyle/>
          <a:p>
            <a:pPr/>
            <a:r>
              <a:t>大標題文字</a:t>
            </a:r>
          </a:p>
        </p:txBody>
      </p:sp>
      <p:sp>
        <p:nvSpPr>
          <p:cNvPr id="5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pic>
        <p:nvPicPr>
          <p:cNvPr id="66"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74" name="大標題文字"/>
          <p:cNvSpPr txBox="1"/>
          <p:nvPr>
            <p:ph type="title"/>
          </p:nvPr>
        </p:nvSpPr>
        <p:spPr>
          <a:xfrm>
            <a:off x="457200" y="273050"/>
            <a:ext cx="3008314" cy="1162050"/>
          </a:xfrm>
          <a:prstGeom prst="rect">
            <a:avLst/>
          </a:prstGeom>
        </p:spPr>
        <p:txBody>
          <a:bodyPr anchor="b"/>
          <a:lstStyle>
            <a:lvl1pPr>
              <a:defRPr sz="2000"/>
            </a:lvl1pPr>
          </a:lstStyle>
          <a:p>
            <a:pPr/>
            <a:r>
              <a:t>大標題文字</a:t>
            </a:r>
          </a:p>
        </p:txBody>
      </p:sp>
      <p:sp>
        <p:nvSpPr>
          <p:cNvPr id="75" name="內文層級一…"/>
          <p:cNvSpPr txBox="1"/>
          <p:nvPr>
            <p:ph type="body" idx="1"/>
          </p:nvPr>
        </p:nvSpPr>
        <p:spPr>
          <a:xfrm>
            <a:off x="3575050" y="273050"/>
            <a:ext cx="5111750" cy="5853113"/>
          </a:xfrm>
          <a:prstGeom prst="rect">
            <a:avLst/>
          </a:prstGeom>
        </p:spPr>
        <p:txBody>
          <a:bodyPr>
            <a:normAutofit fontScale="100000" lnSpcReduction="0"/>
          </a:bodyPr>
          <a:lstStyle>
            <a:lvl1pPr>
              <a:spcBef>
                <a:spcPts val="1500"/>
              </a:spcBef>
              <a:buBlip>
                <a:blip r:embed="rId2"/>
              </a:buBlip>
              <a:defRPr sz="3200"/>
            </a:lvl1pPr>
            <a:lvl2pPr marL="656771" indent="-199571">
              <a:spcBef>
                <a:spcPts val="1500"/>
              </a:spcBef>
              <a:defRPr sz="3200"/>
            </a:lvl2pPr>
            <a:lvl3pPr>
              <a:spcBef>
                <a:spcPts val="1500"/>
              </a:spcBef>
              <a:defRPr sz="3200"/>
            </a:lvl3pPr>
            <a:lvl4pPr>
              <a:spcBef>
                <a:spcPts val="1500"/>
              </a:spcBef>
              <a:defRPr sz="3200"/>
            </a:lvl4pPr>
            <a:lvl5pPr>
              <a:spcBef>
                <a:spcPts val="1500"/>
              </a:spcBef>
              <a:defRPr sz="3200"/>
            </a:lvl5pPr>
          </a:lstStyle>
          <a:p>
            <a:pPr/>
            <a:r>
              <a:t>內文層級一</a:t>
            </a:r>
          </a:p>
          <a:p>
            <a:pPr lvl="1"/>
            <a:r>
              <a:t>內文層級二</a:t>
            </a:r>
          </a:p>
          <a:p>
            <a:pPr lvl="2"/>
            <a:r>
              <a:t>內文層級三</a:t>
            </a:r>
          </a:p>
          <a:p>
            <a:pPr lvl="3"/>
            <a:r>
              <a:t>內文層級四</a:t>
            </a:r>
          </a:p>
          <a:p>
            <a:pPr lvl="4"/>
            <a:r>
              <a:t>內文層級五</a:t>
            </a:r>
          </a:p>
        </p:txBody>
      </p:sp>
      <p:sp>
        <p:nvSpPr>
          <p:cNvPr id="76" name="文字版面配置區 3"/>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600"/>
              </a:spcBef>
              <a:buSzTx/>
              <a:buNone/>
              <a:defRPr sz="1400"/>
            </a:pPr>
          </a:p>
        </p:txBody>
      </p:sp>
      <p:sp>
        <p:nvSpPr>
          <p:cNvPr id="7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84" name="大標題文字"/>
          <p:cNvSpPr txBox="1"/>
          <p:nvPr>
            <p:ph type="title"/>
          </p:nvPr>
        </p:nvSpPr>
        <p:spPr>
          <a:xfrm>
            <a:off x="1792288" y="4800600"/>
            <a:ext cx="5486401" cy="566738"/>
          </a:xfrm>
          <a:prstGeom prst="rect">
            <a:avLst/>
          </a:prstGeom>
        </p:spPr>
        <p:txBody>
          <a:bodyPr anchor="b"/>
          <a:lstStyle>
            <a:lvl1pPr>
              <a:defRPr sz="2000"/>
            </a:lvl1pPr>
          </a:lstStyle>
          <a:p>
            <a:pPr/>
            <a:r>
              <a:t>大標題文字</a:t>
            </a:r>
          </a:p>
        </p:txBody>
      </p:sp>
      <p:sp>
        <p:nvSpPr>
          <p:cNvPr id="85" name="圖片版面配置區 2"/>
          <p:cNvSpPr/>
          <p:nvPr>
            <p:ph type="pic" sz="half" idx="13"/>
          </p:nvPr>
        </p:nvSpPr>
        <p:spPr>
          <a:xfrm>
            <a:off x="1792288" y="612775"/>
            <a:ext cx="5486401" cy="4114800"/>
          </a:xfrm>
          <a:prstGeom prst="rect">
            <a:avLst/>
          </a:prstGeom>
        </p:spPr>
        <p:txBody>
          <a:bodyPr lIns="91439" tIns="45719" rIns="91439" bIns="45719"/>
          <a:lstStyle/>
          <a:p>
            <a:pPr/>
          </a:p>
        </p:txBody>
      </p:sp>
      <p:sp>
        <p:nvSpPr>
          <p:cNvPr id="86" name="內文層級一…"/>
          <p:cNvSpPr txBox="1"/>
          <p:nvPr>
            <p:ph type="body" sz="quarter" idx="1"/>
          </p:nvPr>
        </p:nvSpPr>
        <p:spPr>
          <a:xfrm>
            <a:off x="1792288" y="5367337"/>
            <a:ext cx="5486401" cy="804863"/>
          </a:xfrm>
          <a:prstGeom prst="rect">
            <a:avLst/>
          </a:prstGeom>
        </p:spPr>
        <p:txBody>
          <a:bodyPr>
            <a:normAutofit fontScale="100000" lnSpcReduction="0"/>
          </a:bodyPr>
          <a:lstStyle>
            <a:lvl1pPr marL="0" indent="0">
              <a:spcBef>
                <a:spcPts val="600"/>
              </a:spcBef>
              <a:buSzTx/>
              <a:buNone/>
              <a:defRPr sz="1400"/>
            </a:lvl1pPr>
            <a:lvl2pPr marL="0" indent="457200">
              <a:spcBef>
                <a:spcPts val="600"/>
              </a:spcBef>
              <a:buSzTx/>
              <a:buNone/>
              <a:defRPr sz="1400"/>
            </a:lvl2pPr>
            <a:lvl3pPr indent="914400">
              <a:spcBef>
                <a:spcPts val="600"/>
              </a:spcBef>
              <a:defRPr sz="1400"/>
            </a:lvl3pPr>
            <a:lvl4pPr indent="1371600">
              <a:spcBef>
                <a:spcPts val="600"/>
              </a:spcBef>
              <a:defRPr sz="1400"/>
            </a:lvl4pPr>
            <a:lvl5pPr indent="1828800">
              <a:spcBef>
                <a:spcPts val="600"/>
              </a:spcBef>
              <a:defRPr sz="1400"/>
            </a:lvl5pPr>
          </a:lstStyle>
          <a:p>
            <a:pPr/>
            <a:r>
              <a:t>內文層級一</a:t>
            </a:r>
          </a:p>
          <a:p>
            <a:pPr lvl="1"/>
            <a:r>
              <a:t>內文層級二</a:t>
            </a:r>
          </a:p>
          <a:p>
            <a:pPr lvl="2"/>
            <a:r>
              <a:t>內文層級三</a:t>
            </a:r>
          </a:p>
          <a:p>
            <a:pPr lvl="3"/>
            <a:r>
              <a:t>內文層級四</a:t>
            </a:r>
          </a:p>
          <a:p>
            <a:pPr lvl="4"/>
            <a:r>
              <a:t>內文層級五</a:t>
            </a:r>
          </a:p>
        </p:txBody>
      </p:sp>
      <p:sp>
        <p:nvSpPr>
          <p:cNvPr id="87"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 Id="rId28" Type="http://schemas.openxmlformats.org/officeDocument/2006/relationships/slideLayout" Target="../slideLayouts/slideLayout25.xml"/><Relationship Id="rId29" Type="http://schemas.openxmlformats.org/officeDocument/2006/relationships/slideLayout" Target="../slideLayouts/slideLayout26.xml"/><Relationship Id="rId30" Type="http://schemas.openxmlformats.org/officeDocument/2006/relationships/slideLayout" Target="../slideLayouts/slideLayout27.xml"/><Relationship Id="rId31" Type="http://schemas.openxmlformats.org/officeDocument/2006/relationships/slideLayout" Target="../slideLayouts/slideLayout28.xml"/><Relationship Id="rId32" Type="http://schemas.openxmlformats.org/officeDocument/2006/relationships/slideLayout" Target="../slideLayouts/slideLayout29.xml"/><Relationship Id="rId33" Type="http://schemas.openxmlformats.org/officeDocument/2006/relationships/slideLayout" Target="../slideLayouts/slideLayout30.xml"/><Relationship Id="rId34" Type="http://schemas.openxmlformats.org/officeDocument/2006/relationships/slideLayout" Target="../slideLayouts/slideLayout31.xml"/><Relationship Id="rId35" Type="http://schemas.openxmlformats.org/officeDocument/2006/relationships/slideLayout" Target="../slideLayouts/slideLayout32.xml"/><Relationship Id="rId36" Type="http://schemas.openxmlformats.org/officeDocument/2006/relationships/slideLayout" Target="../slideLayouts/slideLayout33.xml"/><Relationship Id="rId37" Type="http://schemas.openxmlformats.org/officeDocument/2006/relationships/slideLayout" Target="../slideLayouts/slideLayout34.xml"/><Relationship Id="rId38" Type="http://schemas.openxmlformats.org/officeDocument/2006/relationships/slideLayout" Target="../slideLayouts/slideLayout35.xml"/><Relationship Id="rId39" Type="http://schemas.openxmlformats.org/officeDocument/2006/relationships/slideLayout" Target="../slideLayouts/slideLayout36.xml"/><Relationship Id="rId40" Type="http://schemas.openxmlformats.org/officeDocument/2006/relationships/slideLayout" Target="../slideLayouts/slideLayout37.xml"/><Relationship Id="rId41" Type="http://schemas.openxmlformats.org/officeDocument/2006/relationships/slideLayout" Target="../slideLayouts/slideLayout38.xml"/><Relationship Id="rId42" Type="http://schemas.openxmlformats.org/officeDocument/2006/relationships/slideLayout" Target="../slideLayouts/slideLayout39.xml"/><Relationship Id="rId43" Type="http://schemas.openxmlformats.org/officeDocument/2006/relationships/slideLayout" Target="../slideLayouts/slideLayout40.xml"/><Relationship Id="rId44" Type="http://schemas.openxmlformats.org/officeDocument/2006/relationships/slideLayout" Target="../slideLayouts/slideLayout41.xml"/><Relationship Id="rId45" Type="http://schemas.openxmlformats.org/officeDocument/2006/relationships/slideLayout" Target="../slideLayouts/slideLayout42.xml"/><Relationship Id="rId46"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lumOff val="44000"/>
          </a:schemeClr>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 name="大標題文字"/>
          <p:cNvSpPr txBox="1"/>
          <p:nvPr>
            <p:ph type="title"/>
          </p:nvPr>
        </p:nvSpPr>
        <p:spPr>
          <a:xfrm>
            <a:off x="830262" y="0"/>
            <a:ext cx="7399338" cy="8413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大標題文字</a:t>
            </a:r>
          </a:p>
        </p:txBody>
      </p:sp>
      <p:sp>
        <p:nvSpPr>
          <p:cNvPr id="4" name="內文層級一…"/>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buBlip>
                <a:blip r:embed="rId3"/>
              </a:buBlip>
            </a:lvl1pPr>
          </a:lstStyle>
          <a:p>
            <a:pPr/>
            <a:r>
              <a:t>內文層級一</a:t>
            </a:r>
          </a:p>
          <a:p>
            <a:pPr lvl="1"/>
            <a:r>
              <a:t>內文層級二</a:t>
            </a:r>
          </a:p>
          <a:p>
            <a:pPr lvl="2"/>
            <a:r>
              <a:t>內文層級三</a:t>
            </a:r>
          </a:p>
          <a:p>
            <a:pPr lvl="3"/>
            <a:r>
              <a:t>內文層級四</a:t>
            </a:r>
          </a:p>
          <a:p>
            <a:pPr lvl="4"/>
            <a:r>
              <a:t>內文層級五</a:t>
            </a:r>
          </a:p>
        </p:txBody>
      </p:sp>
      <p:sp>
        <p:nvSpPr>
          <p:cNvPr id="5" name="幻燈片編號"/>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 id="2147483681" r:id="rId36"/>
    <p:sldLayoutId id="2147483682" r:id="rId37"/>
    <p:sldLayoutId id="2147483683" r:id="rId38"/>
    <p:sldLayoutId id="2147483684" r:id="rId39"/>
    <p:sldLayoutId id="2147483685" r:id="rId40"/>
    <p:sldLayoutId id="2147483686" r:id="rId41"/>
    <p:sldLayoutId id="2147483687" r:id="rId42"/>
    <p:sldLayoutId id="2147483688" r:id="rId43"/>
    <p:sldLayoutId id="2147483689" r:id="rId44"/>
    <p:sldLayoutId id="2147483690" r:id="rId45"/>
    <p:sldLayoutId id="2147483691" r:id="rId46"/>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1pPr>
      <a:lvl2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2pPr>
      <a:lvl3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3pPr>
      <a:lvl4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4pPr>
      <a:lvl5pPr marL="0" marR="0" indent="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5pPr>
      <a:lvl6pPr marL="0" marR="0" indent="4572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6pPr>
      <a:lvl7pPr marL="0" marR="0" indent="9144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7pPr>
      <a:lvl8pPr marL="0" marR="0" indent="13716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8pPr>
      <a:lvl9pPr marL="0" marR="0" indent="1828800" algn="l" defTabSz="914400" rtl="0" latinLnBrk="0">
        <a:lnSpc>
          <a:spcPct val="85000"/>
        </a:lnSpc>
        <a:spcBef>
          <a:spcPts val="0"/>
        </a:spcBef>
        <a:spcAft>
          <a:spcPts val="0"/>
        </a:spcAft>
        <a:buClrTx/>
        <a:buSzTx/>
        <a:buFontTx/>
        <a:buNone/>
        <a:tabLst/>
        <a:defRPr b="1" baseline="0" cap="none" i="0" spc="0" strike="noStrike" sz="2800" u="none">
          <a:solidFill>
            <a:srgbClr val="000000"/>
          </a:solidFill>
          <a:uFillTx/>
          <a:latin typeface="Arial Narrow"/>
          <a:ea typeface="Arial Narrow"/>
          <a:cs typeface="Arial Narrow"/>
          <a:sym typeface="Arial Narrow"/>
        </a:defRPr>
      </a:lvl9pPr>
    </p:titleStyle>
    <p:bodyStyle>
      <a:lvl1pPr marL="228600" marR="0" indent="-228600" algn="l" defTabSz="914400" rtl="0" latinLnBrk="0">
        <a:lnSpc>
          <a:spcPct val="90000"/>
        </a:lnSpc>
        <a:spcBef>
          <a:spcPts val="1100"/>
        </a:spcBef>
        <a:spcAft>
          <a:spcPts val="0"/>
        </a:spcAft>
        <a:buClrTx/>
        <a:buSzPct val="70000"/>
        <a:buFontTx/>
        <a:buBlip>
          <a:blip r:embed="rId3"/>
        </a:buBlip>
        <a:tabLst/>
        <a:defRPr b="1" baseline="0" cap="none" i="0" spc="0" strike="noStrike" sz="2400" u="none">
          <a:solidFill>
            <a:srgbClr val="000000"/>
          </a:solidFill>
          <a:uFillTx/>
          <a:latin typeface="Arial Narrow"/>
          <a:ea typeface="Arial Narrow"/>
          <a:cs typeface="Arial Narrow"/>
          <a:sym typeface="Arial Narrow"/>
        </a:defRPr>
      </a:lvl1pPr>
      <a:lvl2pPr marL="631825" marR="0" indent="-174625" algn="l" defTabSz="914400" rtl="0" latinLnBrk="0">
        <a:lnSpc>
          <a:spcPct val="90000"/>
        </a:lnSpc>
        <a:spcBef>
          <a:spcPts val="1100"/>
        </a:spcBef>
        <a:spcAft>
          <a:spcPts val="0"/>
        </a:spcAft>
        <a:buClrTx/>
        <a:buSzPct val="100000"/>
        <a:buFontTx/>
        <a:buChar char="•"/>
        <a:tabLst/>
        <a:defRPr b="1" baseline="0" cap="none" i="0" spc="0" strike="noStrike" sz="2400" u="none">
          <a:solidFill>
            <a:srgbClr val="000000"/>
          </a:solidFill>
          <a:uFillTx/>
          <a:latin typeface="Arial Narrow"/>
          <a:ea typeface="Arial Narrow"/>
          <a:cs typeface="Arial Narrow"/>
          <a:sym typeface="Arial Narrow"/>
        </a:defRPr>
      </a:lvl2pPr>
      <a:lvl3pPr marL="0" marR="0" indent="8540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3pPr>
      <a:lvl4pPr marL="0" marR="0" indent="108902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4pPr>
      <a:lvl5pPr marL="0" marR="0" indent="13112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5pPr>
      <a:lvl6pPr marL="0" marR="0" indent="17684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6pPr>
      <a:lvl7pPr marL="0" marR="0" indent="22256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7pPr>
      <a:lvl8pPr marL="0" marR="0" indent="26828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8pPr>
      <a:lvl9pPr marL="0" marR="0" indent="3140075" algn="l" defTabSz="914400" rtl="0" latinLnBrk="0">
        <a:lnSpc>
          <a:spcPct val="90000"/>
        </a:lnSpc>
        <a:spcBef>
          <a:spcPts val="1100"/>
        </a:spcBef>
        <a:spcAft>
          <a:spcPts val="0"/>
        </a:spcAft>
        <a:buClrTx/>
        <a:buSzTx/>
        <a:buFontTx/>
        <a:buNone/>
        <a:tabLst/>
        <a:defRPr b="1" baseline="0" cap="none" i="0" spc="0" strike="noStrike" sz="2400" u="none">
          <a:solidFill>
            <a:srgbClr val="000000"/>
          </a:solidFill>
          <a:uFillTx/>
          <a:latin typeface="Arial Narrow"/>
          <a:ea typeface="Arial Narrow"/>
          <a:cs typeface="Arial Narrow"/>
          <a:sym typeface="Arial Narrow"/>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Narrow"/>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3.jpeg"/><Relationship Id="rId4"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 Id="rId3" Type="http://schemas.openxmlformats.org/officeDocument/2006/relationships/image" Target="../media/image4.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data.gov.tw/" TargetMode="External"/><Relationship Id="rId4" Type="http://schemas.openxmlformats.org/officeDocument/2006/relationships/hyperlink" Target="http://data.taipei/" TargetMode="External"/><Relationship Id="rId5" Type="http://schemas.openxmlformats.org/officeDocument/2006/relationships/hyperlink" Target="http://data.kaohsiung.gov.tw/Opendata/" TargetMode="External"/><Relationship Id="rId6" Type="http://schemas.openxmlformats.org/officeDocument/2006/relationships/hyperlink" Target="http://opendata.e-land.gov.tw/Default.aspx" TargetMode="External"/><Relationship Id="rId7" Type="http://schemas.openxmlformats.org/officeDocument/2006/relationships/hyperlink" Target="http://data.tainan.gov.tw/" TargetMode="External"/><Relationship Id="rId8" Type="http://schemas.openxmlformats.org/officeDocument/2006/relationships/hyperlink" Target="http://data.ntpc.gov.tw/"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image" Target="../media/image7.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image" Target="../media/image8.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image" Target="../media/image9.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Relationships>

</file>

<file path=ppt/slides/_rels/slide6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7" name="Rectangle 28"/>
          <p:cNvSpPr txBox="1"/>
          <p:nvPr>
            <p:ph type="title"/>
          </p:nvPr>
        </p:nvSpPr>
        <p:spPr>
          <a:xfrm>
            <a:off x="830262" y="0"/>
            <a:ext cx="7399337" cy="841375"/>
          </a:xfrm>
          <a:prstGeom prst="rect">
            <a:avLst/>
          </a:prstGeom>
        </p:spPr>
        <p:txBody>
          <a:bodyPr/>
          <a:lstStyle/>
          <a:p>
            <a:pPr>
              <a:defRPr b="1" sz="3200">
                <a:solidFill>
                  <a:srgbClr val="C00000"/>
                </a:solidFill>
                <a:latin typeface="Consolas"/>
                <a:ea typeface="Consolas"/>
                <a:cs typeface="Consolas"/>
                <a:sym typeface="Consolas"/>
              </a:defRPr>
            </a:pPr>
            <a:r>
              <a:t>80 </a:t>
            </a:r>
            <a:r>
              <a:rPr b="0">
                <a:latin typeface="標楷體"/>
                <a:ea typeface="標楷體"/>
                <a:cs typeface="標楷體"/>
                <a:sym typeface="標楷體"/>
              </a:rPr>
              <a:t>年代大型主機實體架構</a:t>
            </a:r>
          </a:p>
        </p:txBody>
      </p:sp>
      <p:pic>
        <p:nvPicPr>
          <p:cNvPr id="558" name="圖片 1" descr="圖片 1"/>
          <p:cNvPicPr>
            <a:picLocks noChangeAspect="1"/>
          </p:cNvPicPr>
          <p:nvPr/>
        </p:nvPicPr>
        <p:blipFill>
          <a:blip r:embed="rId3">
            <a:extLst/>
          </a:blip>
          <a:srcRect l="0" t="5703" r="0" b="0"/>
          <a:stretch>
            <a:fillRect/>
          </a:stretch>
        </p:blipFill>
        <p:spPr>
          <a:xfrm>
            <a:off x="2815045" y="1587500"/>
            <a:ext cx="4865331" cy="4372081"/>
          </a:xfrm>
          <a:prstGeom prst="rect">
            <a:avLst/>
          </a:prstGeom>
          <a:ln w="12700">
            <a:miter lim="400000"/>
          </a:ln>
        </p:spPr>
      </p:pic>
      <p:sp>
        <p:nvSpPr>
          <p:cNvPr id="559" name="文字方塊 2"/>
          <p:cNvSpPr txBox="1"/>
          <p:nvPr/>
        </p:nvSpPr>
        <p:spPr>
          <a:xfrm>
            <a:off x="7603221" y="3410410"/>
            <a:ext cx="906706"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Georgia"/>
                <a:ea typeface="Georgia"/>
                <a:cs typeface="Georgia"/>
                <a:sym typeface="Georgia"/>
              </a:defRPr>
            </a:pPr>
            <a:r>
              <a:t>sh </a:t>
            </a:r>
            <a:r>
              <a:rPr>
                <a:latin typeface="+mj-lt"/>
                <a:ea typeface="+mj-ea"/>
                <a:cs typeface="+mj-cs"/>
                <a:sym typeface="Helvetica"/>
              </a:rPr>
              <a:t>程式</a:t>
            </a:r>
          </a:p>
        </p:txBody>
      </p:sp>
      <p:sp>
        <p:nvSpPr>
          <p:cNvPr id="560" name="文字方塊 8"/>
          <p:cNvSpPr txBox="1"/>
          <p:nvPr/>
        </p:nvSpPr>
        <p:spPr>
          <a:xfrm>
            <a:off x="3673637" y="5623688"/>
            <a:ext cx="1333595" cy="447041"/>
          </a:xfrm>
          <a:prstGeom prst="rect">
            <a:avLst/>
          </a:prstGeom>
          <a:solidFill>
            <a:schemeClr val="accent1">
              <a:lumOff val="44000"/>
            </a:schemeClr>
          </a:solidFill>
          <a:ln w="12700">
            <a:miter lim="400000"/>
          </a:ln>
          <a:extLst>
            <a:ext uri="{C572A759-6A51-4108-AA02-DFA0A04FC94B}">
              <ma14:wrappingTextBoxFlag xmlns:ma14="http://schemas.microsoft.com/office/mac/drawingml/2011/main" val="1"/>
            </a:ext>
          </a:extLst>
        </p:spPr>
        <p:txBody>
          <a:bodyPr lIns="45719" rIns="45719">
            <a:spAutoFit/>
          </a:bodyPr>
          <a:lstStyle/>
          <a:p>
            <a:pPr>
              <a:defRPr sz="2000">
                <a:latin typeface="Georgia"/>
                <a:ea typeface="Georgia"/>
                <a:cs typeface="Georgia"/>
                <a:sym typeface="Georgia"/>
              </a:defRPr>
            </a:pPr>
            <a:r>
              <a:t>csh </a:t>
            </a:r>
            <a:r>
              <a:rPr>
                <a:latin typeface="+mj-lt"/>
                <a:ea typeface="+mj-ea"/>
                <a:cs typeface="+mj-cs"/>
                <a:sym typeface="Helvetica"/>
              </a:rPr>
              <a:t>程式</a:t>
            </a:r>
          </a:p>
        </p:txBody>
      </p:sp>
      <p:sp>
        <p:nvSpPr>
          <p:cNvPr id="561" name="文字方塊 9"/>
          <p:cNvSpPr txBox="1"/>
          <p:nvPr/>
        </p:nvSpPr>
        <p:spPr>
          <a:xfrm>
            <a:off x="6080271" y="5660704"/>
            <a:ext cx="1423199"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Georgia"/>
                <a:ea typeface="Georgia"/>
                <a:cs typeface="Georgia"/>
                <a:sym typeface="Georgia"/>
              </a:defRPr>
            </a:pPr>
            <a:r>
              <a:t>Bash </a:t>
            </a:r>
            <a:r>
              <a:rPr>
                <a:latin typeface="+mj-lt"/>
                <a:ea typeface="+mj-ea"/>
                <a:cs typeface="+mj-cs"/>
                <a:sym typeface="Helvetica"/>
              </a:rPr>
              <a:t>程式</a:t>
            </a:r>
          </a:p>
        </p:txBody>
      </p:sp>
      <p:sp>
        <p:nvSpPr>
          <p:cNvPr id="562" name="文字方塊 10"/>
          <p:cNvSpPr txBox="1"/>
          <p:nvPr/>
        </p:nvSpPr>
        <p:spPr>
          <a:xfrm>
            <a:off x="374712" y="1311388"/>
            <a:ext cx="142319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Verdana"/>
                <a:ea typeface="Verdana"/>
                <a:cs typeface="Verdana"/>
                <a:sym typeface="Verdana"/>
              </a:defRPr>
            </a:lvl1pPr>
          </a:lstStyle>
          <a:p>
            <a:pPr/>
            <a:r>
              <a:t>IBM 3084</a:t>
            </a:r>
          </a:p>
        </p:txBody>
      </p:sp>
      <p:pic>
        <p:nvPicPr>
          <p:cNvPr id="563" name="影像" descr="影像"/>
          <p:cNvPicPr>
            <a:picLocks noChangeAspect="1"/>
          </p:cNvPicPr>
          <p:nvPr/>
        </p:nvPicPr>
        <p:blipFill>
          <a:blip r:embed="rId4">
            <a:extLst/>
          </a:blip>
          <a:stretch>
            <a:fillRect/>
          </a:stretch>
        </p:blipFill>
        <p:spPr>
          <a:xfrm>
            <a:off x="387350" y="1712110"/>
            <a:ext cx="3600548" cy="167429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5" name="Rectangle 28"/>
          <p:cNvSpPr txBox="1"/>
          <p:nvPr>
            <p:ph type="title"/>
          </p:nvPr>
        </p:nvSpPr>
        <p:spPr>
          <a:xfrm>
            <a:off x="830262" y="95003"/>
            <a:ext cx="7399337" cy="841376"/>
          </a:xfrm>
          <a:prstGeom prst="rect">
            <a:avLst/>
          </a:prstGeom>
        </p:spPr>
        <p:txBody>
          <a:bodyPr/>
          <a:lstStyle>
            <a:lvl1pPr>
              <a:defRPr sz="3200">
                <a:solidFill>
                  <a:srgbClr val="C00000"/>
                </a:solidFill>
                <a:latin typeface="標楷體"/>
                <a:ea typeface="標楷體"/>
                <a:cs typeface="標楷體"/>
                <a:sym typeface="標楷體"/>
              </a:defRPr>
            </a:lvl1pPr>
          </a:lstStyle>
          <a:p>
            <a:pPr>
              <a:defRPr b="1" sz="2800">
                <a:latin typeface="Verdana"/>
                <a:ea typeface="Verdana"/>
                <a:cs typeface="Verdana"/>
                <a:sym typeface="Verdana"/>
              </a:defRPr>
            </a:pPr>
            <a:r>
              <a:rPr b="0" sz="3200">
                <a:latin typeface="標楷體"/>
                <a:ea typeface="標楷體"/>
                <a:cs typeface="標楷體"/>
                <a:sym typeface="標楷體"/>
              </a:rPr>
              <a:t>終端機提示字串</a:t>
            </a:r>
          </a:p>
        </p:txBody>
      </p:sp>
      <p:sp>
        <p:nvSpPr>
          <p:cNvPr id="616" name="矩形 1"/>
          <p:cNvSpPr txBox="1"/>
          <p:nvPr/>
        </p:nvSpPr>
        <p:spPr>
          <a:xfrm>
            <a:off x="1508166" y="3233238"/>
            <a:ext cx="5943850"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solidFill>
                  <a:srgbClr val="C00000"/>
                </a:solidFill>
                <a:latin typeface="Verdana"/>
                <a:ea typeface="Verdana"/>
                <a:cs typeface="Verdana"/>
                <a:sym typeface="Verdana"/>
              </a:defRPr>
            </a:lvl1pPr>
          </a:lstStyle>
          <a:p>
            <a:pPr/>
            <a:r>
              <a:t>rbean@ds101:~$</a:t>
            </a:r>
          </a:p>
        </p:txBody>
      </p:sp>
      <p:sp>
        <p:nvSpPr>
          <p:cNvPr id="617" name="矩形 6"/>
          <p:cNvSpPr txBox="1"/>
          <p:nvPr/>
        </p:nvSpPr>
        <p:spPr>
          <a:xfrm>
            <a:off x="1153020" y="2109788"/>
            <a:ext cx="2922589"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C00000"/>
                </a:solidFill>
                <a:latin typeface="標楷體"/>
                <a:ea typeface="標楷體"/>
                <a:cs typeface="標楷體"/>
                <a:sym typeface="標楷體"/>
              </a:defRPr>
            </a:lvl1pPr>
          </a:lstStyle>
          <a:p>
            <a:pPr/>
            <a:r>
              <a:t>使用者帳號</a:t>
            </a:r>
          </a:p>
        </p:txBody>
      </p:sp>
      <p:sp>
        <p:nvSpPr>
          <p:cNvPr id="618" name="矩形 8"/>
          <p:cNvSpPr txBox="1"/>
          <p:nvPr/>
        </p:nvSpPr>
        <p:spPr>
          <a:xfrm>
            <a:off x="3562989" y="4534489"/>
            <a:ext cx="21717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C00000"/>
                </a:solidFill>
                <a:latin typeface="標楷體"/>
                <a:ea typeface="標楷體"/>
                <a:cs typeface="標楷體"/>
                <a:sym typeface="標楷體"/>
              </a:defRPr>
            </a:lvl1pPr>
          </a:lstStyle>
          <a:p>
            <a:pPr/>
            <a:r>
              <a:t>主機名稱</a:t>
            </a:r>
          </a:p>
        </p:txBody>
      </p:sp>
      <p:sp>
        <p:nvSpPr>
          <p:cNvPr id="619" name="矩形 9"/>
          <p:cNvSpPr txBox="1"/>
          <p:nvPr/>
        </p:nvSpPr>
        <p:spPr>
          <a:xfrm>
            <a:off x="5076228" y="2109788"/>
            <a:ext cx="210185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C00000"/>
                </a:solidFill>
                <a:latin typeface="標楷體"/>
                <a:ea typeface="標楷體"/>
                <a:cs typeface="標楷體"/>
                <a:sym typeface="標楷體"/>
              </a:defRPr>
            </a:lvl1pPr>
          </a:lstStyle>
          <a:p>
            <a:pPr/>
            <a:r>
              <a:t>所在目錄</a:t>
            </a:r>
          </a:p>
        </p:txBody>
      </p:sp>
      <p:sp>
        <p:nvSpPr>
          <p:cNvPr id="620" name="直線單箭頭接點 3"/>
          <p:cNvSpPr/>
          <p:nvPr/>
        </p:nvSpPr>
        <p:spPr>
          <a:xfrm>
            <a:off x="2615108" y="2861468"/>
            <a:ext cx="1" cy="471425"/>
          </a:xfrm>
          <a:prstGeom prst="line">
            <a:avLst/>
          </a:prstGeom>
          <a:ln w="25400">
            <a:solidFill>
              <a:srgbClr val="333333"/>
            </a:solidFill>
            <a:tailEnd type="triangle"/>
          </a:ln>
        </p:spPr>
        <p:txBody>
          <a:bodyPr lIns="45719" rIns="45719"/>
          <a:lstStyle/>
          <a:p>
            <a:pPr>
              <a:defRPr>
                <a:latin typeface="Georgia"/>
                <a:ea typeface="Georgia"/>
                <a:cs typeface="Georgia"/>
                <a:sym typeface="Georgia"/>
              </a:defRPr>
            </a:pPr>
          </a:p>
        </p:txBody>
      </p:sp>
      <p:sp>
        <p:nvSpPr>
          <p:cNvPr id="621" name="直線單箭頭接點 12"/>
          <p:cNvSpPr/>
          <p:nvPr/>
        </p:nvSpPr>
        <p:spPr>
          <a:xfrm flipH="1">
            <a:off x="5783790" y="2773944"/>
            <a:ext cx="147640" cy="649289"/>
          </a:xfrm>
          <a:prstGeom prst="line">
            <a:avLst/>
          </a:prstGeom>
          <a:ln w="25400">
            <a:solidFill>
              <a:srgbClr val="333333"/>
            </a:solidFill>
            <a:tailEnd type="triangle"/>
          </a:ln>
        </p:spPr>
        <p:txBody>
          <a:bodyPr lIns="45719" rIns="45719"/>
          <a:lstStyle/>
          <a:p>
            <a:pPr>
              <a:defRPr>
                <a:latin typeface="Georgia"/>
                <a:ea typeface="Georgia"/>
                <a:cs typeface="Georgia"/>
                <a:sym typeface="Georgia"/>
              </a:defRPr>
            </a:pPr>
          </a:p>
        </p:txBody>
      </p:sp>
      <p:sp>
        <p:nvSpPr>
          <p:cNvPr id="622" name="直線單箭頭接點 14"/>
          <p:cNvSpPr/>
          <p:nvPr/>
        </p:nvSpPr>
        <p:spPr>
          <a:xfrm flipV="1">
            <a:off x="4648839" y="3902074"/>
            <a:ext cx="1" cy="551173"/>
          </a:xfrm>
          <a:prstGeom prst="line">
            <a:avLst/>
          </a:prstGeom>
          <a:ln w="25400">
            <a:solidFill>
              <a:srgbClr val="333333"/>
            </a:solidFill>
            <a:tailEnd type="triangle"/>
          </a:ln>
        </p:spPr>
        <p:txBody>
          <a:bodyPr lIns="45719" rIns="45719"/>
          <a:lstStyle/>
          <a:p>
            <a:pPr>
              <a:defRPr>
                <a:latin typeface="Georgia"/>
                <a:ea typeface="Georgia"/>
                <a:cs typeface="Georgia"/>
                <a:sym typeface="Georgia"/>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4" name="Rectangle 28"/>
          <p:cNvSpPr txBox="1"/>
          <p:nvPr>
            <p:ph type="title"/>
          </p:nvPr>
        </p:nvSpPr>
        <p:spPr>
          <a:xfrm>
            <a:off x="830262" y="0"/>
            <a:ext cx="7399337" cy="841375"/>
          </a:xfrm>
          <a:prstGeom prst="rect">
            <a:avLst/>
          </a:prstGeom>
        </p:spPr>
        <p:txBody>
          <a:bodyPr/>
          <a:lstStyle>
            <a:lvl1pPr>
              <a:defRPr sz="3200">
                <a:solidFill>
                  <a:srgbClr val="C00000"/>
                </a:solidFill>
                <a:latin typeface="標楷體"/>
                <a:ea typeface="標楷體"/>
                <a:cs typeface="標楷體"/>
                <a:sym typeface="標楷體"/>
              </a:defRPr>
            </a:lvl1pPr>
          </a:lstStyle>
          <a:p>
            <a:pPr/>
            <a:r>
              <a:t>目錄及檔案管理 </a:t>
            </a:r>
          </a:p>
        </p:txBody>
      </p:sp>
      <p:sp>
        <p:nvSpPr>
          <p:cNvPr id="625" name="矩形 1"/>
          <p:cNvSpPr txBox="1"/>
          <p:nvPr/>
        </p:nvSpPr>
        <p:spPr>
          <a:xfrm>
            <a:off x="578040" y="1740766"/>
            <a:ext cx="7588058" cy="453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a:t>
            </a:r>
            <a:r>
              <a:t> </a:t>
            </a:r>
            <a:r>
              <a:rPr b="1">
                <a:solidFill>
                  <a:srgbClr val="0070C0"/>
                </a:solidFill>
              </a:rPr>
              <a:t>pwd</a:t>
            </a:r>
            <a:endParaRPr b="1">
              <a:solidFill>
                <a:srgbClr val="0070C0"/>
              </a:solidFill>
            </a:endParaRPr>
          </a:p>
          <a:p>
            <a:pPr>
              <a:defRPr sz="1600">
                <a:solidFill>
                  <a:srgbClr val="C00000"/>
                </a:solidFill>
                <a:latin typeface="Verdana"/>
                <a:ea typeface="Verdana"/>
                <a:cs typeface="Verdana"/>
                <a:sym typeface="Verdana"/>
              </a:defRPr>
            </a:pPr>
            <a:r>
              <a:t>/home/bigred</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 </a:t>
            </a:r>
            <a:r>
              <a:rPr b="1">
                <a:solidFill>
                  <a:srgbClr val="0070C0"/>
                </a:solidFill>
              </a:rPr>
              <a:t>ls -al</a:t>
            </a:r>
            <a:endParaRPr b="1">
              <a:solidFill>
                <a:srgbClr val="0070C0"/>
              </a:solidFill>
            </a:endParaRPr>
          </a:p>
          <a:p>
            <a:pPr>
              <a:defRPr sz="1400">
                <a:solidFill>
                  <a:srgbClr val="C00000"/>
                </a:solidFill>
                <a:latin typeface="Andale Mono"/>
                <a:ea typeface="Andale Mono"/>
                <a:cs typeface="Andale Mono"/>
                <a:sym typeface="Andale Mono"/>
              </a:defRPr>
            </a:pPr>
            <a:r>
              <a:t>total 48</a:t>
            </a:r>
          </a:p>
          <a:p>
            <a:pPr>
              <a:defRPr sz="1400">
                <a:solidFill>
                  <a:srgbClr val="C00000"/>
                </a:solidFill>
                <a:latin typeface="Andale Mono"/>
                <a:ea typeface="Andale Mono"/>
                <a:cs typeface="Andale Mono"/>
                <a:sym typeface="Andale Mono"/>
              </a:defRPr>
            </a:pPr>
            <a:r>
              <a:t>drwxr-xr-x 6 dsa160 dsa160 4096  2</a:t>
            </a:r>
            <a:r>
              <a:t>月 </a:t>
            </a:r>
            <a:r>
              <a:t>25 12:16 ./</a:t>
            </a:r>
          </a:p>
          <a:p>
            <a:pPr>
              <a:defRPr sz="1400">
                <a:solidFill>
                  <a:srgbClr val="C00000"/>
                </a:solidFill>
                <a:latin typeface="Andale Mono"/>
                <a:ea typeface="Andale Mono"/>
                <a:cs typeface="Andale Mono"/>
                <a:sym typeface="Andale Mono"/>
              </a:defRPr>
            </a:pPr>
            <a:r>
              <a:t>drwxr-xr-x 5 root   root   4096  2</a:t>
            </a:r>
            <a:r>
              <a:t>月 </a:t>
            </a:r>
            <a:r>
              <a:t>24 12:33 ../</a:t>
            </a:r>
          </a:p>
          <a:p>
            <a:pPr>
              <a:defRPr sz="1400">
                <a:solidFill>
                  <a:srgbClr val="C00000"/>
                </a:solidFill>
                <a:latin typeface="Andale Mono"/>
                <a:ea typeface="Andale Mono"/>
                <a:cs typeface="Andale Mono"/>
                <a:sym typeface="Andale Mono"/>
              </a:defRPr>
            </a:pPr>
            <a:r>
              <a:t>-rw-rw-r-- 1 dsa160 dsa160  518  2</a:t>
            </a:r>
            <a:r>
              <a:t>月 </a:t>
            </a:r>
            <a:r>
              <a:t>25 12:42 .bash_history</a:t>
            </a:r>
          </a:p>
          <a:p>
            <a:pPr>
              <a:defRPr sz="1400">
                <a:solidFill>
                  <a:srgbClr val="C00000"/>
                </a:solidFill>
                <a:latin typeface="Andale Mono"/>
                <a:ea typeface="Andale Mono"/>
                <a:cs typeface="Andale Mono"/>
                <a:sym typeface="Andale Mono"/>
              </a:defRPr>
            </a:pPr>
            <a:r>
              <a:t>-rw-r--r-- 1 dsa160 dsa160  220  4</a:t>
            </a:r>
            <a:r>
              <a:t>月  </a:t>
            </a:r>
            <a:r>
              <a:t>9  2014 .bash_logout</a:t>
            </a:r>
          </a:p>
          <a:p>
            <a:pPr>
              <a:defRPr sz="1400">
                <a:solidFill>
                  <a:srgbClr val="C00000"/>
                </a:solidFill>
                <a:latin typeface="Andale Mono"/>
                <a:ea typeface="Andale Mono"/>
                <a:cs typeface="Andale Mono"/>
                <a:sym typeface="Andale Mono"/>
              </a:defRPr>
            </a:pPr>
            <a:r>
              <a:t>-rw-r--r-- 1 dsa160 dsa160 3828  1</a:t>
            </a:r>
            <a:r>
              <a:t>月 </a:t>
            </a:r>
            <a:r>
              <a:t>28  2017 .bashrc</a:t>
            </a:r>
          </a:p>
          <a:p>
            <a:pPr>
              <a:defRPr sz="1400">
                <a:solidFill>
                  <a:srgbClr val="C00000"/>
                </a:solidFill>
                <a:latin typeface="Andale Mono"/>
                <a:ea typeface="Andale Mono"/>
                <a:cs typeface="Andale Mono"/>
                <a:sym typeface="Andale Mono"/>
              </a:defRPr>
            </a:pPr>
            <a:r>
              <a:t>drwxrwxr-x 2 dsa160 dsa160 4096  2</a:t>
            </a:r>
            <a:r>
              <a:t>月 </a:t>
            </a:r>
            <a:r>
              <a:t>25 12:16 .beeline/</a:t>
            </a:r>
          </a:p>
          <a:p>
            <a:pPr>
              <a:defRPr sz="1400">
                <a:solidFill>
                  <a:srgbClr val="C00000"/>
                </a:solidFill>
                <a:latin typeface="Andale Mono"/>
                <a:ea typeface="Andale Mono"/>
                <a:cs typeface="Andale Mono"/>
                <a:sym typeface="Andale Mono"/>
              </a:defRPr>
            </a:pPr>
            <a:r>
              <a:t>drwx------ 2 dsa160 dsa160 4096  2</a:t>
            </a:r>
            <a:r>
              <a:t>月 </a:t>
            </a:r>
            <a:r>
              <a:t>25 12:15 .cache/</a:t>
            </a:r>
          </a:p>
          <a:p>
            <a:pPr>
              <a:defRPr sz="1400">
                <a:solidFill>
                  <a:srgbClr val="C00000"/>
                </a:solidFill>
                <a:latin typeface="Andale Mono"/>
                <a:ea typeface="Andale Mono"/>
                <a:cs typeface="Andale Mono"/>
                <a:sym typeface="Andale Mono"/>
              </a:defRPr>
            </a:pPr>
            <a:r>
              <a:t>-rw-rw-r-- 1 dsa160 dsa160  641  2</a:t>
            </a:r>
            <a:r>
              <a:t>月 </a:t>
            </a:r>
            <a:r>
              <a:t>25 12:16 derby.log</a:t>
            </a:r>
          </a:p>
          <a:p>
            <a:pPr>
              <a:defRPr sz="1400">
                <a:solidFill>
                  <a:srgbClr val="C00000"/>
                </a:solidFill>
                <a:latin typeface="Andale Mono"/>
                <a:ea typeface="Andale Mono"/>
                <a:cs typeface="Andale Mono"/>
                <a:sym typeface="Andale Mono"/>
              </a:defRPr>
            </a:pPr>
            <a:r>
              <a:t>-rw-rw-r-- 1 dsa160 dsa160  131  2</a:t>
            </a:r>
            <a:r>
              <a:t>月 </a:t>
            </a:r>
            <a:r>
              <a:t>25 12:16 .hiverc</a:t>
            </a:r>
          </a:p>
          <a:p>
            <a:pPr>
              <a:defRPr sz="1400">
                <a:solidFill>
                  <a:srgbClr val="C00000"/>
                </a:solidFill>
                <a:latin typeface="Andale Mono"/>
                <a:ea typeface="Andale Mono"/>
                <a:cs typeface="Andale Mono"/>
                <a:sym typeface="Andale Mono"/>
              </a:defRPr>
            </a:pPr>
            <a:r>
              <a:t>drwxrwxr-x 5 dsa160 dsa160 4096  2</a:t>
            </a:r>
            <a:r>
              <a:t>月 </a:t>
            </a:r>
            <a:r>
              <a:t>25 12:16 metastore_db/</a:t>
            </a:r>
          </a:p>
          <a:p>
            <a:pPr>
              <a:defRPr sz="1400">
                <a:solidFill>
                  <a:srgbClr val="C00000"/>
                </a:solidFill>
                <a:latin typeface="Andale Mono"/>
                <a:ea typeface="Andale Mono"/>
                <a:cs typeface="Andale Mono"/>
                <a:sym typeface="Andale Mono"/>
              </a:defRPr>
            </a:pPr>
            <a:r>
              <a:t>drwxrwxr-x 2 dsa160 dsa160 4096  2</a:t>
            </a:r>
            <a:r>
              <a:t>月 </a:t>
            </a:r>
            <a:r>
              <a:t>25 12:15 .oracle_jre_usage/</a:t>
            </a:r>
          </a:p>
          <a:p>
            <a:pPr>
              <a:defRPr sz="1400">
                <a:solidFill>
                  <a:srgbClr val="C00000"/>
                </a:solidFill>
                <a:latin typeface="Andale Mono"/>
                <a:ea typeface="Andale Mono"/>
                <a:cs typeface="Andale Mono"/>
                <a:sym typeface="Andale Mono"/>
              </a:defRPr>
            </a:pPr>
            <a:r>
              <a:t>-rw-r--r-- 1 dsa160 dsa160  675  4</a:t>
            </a:r>
            <a:r>
              <a:t>月  </a:t>
            </a:r>
            <a:r>
              <a:t>9  2014 .profile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7" name="Rectangle 28"/>
          <p:cNvSpPr txBox="1"/>
          <p:nvPr>
            <p:ph type="title"/>
          </p:nvPr>
        </p:nvSpPr>
        <p:spPr>
          <a:xfrm>
            <a:off x="830262" y="0"/>
            <a:ext cx="7399337" cy="841375"/>
          </a:xfrm>
          <a:prstGeom prst="rect">
            <a:avLst/>
          </a:prstGeom>
        </p:spPr>
        <p:txBody>
          <a:bodyPr/>
          <a:lstStyle>
            <a:lvl1pPr>
              <a:defRPr sz="3200">
                <a:solidFill>
                  <a:srgbClr val="C00000"/>
                </a:solidFill>
                <a:latin typeface="標楷體"/>
                <a:ea typeface="標楷體"/>
                <a:cs typeface="標楷體"/>
                <a:sym typeface="標楷體"/>
              </a:defRPr>
            </a:lvl1pPr>
          </a:lstStyle>
          <a:p>
            <a:pPr/>
            <a:r>
              <a:t>家目錄及目錄管理 </a:t>
            </a:r>
          </a:p>
        </p:txBody>
      </p:sp>
      <p:sp>
        <p:nvSpPr>
          <p:cNvPr id="628" name="矩形 1"/>
          <p:cNvSpPr txBox="1"/>
          <p:nvPr/>
        </p:nvSpPr>
        <p:spPr>
          <a:xfrm>
            <a:off x="546265" y="1491383"/>
            <a:ext cx="7619836" cy="485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標楷體"/>
                <a:ea typeface="標楷體"/>
                <a:cs typeface="標楷體"/>
                <a:sym typeface="標楷體"/>
              </a:defRPr>
            </a:pPr>
            <a:r>
              <a:t>你的家目錄</a:t>
            </a:r>
          </a:p>
          <a:p>
            <a:pPr>
              <a:defRPr sz="1600">
                <a:solidFill>
                  <a:srgbClr val="C00000"/>
                </a:solidFill>
                <a:latin typeface="Verdana"/>
                <a:ea typeface="Verdana"/>
                <a:cs typeface="Verdana"/>
                <a:sym typeface="Verdana"/>
              </a:defRPr>
            </a:pPr>
            <a:r>
              <a:t>$ </a:t>
            </a:r>
            <a:r>
              <a:rPr b="1">
                <a:solidFill>
                  <a:srgbClr val="0070C0"/>
                </a:solidFill>
              </a:rPr>
              <a:t>echo ~</a:t>
            </a:r>
          </a:p>
          <a:p>
            <a:pPr>
              <a:defRPr sz="1500">
                <a:solidFill>
                  <a:srgbClr val="C00000"/>
                </a:solidFill>
                <a:latin typeface="Verdana"/>
                <a:ea typeface="Verdana"/>
                <a:cs typeface="Verdana"/>
                <a:sym typeface="Verdana"/>
              </a:defRPr>
            </a:pPr>
            <a:r>
              <a:t>/home/ds130</a:t>
            </a:r>
            <a:endParaRPr>
              <a:latin typeface="標楷體"/>
              <a:ea typeface="標楷體"/>
              <a:cs typeface="標楷體"/>
              <a:sym typeface="標楷體"/>
            </a:endParaRPr>
          </a:p>
          <a:p>
            <a:pPr>
              <a:defRPr sz="1600">
                <a:solidFill>
                  <a:srgbClr val="C00000"/>
                </a:solidFill>
                <a:latin typeface="Verdana"/>
                <a:ea typeface="Verdana"/>
                <a:cs typeface="Verdana"/>
                <a:sym typeface="Verdana"/>
              </a:defRPr>
            </a:pPr>
            <a:endParaRPr>
              <a:latin typeface="標楷體"/>
              <a:ea typeface="標楷體"/>
              <a:cs typeface="標楷體"/>
              <a:sym typeface="標楷體"/>
            </a:endParaRPr>
          </a:p>
          <a:p>
            <a:pPr>
              <a:defRPr>
                <a:solidFill>
                  <a:srgbClr val="C00000"/>
                </a:solidFill>
                <a:latin typeface="標楷體"/>
                <a:ea typeface="標楷體"/>
                <a:cs typeface="標楷體"/>
                <a:sym typeface="標楷體"/>
              </a:defRPr>
            </a:pPr>
            <a:r>
              <a:t>你在家目錄嗎</a:t>
            </a:r>
            <a:r>
              <a:rPr>
                <a:latin typeface="Verdana"/>
                <a:ea typeface="Verdana"/>
                <a:cs typeface="Verdana"/>
                <a:sym typeface="Verdana"/>
              </a:rPr>
              <a:t> ?</a:t>
            </a:r>
            <a:endParaRPr>
              <a:latin typeface="Verdana"/>
              <a:ea typeface="Verdana"/>
              <a:cs typeface="Verdana"/>
              <a:sym typeface="Verdana"/>
            </a:endParaRPr>
          </a:p>
          <a:p>
            <a:pPr>
              <a:defRPr sz="1600">
                <a:solidFill>
                  <a:srgbClr val="C00000"/>
                </a:solidFill>
                <a:latin typeface="Verdana"/>
                <a:ea typeface="Verdana"/>
                <a:cs typeface="Verdana"/>
                <a:sym typeface="Verdana"/>
              </a:defRPr>
            </a:pPr>
            <a:r>
              <a:t>$ </a:t>
            </a:r>
            <a:r>
              <a:rPr b="1">
                <a:solidFill>
                  <a:srgbClr val="0070C0"/>
                </a:solidFill>
              </a:rPr>
              <a:t>pwd</a:t>
            </a:r>
          </a:p>
          <a:p>
            <a:pPr>
              <a:defRPr sz="1600">
                <a:solidFill>
                  <a:srgbClr val="C00000"/>
                </a:solidFill>
                <a:latin typeface="Verdana"/>
                <a:ea typeface="Verdana"/>
                <a:cs typeface="Verdana"/>
                <a:sym typeface="Verdana"/>
              </a:defRPr>
            </a:pPr>
            <a:r>
              <a:t>/home/ds130</a:t>
            </a:r>
          </a:p>
          <a:p>
            <a:pPr>
              <a:defRPr sz="1600">
                <a:solidFill>
                  <a:srgbClr val="C00000"/>
                </a:solidFill>
                <a:latin typeface="Verdana"/>
                <a:ea typeface="Verdana"/>
                <a:cs typeface="Verdana"/>
                <a:sym typeface="Verdana"/>
              </a:defRPr>
            </a:pPr>
          </a:p>
          <a:p>
            <a:pPr>
              <a:defRPr>
                <a:solidFill>
                  <a:srgbClr val="C00000"/>
                </a:solidFill>
                <a:latin typeface="標楷體"/>
                <a:ea typeface="標楷體"/>
                <a:cs typeface="標楷體"/>
                <a:sym typeface="標楷體"/>
              </a:defRPr>
            </a:pPr>
            <a:r>
              <a:t>離家出走</a:t>
            </a:r>
          </a:p>
          <a:p>
            <a:pPr>
              <a:defRPr sz="1600">
                <a:solidFill>
                  <a:srgbClr val="C00000"/>
                </a:solidFill>
                <a:latin typeface="Verdana"/>
                <a:ea typeface="Verdana"/>
                <a:cs typeface="Verdana"/>
                <a:sym typeface="Verdana"/>
              </a:defRPr>
            </a:pPr>
            <a:r>
              <a:t>$ </a:t>
            </a:r>
            <a:r>
              <a:rPr b="1">
                <a:solidFill>
                  <a:srgbClr val="0070C0"/>
                </a:solidFill>
              </a:rPr>
              <a:t>cd  /</a:t>
            </a:r>
            <a:endParaRPr b="1">
              <a:solidFill>
                <a:srgbClr val="0070C0"/>
              </a:solidFill>
            </a:endParaRPr>
          </a:p>
          <a:p>
            <a:pPr>
              <a:defRPr sz="1600">
                <a:solidFill>
                  <a:srgbClr val="C00000"/>
                </a:solidFill>
                <a:latin typeface="Verdana"/>
                <a:ea typeface="Verdana"/>
                <a:cs typeface="Verdana"/>
                <a:sym typeface="Verdana"/>
              </a:defRPr>
            </a:pPr>
            <a:r>
              <a:t>$</a:t>
            </a:r>
            <a:r>
              <a:rPr b="1">
                <a:solidFill>
                  <a:srgbClr val="0070C0"/>
                </a:solidFill>
              </a:rPr>
              <a:t> mkdir house</a:t>
            </a:r>
            <a:endParaRPr b="1">
              <a:solidFill>
                <a:srgbClr val="0070C0"/>
              </a:solidFill>
            </a:endParaRPr>
          </a:p>
          <a:p>
            <a:pPr>
              <a:defRPr sz="1600">
                <a:solidFill>
                  <a:srgbClr val="C00000"/>
                </a:solidFill>
                <a:latin typeface="Verdana"/>
                <a:ea typeface="Verdana"/>
                <a:cs typeface="Verdana"/>
                <a:sym typeface="Verdana"/>
              </a:defRPr>
            </a:pPr>
            <a:r>
              <a:t>mkdir: cannot create directory ‘house’: Permission denied</a:t>
            </a:r>
          </a:p>
          <a:p>
            <a:pPr>
              <a:defRPr b="1" sz="1600">
                <a:solidFill>
                  <a:srgbClr val="0070C0"/>
                </a:solidFill>
                <a:latin typeface="Verdana"/>
                <a:ea typeface="Verdana"/>
                <a:cs typeface="Verdana"/>
                <a:sym typeface="Verdana"/>
              </a:defRPr>
            </a:pPr>
          </a:p>
          <a:p>
            <a:pPr>
              <a:defRPr>
                <a:solidFill>
                  <a:srgbClr val="C00000"/>
                </a:solidFill>
                <a:latin typeface="標楷體"/>
                <a:ea typeface="標楷體"/>
                <a:cs typeface="標楷體"/>
                <a:sym typeface="標楷體"/>
              </a:defRPr>
            </a:pPr>
            <a:r>
              <a:t>回家</a:t>
            </a:r>
            <a:endParaRPr b="1" sz="1600">
              <a:solidFill>
                <a:srgbClr val="0070C0"/>
              </a:solidFill>
              <a:latin typeface="Verdana"/>
              <a:ea typeface="Verdana"/>
              <a:cs typeface="Verdana"/>
              <a:sym typeface="Verdana"/>
            </a:endParaRPr>
          </a:p>
          <a:p>
            <a:pPr>
              <a:defRPr sz="1600">
                <a:solidFill>
                  <a:srgbClr val="C00000"/>
                </a:solidFill>
                <a:latin typeface="Verdana"/>
                <a:ea typeface="Verdana"/>
                <a:cs typeface="Verdana"/>
                <a:sym typeface="Verdana"/>
              </a:defRPr>
            </a:pPr>
            <a:r>
              <a:t>$</a:t>
            </a:r>
            <a:r>
              <a:rPr b="1">
                <a:solidFill>
                  <a:srgbClr val="0070C0"/>
                </a:solidFill>
              </a:rPr>
              <a:t> cd </a:t>
            </a:r>
            <a:r>
              <a:rPr b="1">
                <a:solidFill>
                  <a:srgbClr val="0070C0"/>
                </a:solidFill>
              </a:rPr>
              <a:t>~</a:t>
            </a:r>
            <a:endParaRPr b="1">
              <a:solidFill>
                <a:srgbClr val="0070C0"/>
              </a:solidFill>
            </a:endParaRPr>
          </a:p>
          <a:p>
            <a:pPr>
              <a:defRPr sz="1600">
                <a:solidFill>
                  <a:srgbClr val="C00000"/>
                </a:solidFill>
                <a:latin typeface="Verdana"/>
                <a:ea typeface="Verdana"/>
                <a:cs typeface="Verdana"/>
                <a:sym typeface="Verdana"/>
              </a:defRPr>
            </a:pPr>
            <a:endParaRPr b="1">
              <a:latin typeface="Arial Narrow"/>
              <a:ea typeface="Arial Narrow"/>
              <a:cs typeface="Arial Narrow"/>
              <a:sym typeface="Arial Narrow"/>
            </a:endParaRPr>
          </a:p>
          <a:p>
            <a:pPr>
              <a:defRPr>
                <a:solidFill>
                  <a:srgbClr val="C00000"/>
                </a:solidFill>
                <a:latin typeface="標楷體"/>
                <a:ea typeface="標楷體"/>
                <a:cs typeface="標楷體"/>
                <a:sym typeface="標楷體"/>
              </a:defRPr>
            </a:pPr>
            <a:r>
              <a:t>建立地下室</a:t>
            </a:r>
            <a:endParaRPr b="1">
              <a:latin typeface="Arial Narrow"/>
              <a:ea typeface="Arial Narrow"/>
              <a:cs typeface="Arial Narrow"/>
              <a:sym typeface="Arial Narrow"/>
            </a:endParaRPr>
          </a:p>
          <a:p>
            <a:pPr>
              <a:defRPr sz="1600">
                <a:solidFill>
                  <a:srgbClr val="C00000"/>
                </a:solidFill>
                <a:latin typeface="Verdana"/>
                <a:ea typeface="Verdana"/>
                <a:cs typeface="Verdana"/>
                <a:sym typeface="Verdana"/>
              </a:defRPr>
            </a:pPr>
            <a:r>
              <a:t>$</a:t>
            </a:r>
            <a:r>
              <a:rPr b="1">
                <a:solidFill>
                  <a:srgbClr val="0070C0"/>
                </a:solidFill>
              </a:rPr>
              <a:t> mkdir basement</a:t>
            </a:r>
            <a:endParaRPr b="1">
              <a:solidFill>
                <a:srgbClr val="0070C0"/>
              </a:solidFill>
            </a:endParaRPr>
          </a:p>
          <a:p>
            <a:pPr>
              <a:defRPr sz="1600">
                <a:solidFill>
                  <a:srgbClr val="C00000"/>
                </a:solidFill>
                <a:latin typeface="Verdana"/>
                <a:ea typeface="Verdana"/>
                <a:cs typeface="Verdana"/>
                <a:sym typeface="Verdana"/>
              </a:defRPr>
            </a:pPr>
            <a:endParaRPr b="1">
              <a:solidFill>
                <a:srgbClr val="0070C0"/>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0" name="Rectangle 28"/>
          <p:cNvSpPr txBox="1"/>
          <p:nvPr>
            <p:ph type="title"/>
          </p:nvPr>
        </p:nvSpPr>
        <p:spPr>
          <a:xfrm>
            <a:off x="830262" y="0"/>
            <a:ext cx="7399337" cy="841375"/>
          </a:xfrm>
          <a:prstGeom prst="rect">
            <a:avLst/>
          </a:prstGeom>
        </p:spPr>
        <p:txBody>
          <a:bodyPr/>
          <a:lstStyle>
            <a:lvl1pPr>
              <a:defRPr sz="3200">
                <a:solidFill>
                  <a:srgbClr val="C00000"/>
                </a:solidFill>
                <a:latin typeface="標楷體"/>
                <a:ea typeface="標楷體"/>
                <a:cs typeface="標楷體"/>
                <a:sym typeface="標楷體"/>
              </a:defRPr>
            </a:lvl1pPr>
          </a:lstStyle>
          <a:p>
            <a:pPr/>
            <a:r>
              <a:t>家目錄及目錄管理 </a:t>
            </a:r>
          </a:p>
        </p:txBody>
      </p:sp>
      <p:sp>
        <p:nvSpPr>
          <p:cNvPr id="631" name="矩形 1"/>
          <p:cNvSpPr txBox="1"/>
          <p:nvPr/>
        </p:nvSpPr>
        <p:spPr>
          <a:xfrm>
            <a:off x="546265" y="1491383"/>
            <a:ext cx="7619836" cy="293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標楷體"/>
                <a:ea typeface="標楷體"/>
                <a:cs typeface="標楷體"/>
                <a:sym typeface="標楷體"/>
              </a:defRPr>
            </a:pPr>
            <a:r>
              <a:t>進入地下室</a:t>
            </a:r>
            <a:endParaRPr b="1" sz="1600">
              <a:solidFill>
                <a:srgbClr val="0070C0"/>
              </a:solidFill>
              <a:latin typeface="Verdana"/>
              <a:ea typeface="Verdana"/>
              <a:cs typeface="Verdana"/>
              <a:sym typeface="Verdana"/>
            </a:endParaRPr>
          </a:p>
          <a:p>
            <a:pPr>
              <a:defRPr sz="1600">
                <a:solidFill>
                  <a:srgbClr val="C00000"/>
                </a:solidFill>
                <a:latin typeface="Verdana"/>
                <a:ea typeface="Verdana"/>
                <a:cs typeface="Verdana"/>
                <a:sym typeface="Verdana"/>
              </a:defRPr>
            </a:pPr>
            <a:r>
              <a:t>$ </a:t>
            </a:r>
            <a:r>
              <a:rPr b="1">
                <a:solidFill>
                  <a:srgbClr val="0070C0"/>
                </a:solidFill>
              </a:rPr>
              <a:t>cd basement</a:t>
            </a:r>
            <a:endParaRPr b="1">
              <a:solidFill>
                <a:srgbClr val="0070C0"/>
              </a:solidFill>
            </a:endParaRPr>
          </a:p>
          <a:p>
            <a:pPr>
              <a:defRPr sz="1600">
                <a:solidFill>
                  <a:srgbClr val="C00000"/>
                </a:solidFill>
                <a:latin typeface="Verdana"/>
                <a:ea typeface="Verdana"/>
                <a:cs typeface="Verdana"/>
                <a:sym typeface="Verdana"/>
              </a:defRPr>
            </a:pPr>
            <a:endParaRPr b="1">
              <a:solidFill>
                <a:srgbClr val="0070C0"/>
              </a:solidFill>
            </a:endParaRPr>
          </a:p>
          <a:p>
            <a:pPr>
              <a:defRPr>
                <a:solidFill>
                  <a:srgbClr val="C00000"/>
                </a:solidFill>
                <a:latin typeface="標楷體"/>
                <a:ea typeface="標楷體"/>
                <a:cs typeface="標楷體"/>
                <a:sym typeface="標楷體"/>
              </a:defRPr>
            </a:pPr>
            <a:r>
              <a:t>產生檔案</a:t>
            </a:r>
          </a:p>
          <a:p>
            <a:pPr>
              <a:defRPr sz="1600">
                <a:solidFill>
                  <a:srgbClr val="C00000"/>
                </a:solidFill>
                <a:latin typeface="Verdana"/>
                <a:ea typeface="Verdana"/>
                <a:cs typeface="Verdana"/>
                <a:sym typeface="Verdana"/>
              </a:defRPr>
            </a:pPr>
            <a:r>
              <a:t>$ </a:t>
            </a:r>
            <a:r>
              <a:rPr b="1">
                <a:solidFill>
                  <a:srgbClr val="0070C0"/>
                </a:solidFill>
              </a:rPr>
              <a:t>touch xfile</a:t>
            </a:r>
            <a:endParaRPr b="1">
              <a:solidFill>
                <a:srgbClr val="0070C0"/>
              </a:solidFill>
            </a:endParaRPr>
          </a:p>
          <a:p>
            <a:pPr>
              <a:defRPr sz="1600">
                <a:solidFill>
                  <a:srgbClr val="C00000"/>
                </a:solidFill>
                <a:latin typeface="Verdana"/>
                <a:ea typeface="Verdana"/>
                <a:cs typeface="Verdana"/>
                <a:sym typeface="Verdana"/>
              </a:defRPr>
            </a:pPr>
            <a:endParaRPr b="1">
              <a:solidFill>
                <a:srgbClr val="0070C0"/>
              </a:solidFill>
            </a:endParaRPr>
          </a:p>
          <a:p>
            <a:pPr>
              <a:defRPr>
                <a:solidFill>
                  <a:srgbClr val="C00000"/>
                </a:solidFill>
                <a:latin typeface="標楷體"/>
                <a:ea typeface="標楷體"/>
                <a:cs typeface="標楷體"/>
                <a:sym typeface="標楷體"/>
              </a:defRPr>
            </a:pPr>
            <a:r>
              <a:t>回到一樓</a:t>
            </a:r>
          </a:p>
          <a:p>
            <a:pPr>
              <a:defRPr b="1" sz="1600">
                <a:solidFill>
                  <a:srgbClr val="0070C0"/>
                </a:solidFill>
                <a:latin typeface="Verdana"/>
                <a:ea typeface="Verdana"/>
                <a:cs typeface="Verdana"/>
                <a:sym typeface="Verdana"/>
              </a:defRPr>
            </a:pPr>
            <a:r>
              <a:rPr b="0">
                <a:solidFill>
                  <a:srgbClr val="C00000"/>
                </a:solidFill>
              </a:rPr>
              <a:t>$</a:t>
            </a:r>
            <a:r>
              <a:t> cd ..</a:t>
            </a:r>
          </a:p>
          <a:p>
            <a:pPr>
              <a:defRPr b="1" sz="1600">
                <a:solidFill>
                  <a:srgbClr val="0070C0"/>
                </a:solidFill>
                <a:latin typeface="Verdana"/>
                <a:ea typeface="Verdana"/>
                <a:cs typeface="Verdana"/>
                <a:sym typeface="Verdana"/>
              </a:defRPr>
            </a:pPr>
          </a:p>
          <a:p>
            <a:pPr>
              <a:defRPr>
                <a:solidFill>
                  <a:srgbClr val="C00000"/>
                </a:solidFill>
                <a:latin typeface="標楷體"/>
                <a:ea typeface="標楷體"/>
                <a:cs typeface="標楷體"/>
                <a:sym typeface="標楷體"/>
              </a:defRPr>
            </a:pPr>
            <a:r>
              <a:t>打掉地下室</a:t>
            </a:r>
          </a:p>
          <a:p>
            <a:pPr>
              <a:defRPr b="1" sz="1600">
                <a:solidFill>
                  <a:srgbClr val="0070C0"/>
                </a:solidFill>
                <a:latin typeface="Verdana"/>
                <a:ea typeface="Verdana"/>
                <a:cs typeface="Verdana"/>
                <a:sym typeface="Verdana"/>
              </a:defRPr>
            </a:pPr>
            <a:r>
              <a:rPr b="0">
                <a:solidFill>
                  <a:srgbClr val="C00000"/>
                </a:solidFill>
              </a:rPr>
              <a:t>$</a:t>
            </a:r>
            <a:r>
              <a:t> rm -r basement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3" name="標題 1"/>
          <p:cNvSpPr txBox="1"/>
          <p:nvPr>
            <p:ph type="title"/>
          </p:nvPr>
        </p:nvSpPr>
        <p:spPr>
          <a:xfrm>
            <a:off x="301752" y="228599"/>
            <a:ext cx="8534401" cy="758954"/>
          </a:xfrm>
          <a:prstGeom prst="rect">
            <a:avLst/>
          </a:prstGeom>
        </p:spPr>
        <p:txBody>
          <a:bodyPr/>
          <a:lstStyle>
            <a:lvl1pPr>
              <a:defRPr sz="3600">
                <a:solidFill>
                  <a:srgbClr val="C00000"/>
                </a:solidFill>
                <a:latin typeface="標楷體"/>
                <a:ea typeface="標楷體"/>
                <a:cs typeface="標楷體"/>
                <a:sym typeface="標楷體"/>
              </a:defRPr>
            </a:lvl1pPr>
          </a:lstStyle>
          <a:p>
            <a:pPr/>
            <a:r>
              <a:t>練習</a:t>
            </a:r>
          </a:p>
        </p:txBody>
      </p:sp>
      <p:sp>
        <p:nvSpPr>
          <p:cNvPr id="634" name="矩形 4"/>
          <p:cNvSpPr txBox="1"/>
          <p:nvPr/>
        </p:nvSpPr>
        <p:spPr>
          <a:xfrm>
            <a:off x="693155" y="1656657"/>
            <a:ext cx="8020896" cy="440765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solidFill>
                  <a:srgbClr val="C00000"/>
                </a:solidFill>
                <a:latin typeface="Verdana"/>
                <a:ea typeface="Verdana"/>
                <a:cs typeface="Verdana"/>
                <a:sym typeface="Verdana"/>
              </a:defRPr>
            </a:pPr>
            <a:r>
              <a:rPr b="0">
                <a:latin typeface="Consolas"/>
                <a:ea typeface="Consolas"/>
                <a:cs typeface="Consolas"/>
                <a:sym typeface="Consolas"/>
              </a:rPr>
              <a:t>1.</a:t>
            </a:r>
            <a:r>
              <a:rPr b="0">
                <a:latin typeface="標楷體"/>
                <a:ea typeface="標楷體"/>
                <a:cs typeface="標楷體"/>
                <a:sym typeface="標楷體"/>
              </a:rPr>
              <a:t> </a:t>
            </a:r>
            <a:r>
              <a:rPr b="0">
                <a:latin typeface="標楷體"/>
                <a:ea typeface="標楷體"/>
                <a:cs typeface="標楷體"/>
                <a:sym typeface="標楷體"/>
              </a:rPr>
              <a:t>請</a:t>
            </a:r>
            <a:r>
              <a:rPr b="0">
                <a:latin typeface="標楷體"/>
                <a:ea typeface="標楷體"/>
                <a:cs typeface="標楷體"/>
                <a:sym typeface="標楷體"/>
              </a:rPr>
              <a:t>在家目錄中, </a:t>
            </a:r>
            <a:r>
              <a:rPr b="0">
                <a:latin typeface="標楷體"/>
                <a:ea typeface="標楷體"/>
                <a:cs typeface="標楷體"/>
                <a:sym typeface="標楷體"/>
              </a:rPr>
              <a:t>建立以下目錄結構</a:t>
            </a:r>
            <a:endParaRPr b="0">
              <a:latin typeface="標楷體"/>
              <a:ea typeface="標楷體"/>
              <a:cs typeface="標楷體"/>
              <a:sym typeface="標楷體"/>
            </a:endParaRPr>
          </a:p>
          <a:p>
            <a:pPr>
              <a:defRPr sz="1000">
                <a:solidFill>
                  <a:srgbClr val="C00000"/>
                </a:solidFill>
                <a:latin typeface="Consolas"/>
                <a:ea typeface="Consolas"/>
                <a:cs typeface="Consolas"/>
                <a:sym typeface="Consolas"/>
              </a:defRPr>
            </a:pPr>
          </a:p>
          <a:p>
            <a:pPr>
              <a:defRPr sz="2400">
                <a:solidFill>
                  <a:srgbClr val="C00000"/>
                </a:solidFill>
                <a:latin typeface="Consolas"/>
                <a:ea typeface="Consolas"/>
                <a:cs typeface="Consolas"/>
                <a:sym typeface="Consolas"/>
              </a:defRPr>
            </a:pPr>
            <a:r>
              <a:t>bigboss</a:t>
            </a:r>
          </a:p>
          <a:p>
            <a:pPr>
              <a:defRPr sz="2400">
                <a:solidFill>
                  <a:srgbClr val="C00000"/>
                </a:solidFill>
                <a:latin typeface="Consolas"/>
                <a:ea typeface="Consolas"/>
                <a:cs typeface="Consolas"/>
                <a:sym typeface="Consolas"/>
              </a:defRPr>
            </a:pPr>
            <a:r>
              <a:t>├── bin</a:t>
            </a:r>
          </a:p>
          <a:p>
            <a:pPr>
              <a:defRPr sz="2400">
                <a:solidFill>
                  <a:srgbClr val="C00000"/>
                </a:solidFill>
                <a:latin typeface="Consolas"/>
                <a:ea typeface="Consolas"/>
                <a:cs typeface="Consolas"/>
                <a:sym typeface="Consolas"/>
              </a:defRPr>
            </a:pPr>
            <a:r>
              <a:t>├── home</a:t>
            </a:r>
          </a:p>
          <a:p>
            <a:pPr>
              <a:defRPr sz="2400">
                <a:solidFill>
                  <a:srgbClr val="C00000"/>
                </a:solidFill>
                <a:latin typeface="Consolas"/>
                <a:ea typeface="Consolas"/>
                <a:cs typeface="Consolas"/>
                <a:sym typeface="Consolas"/>
              </a:defRPr>
            </a:pPr>
            <a:r>
              <a:t>│   ├── ds101</a:t>
            </a:r>
          </a:p>
          <a:p>
            <a:pPr>
              <a:defRPr sz="2400">
                <a:solidFill>
                  <a:srgbClr val="C00000"/>
                </a:solidFill>
                <a:latin typeface="Consolas"/>
                <a:ea typeface="Consolas"/>
                <a:cs typeface="Consolas"/>
                <a:sym typeface="Consolas"/>
              </a:defRPr>
            </a:pPr>
            <a:r>
              <a:t>│   └── ds102</a:t>
            </a:r>
          </a:p>
          <a:p>
            <a:pPr>
              <a:defRPr sz="2400">
                <a:solidFill>
                  <a:srgbClr val="C00000"/>
                </a:solidFill>
                <a:latin typeface="Consolas"/>
                <a:ea typeface="Consolas"/>
                <a:cs typeface="Consolas"/>
                <a:sym typeface="Consolas"/>
              </a:defRPr>
            </a:pPr>
            <a:r>
              <a:t>└── tmp</a:t>
            </a:r>
          </a:p>
          <a:p>
            <a:pPr>
              <a:defRPr sz="2400">
                <a:solidFill>
                  <a:srgbClr val="C00000"/>
                </a:solidFill>
                <a:latin typeface="Consolas"/>
                <a:ea typeface="Consolas"/>
                <a:cs typeface="Consolas"/>
                <a:sym typeface="Consolas"/>
              </a:defRPr>
            </a:pPr>
          </a:p>
          <a:p>
            <a:pPr>
              <a:defRPr sz="2400">
                <a:solidFill>
                  <a:srgbClr val="C00000"/>
                </a:solidFill>
                <a:latin typeface="Consolas"/>
                <a:ea typeface="Consolas"/>
                <a:cs typeface="Consolas"/>
                <a:sym typeface="Consolas"/>
              </a:defRPr>
            </a:pPr>
            <a:r>
              <a:t>2. </a:t>
            </a:r>
            <a:r>
              <a:rPr sz="2800">
                <a:latin typeface="標楷體"/>
                <a:ea typeface="標楷體"/>
                <a:cs typeface="標楷體"/>
                <a:sym typeface="標楷體"/>
              </a:rPr>
              <a:t>請進入</a:t>
            </a:r>
            <a:r>
              <a:t> ds102 </a:t>
            </a:r>
            <a:r>
              <a:rPr sz="2800">
                <a:latin typeface="標楷體"/>
                <a:ea typeface="標楷體"/>
                <a:cs typeface="標楷體"/>
                <a:sym typeface="標楷體"/>
              </a:rPr>
              <a:t>目錄</a:t>
            </a:r>
          </a:p>
          <a:p>
            <a:pPr>
              <a:defRPr sz="2400">
                <a:solidFill>
                  <a:srgbClr val="C00000"/>
                </a:solidFill>
                <a:latin typeface="Consolas"/>
                <a:ea typeface="Consolas"/>
                <a:cs typeface="Consolas"/>
                <a:sym typeface="Consolas"/>
              </a:defRPr>
            </a:pPr>
            <a:r>
              <a:t>3. </a:t>
            </a:r>
            <a:r>
              <a:rPr sz="2800">
                <a:latin typeface="標楷體"/>
                <a:ea typeface="標楷體"/>
                <a:cs typeface="標楷體"/>
                <a:sym typeface="標楷體"/>
              </a:rPr>
              <a:t>在</a:t>
            </a:r>
            <a:r>
              <a:t> ds102 </a:t>
            </a:r>
            <a:r>
              <a:rPr sz="2800">
                <a:latin typeface="標楷體"/>
                <a:ea typeface="標楷體"/>
                <a:cs typeface="標楷體"/>
                <a:sym typeface="標楷體"/>
              </a:rPr>
              <a:t>目錄, 刪除</a:t>
            </a:r>
            <a:r>
              <a:t> ds101 </a:t>
            </a:r>
            <a:r>
              <a:rPr sz="2800">
                <a:latin typeface="標楷體"/>
                <a:ea typeface="標楷體"/>
                <a:cs typeface="標楷體"/>
                <a:sym typeface="標楷體"/>
              </a:rPr>
              <a:t>目錄</a:t>
            </a:r>
          </a:p>
          <a:p>
            <a:pPr>
              <a:defRPr sz="2400">
                <a:solidFill>
                  <a:srgbClr val="C00000"/>
                </a:solidFill>
                <a:latin typeface="Consolas"/>
                <a:ea typeface="Consolas"/>
                <a:cs typeface="Consolas"/>
                <a:sym typeface="Consolas"/>
              </a:defRPr>
            </a:pPr>
            <a:r>
              <a:t>4. </a:t>
            </a:r>
            <a:r>
              <a:rPr sz="2800">
                <a:latin typeface="標楷體"/>
                <a:ea typeface="標楷體"/>
                <a:cs typeface="標楷體"/>
                <a:sym typeface="標楷體"/>
              </a:rPr>
              <a:t>回到家目錄, 刪除</a:t>
            </a:r>
            <a:r>
              <a:t> bigboss </a:t>
            </a:r>
            <a:r>
              <a:rPr sz="2800">
                <a:latin typeface="標楷體"/>
                <a:ea typeface="標楷體"/>
                <a:cs typeface="標楷體"/>
                <a:sym typeface="標楷體"/>
              </a:rPr>
              <a:t>目錄</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Rectangle 28"/>
          <p:cNvSpPr txBox="1"/>
          <p:nvPr>
            <p:ph type="title"/>
          </p:nvPr>
        </p:nvSpPr>
        <p:spPr>
          <a:xfrm>
            <a:off x="830262" y="0"/>
            <a:ext cx="7399337" cy="841375"/>
          </a:xfrm>
          <a:prstGeom prst="rect">
            <a:avLst/>
          </a:prstGeom>
        </p:spPr>
        <p:txBody>
          <a:bodyPr/>
          <a:lstStyle/>
          <a:p>
            <a:pPr>
              <a:defRPr b="1" sz="2800">
                <a:solidFill>
                  <a:srgbClr val="C00000"/>
                </a:solidFill>
                <a:latin typeface="Verdana"/>
                <a:ea typeface="Verdana"/>
                <a:cs typeface="Verdana"/>
                <a:sym typeface="Verdana"/>
              </a:defRPr>
            </a:pPr>
            <a:r>
              <a:t>echo</a:t>
            </a:r>
            <a:r>
              <a:rPr b="0">
                <a:latin typeface="標楷體"/>
                <a:ea typeface="標楷體"/>
                <a:cs typeface="標楷體"/>
                <a:sym typeface="標楷體"/>
              </a:rPr>
              <a:t> </a:t>
            </a:r>
            <a:r>
              <a:rPr b="0" sz="3200">
                <a:latin typeface="標楷體"/>
                <a:ea typeface="標楷體"/>
                <a:cs typeface="標楷體"/>
                <a:sym typeface="標楷體"/>
              </a:rPr>
              <a:t>命令</a:t>
            </a:r>
          </a:p>
        </p:txBody>
      </p:sp>
      <p:sp>
        <p:nvSpPr>
          <p:cNvPr id="639" name="矩形 1"/>
          <p:cNvSpPr txBox="1"/>
          <p:nvPr/>
        </p:nvSpPr>
        <p:spPr>
          <a:xfrm>
            <a:off x="712519" y="1675349"/>
            <a:ext cx="7453580" cy="275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a:t>
            </a:r>
            <a:r>
              <a:rPr>
                <a:solidFill>
                  <a:srgbClr val="000000"/>
                </a:solidFill>
              </a:rPr>
              <a:t> </a:t>
            </a:r>
            <a:r>
              <a:rPr b="1">
                <a:solidFill>
                  <a:srgbClr val="0070C0"/>
                </a:solidFill>
              </a:rPr>
              <a:t>echo -n No new line</a:t>
            </a:r>
            <a:endParaRPr b="1">
              <a:latin typeface="Arial Narrow"/>
              <a:ea typeface="Arial Narrow"/>
              <a:cs typeface="Arial Narrow"/>
              <a:sym typeface="Arial Narrow"/>
            </a:endParaRPr>
          </a:p>
          <a:p>
            <a:pPr>
              <a:defRPr sz="1400">
                <a:latin typeface="Verdana"/>
                <a:ea typeface="Verdana"/>
                <a:cs typeface="Verdana"/>
                <a:sym typeface="Verdana"/>
              </a:defRPr>
            </a:pPr>
          </a:p>
          <a:p>
            <a:pPr>
              <a:defRPr sz="1400">
                <a:latin typeface="Verdana"/>
                <a:ea typeface="Verdana"/>
                <a:cs typeface="Verdana"/>
                <a:sym typeface="Verdana"/>
              </a:defRPr>
            </a:pPr>
          </a:p>
          <a:p>
            <a:pPr>
              <a:defRPr sz="1600">
                <a:solidFill>
                  <a:srgbClr val="C00000"/>
                </a:solidFill>
                <a:latin typeface="Verdana"/>
                <a:ea typeface="Verdana"/>
                <a:cs typeface="Verdana"/>
                <a:sym typeface="Verdana"/>
              </a:defRPr>
            </a:pPr>
            <a:r>
              <a:t>$</a:t>
            </a:r>
            <a:r>
              <a:rPr>
                <a:solidFill>
                  <a:srgbClr val="000000"/>
                </a:solidFill>
              </a:rPr>
              <a:t> </a:t>
            </a:r>
            <a:r>
              <a:rPr b="1">
                <a:solidFill>
                  <a:srgbClr val="0070C0"/>
                </a:solidFill>
              </a:rPr>
              <a:t>echo "A line with an escaped\nreturn but no -e option"</a:t>
            </a:r>
            <a:endParaRPr b="1">
              <a:latin typeface="Arial Narrow"/>
              <a:ea typeface="Arial Narrow"/>
              <a:cs typeface="Arial Narrow"/>
              <a:sym typeface="Arial Narrow"/>
            </a:endParaRPr>
          </a:p>
          <a:p>
            <a:pPr>
              <a:defRPr sz="1400">
                <a:solidFill>
                  <a:srgbClr val="C00000"/>
                </a:solidFill>
                <a:latin typeface="Verdana"/>
                <a:ea typeface="Verdana"/>
                <a:cs typeface="Verdana"/>
                <a:sym typeface="Verdana"/>
              </a:defRPr>
            </a:pPr>
            <a:r>
              <a:t>A line with an escaped\nreturn but no -e option</a:t>
            </a:r>
            <a:endParaRPr b="1">
              <a:latin typeface="Arial Narrow"/>
              <a:ea typeface="Arial Narrow"/>
              <a:cs typeface="Arial Narrow"/>
              <a:sym typeface="Arial Narrow"/>
            </a:endParaRPr>
          </a:p>
          <a:p>
            <a:pPr>
              <a:defRPr sz="1400">
                <a:latin typeface="Verdana"/>
                <a:ea typeface="Verdana"/>
                <a:cs typeface="Verdana"/>
                <a:sym typeface="Verdana"/>
              </a:defRPr>
            </a:pPr>
          </a:p>
          <a:p>
            <a:pPr>
              <a:defRPr sz="1400">
                <a:latin typeface="Verdana"/>
                <a:ea typeface="Verdana"/>
                <a:cs typeface="Verdana"/>
                <a:sym typeface="Verdana"/>
              </a:defRPr>
            </a:pPr>
          </a:p>
          <a:p>
            <a:pPr>
              <a:defRPr sz="1600">
                <a:solidFill>
                  <a:srgbClr val="C00000"/>
                </a:solidFill>
                <a:latin typeface="Verdana"/>
                <a:ea typeface="Verdana"/>
                <a:cs typeface="Verdana"/>
                <a:sym typeface="Verdana"/>
              </a:defRPr>
            </a:pPr>
            <a:r>
              <a:t>$</a:t>
            </a:r>
            <a:r>
              <a:rPr>
                <a:solidFill>
                  <a:srgbClr val="000000"/>
                </a:solidFill>
              </a:rPr>
              <a:t> </a:t>
            </a:r>
            <a:r>
              <a:rPr b="1">
                <a:solidFill>
                  <a:srgbClr val="0070C0"/>
                </a:solidFill>
              </a:rPr>
              <a:t>echo -e "A line with an escaped\nreturn"</a:t>
            </a:r>
            <a:endParaRPr b="1">
              <a:latin typeface="Arial Narrow"/>
              <a:ea typeface="Arial Narrow"/>
              <a:cs typeface="Arial Narrow"/>
              <a:sym typeface="Arial Narrow"/>
            </a:endParaRPr>
          </a:p>
          <a:p>
            <a:pPr>
              <a:defRPr sz="1400">
                <a:solidFill>
                  <a:srgbClr val="C00000"/>
                </a:solidFill>
                <a:latin typeface="Verdana"/>
                <a:ea typeface="Verdana"/>
                <a:cs typeface="Verdana"/>
                <a:sym typeface="Verdana"/>
              </a:defRPr>
            </a:pPr>
            <a:r>
              <a:t>A line with an escaped</a:t>
            </a:r>
            <a:endParaRPr b="1">
              <a:latin typeface="Arial Narrow"/>
              <a:ea typeface="Arial Narrow"/>
              <a:cs typeface="Arial Narrow"/>
              <a:sym typeface="Arial Narrow"/>
            </a:endParaRPr>
          </a:p>
          <a:p>
            <a:pPr>
              <a:defRPr sz="1400">
                <a:solidFill>
                  <a:srgbClr val="C00000"/>
                </a:solidFill>
                <a:latin typeface="Verdana"/>
                <a:ea typeface="Verdana"/>
                <a:cs typeface="Verdana"/>
                <a:sym typeface="Verdana"/>
              </a:defRPr>
            </a:pPr>
            <a:r>
              <a:t>return</a:t>
            </a:r>
            <a:endParaRPr b="1">
              <a:latin typeface="Arial Narrow"/>
              <a:ea typeface="Arial Narrow"/>
              <a:cs typeface="Arial Narrow"/>
              <a:sym typeface="Arial Narrow"/>
            </a:endParaRPr>
          </a:p>
          <a:p>
            <a:pPr>
              <a:defRPr sz="14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標題 1"/>
          <p:cNvSpPr txBox="1"/>
          <p:nvPr>
            <p:ph type="title"/>
          </p:nvPr>
        </p:nvSpPr>
        <p:spPr>
          <a:xfrm>
            <a:off x="301752" y="228599"/>
            <a:ext cx="8534401" cy="758954"/>
          </a:xfrm>
          <a:prstGeom prst="rect">
            <a:avLst/>
          </a:prstGeom>
        </p:spPr>
        <p:txBody>
          <a:bodyPr/>
          <a:lstStyle/>
          <a:p>
            <a:pPr>
              <a:defRPr sz="3200">
                <a:solidFill>
                  <a:srgbClr val="C00000"/>
                </a:solidFill>
                <a:latin typeface="標楷體"/>
                <a:ea typeface="標楷體"/>
                <a:cs typeface="標楷體"/>
                <a:sym typeface="標楷體"/>
              </a:defRPr>
            </a:pPr>
            <a:r>
              <a:t>程式範例</a:t>
            </a:r>
            <a:r>
              <a:rPr b="1" sz="2800">
                <a:latin typeface="Verdana"/>
                <a:ea typeface="Verdana"/>
                <a:cs typeface="Verdana"/>
                <a:sym typeface="Verdana"/>
              </a:rPr>
              <a:t> </a:t>
            </a:r>
            <a:r>
              <a:rPr b="1" sz="2800">
                <a:latin typeface="Verdana"/>
                <a:ea typeface="Verdana"/>
                <a:cs typeface="Verdana"/>
                <a:sym typeface="Verdana"/>
              </a:rPr>
              <a:t>- myecho.sh</a:t>
            </a:r>
          </a:p>
        </p:txBody>
      </p:sp>
      <p:sp>
        <p:nvSpPr>
          <p:cNvPr id="642" name="矩形 6"/>
          <p:cNvSpPr txBox="1"/>
          <p:nvPr/>
        </p:nvSpPr>
        <p:spPr>
          <a:xfrm>
            <a:off x="492826" y="1538292"/>
            <a:ext cx="7852889" cy="420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C00000"/>
                </a:solidFill>
                <a:latin typeface="標楷體"/>
                <a:ea typeface="標楷體"/>
                <a:cs typeface="標楷體"/>
                <a:sym typeface="標楷體"/>
              </a:defRPr>
            </a:pPr>
            <a:r>
              <a:t>撰寫程式</a:t>
            </a:r>
          </a:p>
          <a:p>
            <a:pPr>
              <a:defRPr>
                <a:solidFill>
                  <a:srgbClr val="C00000"/>
                </a:solidFill>
                <a:latin typeface="Verdana"/>
                <a:ea typeface="Verdana"/>
                <a:cs typeface="Verdana"/>
                <a:sym typeface="Verdana"/>
              </a:defRPr>
            </a:pPr>
            <a:r>
              <a:t>$ </a:t>
            </a:r>
            <a:r>
              <a:rPr b="1">
                <a:solidFill>
                  <a:srgbClr val="0070C0"/>
                </a:solidFill>
              </a:rPr>
              <a:t>echo '</a:t>
            </a:r>
            <a:r>
              <a:rPr b="1"/>
              <a:t>#!/bin/sh</a:t>
            </a:r>
            <a:endParaRPr b="1"/>
          </a:p>
          <a:p>
            <a:pPr>
              <a:defRPr b="1">
                <a:solidFill>
                  <a:srgbClr val="C00000"/>
                </a:solidFill>
                <a:latin typeface="Verdana"/>
                <a:ea typeface="Verdana"/>
                <a:cs typeface="Verdana"/>
                <a:sym typeface="Verdana"/>
              </a:defRPr>
            </a:pPr>
            <a:r>
              <a:t>echo "let me go"</a:t>
            </a:r>
            <a:r>
              <a:rPr>
                <a:solidFill>
                  <a:srgbClr val="0070C0"/>
                </a:solidFill>
              </a:rPr>
              <a:t> </a:t>
            </a:r>
            <a:r>
              <a:rPr>
                <a:solidFill>
                  <a:srgbClr val="0070C0"/>
                </a:solidFill>
              </a:rPr>
              <a:t>'</a:t>
            </a:r>
            <a:r>
              <a:rPr>
                <a:solidFill>
                  <a:srgbClr val="0070C0"/>
                </a:solidFill>
              </a:rPr>
              <a:t> </a:t>
            </a:r>
            <a:r>
              <a:rPr>
                <a:solidFill>
                  <a:srgbClr val="0070C0"/>
                </a:solidFill>
              </a:rPr>
              <a:t>&gt; myecho.sh</a:t>
            </a:r>
            <a:endParaRPr>
              <a:solidFill>
                <a:srgbClr val="0070C0"/>
              </a:solidFill>
            </a:endParaRPr>
          </a:p>
          <a:p>
            <a:pPr>
              <a:defRPr>
                <a:solidFill>
                  <a:srgbClr val="C00000"/>
                </a:solidFill>
                <a:latin typeface="Verdana"/>
                <a:ea typeface="Verdana"/>
                <a:cs typeface="Verdana"/>
                <a:sym typeface="Verdana"/>
              </a:defRPr>
            </a:pPr>
          </a:p>
          <a:p>
            <a:pPr>
              <a:defRPr>
                <a:solidFill>
                  <a:srgbClr val="C00000"/>
                </a:solidFill>
                <a:latin typeface="Verdana"/>
                <a:ea typeface="Verdana"/>
                <a:cs typeface="Verdana"/>
                <a:sym typeface="Verdana"/>
              </a:defRPr>
            </a:pPr>
            <a:r>
              <a:t>$ </a:t>
            </a:r>
            <a:r>
              <a:rPr b="1">
                <a:solidFill>
                  <a:srgbClr val="0070C0"/>
                </a:solidFill>
              </a:rPr>
              <a:t>cat myecho.sh</a:t>
            </a:r>
            <a:endParaRPr b="1">
              <a:solidFill>
                <a:srgbClr val="0070C0"/>
              </a:solidFill>
            </a:endParaRPr>
          </a:p>
          <a:p>
            <a:pPr>
              <a:defRPr>
                <a:solidFill>
                  <a:srgbClr val="C00000"/>
                </a:solidFill>
                <a:latin typeface="Verdana"/>
                <a:ea typeface="Verdana"/>
                <a:cs typeface="Verdana"/>
                <a:sym typeface="Verdana"/>
              </a:defRPr>
            </a:pPr>
            <a:r>
              <a:t>#!/bin/sh</a:t>
            </a:r>
          </a:p>
          <a:p>
            <a:pPr>
              <a:defRPr>
                <a:solidFill>
                  <a:srgbClr val="C00000"/>
                </a:solidFill>
                <a:latin typeface="Verdana"/>
                <a:ea typeface="Verdana"/>
                <a:cs typeface="Verdana"/>
                <a:sym typeface="Verdana"/>
              </a:defRPr>
            </a:pPr>
            <a:r>
              <a:t>echo "let me go"</a:t>
            </a:r>
          </a:p>
          <a:p>
            <a:pPr>
              <a:defRPr>
                <a:solidFill>
                  <a:srgbClr val="C00000"/>
                </a:solidFill>
                <a:latin typeface="Verdana"/>
                <a:ea typeface="Verdana"/>
                <a:cs typeface="Verdana"/>
                <a:sym typeface="Verdana"/>
              </a:defRPr>
            </a:pPr>
          </a:p>
          <a:p>
            <a:pPr>
              <a:defRPr b="1" sz="2000">
                <a:solidFill>
                  <a:srgbClr val="C00000"/>
                </a:solidFill>
                <a:latin typeface="Verdana"/>
                <a:ea typeface="Verdana"/>
                <a:cs typeface="Verdana"/>
                <a:sym typeface="Verdana"/>
              </a:defRPr>
            </a:pPr>
            <a:r>
              <a:rPr b="0">
                <a:latin typeface="標楷體"/>
                <a:ea typeface="標楷體"/>
                <a:cs typeface="標楷體"/>
                <a:sym typeface="標楷體"/>
              </a:rPr>
              <a:t>執行程式</a:t>
            </a:r>
          </a:p>
          <a:p>
            <a:pPr>
              <a:defRPr>
                <a:solidFill>
                  <a:srgbClr val="C00000"/>
                </a:solidFill>
                <a:latin typeface="Verdana"/>
                <a:ea typeface="Verdana"/>
                <a:cs typeface="Verdana"/>
                <a:sym typeface="Verdana"/>
              </a:defRPr>
            </a:pPr>
            <a:r>
              <a:t>$</a:t>
            </a:r>
            <a:r>
              <a:rPr b="1">
                <a:solidFill>
                  <a:srgbClr val="0070C0"/>
                </a:solidFill>
              </a:rPr>
              <a:t> chmod +x myecho.sh</a:t>
            </a:r>
            <a:endParaRPr b="1">
              <a:solidFill>
                <a:srgbClr val="0070C0"/>
              </a:solidFill>
            </a:endParaRPr>
          </a:p>
          <a:p>
            <a:pPr>
              <a:defRPr>
                <a:solidFill>
                  <a:srgbClr val="C00000"/>
                </a:solidFill>
                <a:latin typeface="Verdana"/>
                <a:ea typeface="Verdana"/>
                <a:cs typeface="Verdana"/>
                <a:sym typeface="Verdana"/>
              </a:defRPr>
            </a:pPr>
          </a:p>
          <a:p>
            <a:pPr>
              <a:defRPr>
                <a:solidFill>
                  <a:srgbClr val="C00000"/>
                </a:solidFill>
                <a:latin typeface="Verdana"/>
                <a:ea typeface="Verdana"/>
                <a:cs typeface="Verdana"/>
                <a:sym typeface="Verdana"/>
              </a:defRPr>
            </a:pPr>
            <a:r>
              <a:t>$ </a:t>
            </a:r>
            <a:r>
              <a:rPr b="1">
                <a:solidFill>
                  <a:srgbClr val="0070C0"/>
                </a:solidFill>
              </a:rPr>
              <a:t>./myecho.sh</a:t>
            </a:r>
            <a:endParaRPr b="1">
              <a:solidFill>
                <a:srgbClr val="0070C0"/>
              </a:solidFill>
            </a:endParaRPr>
          </a:p>
          <a:p>
            <a:pPr>
              <a:defRPr>
                <a:solidFill>
                  <a:srgbClr val="C00000"/>
                </a:solidFill>
                <a:latin typeface="Verdana"/>
                <a:ea typeface="Verdana"/>
                <a:cs typeface="Verdana"/>
                <a:sym typeface="Verdana"/>
              </a:defRPr>
            </a:pPr>
            <a:r>
              <a:t>let me go</a:t>
            </a:r>
          </a:p>
          <a:p>
            <a:pPr>
              <a:defRPr>
                <a:solidFill>
                  <a:srgbClr val="C00000"/>
                </a:solidFill>
                <a:latin typeface="Georgia"/>
                <a:ea typeface="Georgia"/>
                <a:cs typeface="Georgia"/>
                <a:sym typeface="Georgia"/>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6" name="Rectangle 28"/>
          <p:cNvSpPr txBox="1"/>
          <p:nvPr>
            <p:ph type="title"/>
          </p:nvPr>
        </p:nvSpPr>
        <p:spPr>
          <a:xfrm>
            <a:off x="830262" y="0"/>
            <a:ext cx="7399337" cy="841375"/>
          </a:xfrm>
          <a:prstGeom prst="rect">
            <a:avLst/>
          </a:prstGeom>
        </p:spPr>
        <p:txBody>
          <a:bodyPr/>
          <a:lstStyle/>
          <a:p>
            <a:pPr>
              <a:defRPr b="1" sz="2800">
                <a:solidFill>
                  <a:srgbClr val="C00000"/>
                </a:solidFill>
                <a:latin typeface="Verdana"/>
                <a:ea typeface="Verdana"/>
                <a:cs typeface="Verdana"/>
                <a:sym typeface="Verdana"/>
              </a:defRPr>
            </a:pPr>
            <a:r>
              <a:t>nano </a:t>
            </a:r>
            <a:r>
              <a:rPr b="0" sz="3200">
                <a:latin typeface="標楷體"/>
                <a:ea typeface="標楷體"/>
                <a:cs typeface="標楷體"/>
                <a:sym typeface="標楷體"/>
              </a:rPr>
              <a:t>文字編輯命令</a:t>
            </a:r>
          </a:p>
        </p:txBody>
      </p:sp>
      <p:sp>
        <p:nvSpPr>
          <p:cNvPr id="647" name="矩形 1"/>
          <p:cNvSpPr txBox="1"/>
          <p:nvPr/>
        </p:nvSpPr>
        <p:spPr>
          <a:xfrm>
            <a:off x="617517" y="1609724"/>
            <a:ext cx="7695212"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Verdana"/>
                <a:ea typeface="Verdana"/>
                <a:cs typeface="Verdana"/>
                <a:sym typeface="Verdana"/>
              </a:defRPr>
            </a:pPr>
            <a:r>
              <a:t>$ </a:t>
            </a:r>
            <a:r>
              <a:rPr b="1">
                <a:solidFill>
                  <a:srgbClr val="0070C0"/>
                </a:solidFill>
              </a:rPr>
              <a:t>nano myecho</a:t>
            </a:r>
          </a:p>
        </p:txBody>
      </p:sp>
      <p:pic>
        <p:nvPicPr>
          <p:cNvPr id="648" name="Picture 2" descr="Picture 2"/>
          <p:cNvPicPr>
            <a:picLocks noChangeAspect="1"/>
          </p:cNvPicPr>
          <p:nvPr/>
        </p:nvPicPr>
        <p:blipFill>
          <a:blip r:embed="rId2">
            <a:extLst/>
          </a:blip>
          <a:stretch>
            <a:fillRect/>
          </a:stretch>
        </p:blipFill>
        <p:spPr>
          <a:xfrm>
            <a:off x="723929" y="2142340"/>
            <a:ext cx="7734301" cy="3905251"/>
          </a:xfrm>
          <a:prstGeom prst="rect">
            <a:avLst/>
          </a:prstGeom>
          <a:ln>
            <a:solidFill>
              <a:srgbClr val="000000"/>
            </a:solidFill>
            <a:miter/>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0" name="標題 1"/>
          <p:cNvSpPr txBox="1"/>
          <p:nvPr>
            <p:ph type="title"/>
          </p:nvPr>
        </p:nvSpPr>
        <p:spPr>
          <a:xfrm>
            <a:off x="301752" y="228599"/>
            <a:ext cx="8534401" cy="758954"/>
          </a:xfrm>
          <a:prstGeom prst="rect">
            <a:avLst/>
          </a:prstGeom>
        </p:spPr>
        <p:txBody>
          <a:bodyPr/>
          <a:lstStyle>
            <a:lvl1pPr>
              <a:defRPr sz="3600">
                <a:solidFill>
                  <a:srgbClr val="C00000"/>
                </a:solidFill>
                <a:latin typeface="標楷體"/>
                <a:ea typeface="標楷體"/>
                <a:cs typeface="標楷體"/>
                <a:sym typeface="標楷體"/>
              </a:defRPr>
            </a:lvl1pPr>
          </a:lstStyle>
          <a:p>
            <a:pPr/>
            <a:r>
              <a:t>練習</a:t>
            </a:r>
          </a:p>
        </p:txBody>
      </p:sp>
      <p:sp>
        <p:nvSpPr>
          <p:cNvPr id="651" name="矩形 4"/>
          <p:cNvSpPr txBox="1"/>
          <p:nvPr/>
        </p:nvSpPr>
        <p:spPr>
          <a:xfrm>
            <a:off x="878773" y="2108306"/>
            <a:ext cx="7862377"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C00000"/>
                </a:solidFill>
                <a:latin typeface="Verdana"/>
                <a:ea typeface="Verdana"/>
                <a:cs typeface="Verdana"/>
                <a:sym typeface="Verdana"/>
              </a:defRPr>
            </a:pPr>
            <a:r>
              <a:rPr b="0">
                <a:latin typeface="標楷體"/>
                <a:ea typeface="標楷體"/>
                <a:cs typeface="標楷體"/>
                <a:sym typeface="標楷體"/>
              </a:rPr>
              <a:t>請撰寫程式</a:t>
            </a:r>
            <a:r>
              <a:rPr sz="2000"/>
              <a:t> </a:t>
            </a:r>
            <a:r>
              <a:rPr sz="2000"/>
              <a:t>myart.sh </a:t>
            </a:r>
            <a:r>
              <a:rPr b="0">
                <a:latin typeface="標楷體"/>
                <a:ea typeface="標楷體"/>
                <a:cs typeface="標楷體"/>
                <a:sym typeface="標楷體"/>
              </a:rPr>
              <a:t>將以下文字圖列印出來 </a:t>
            </a:r>
            <a:r>
              <a:t>: </a:t>
            </a:r>
          </a:p>
        </p:txBody>
      </p:sp>
      <p:pic>
        <p:nvPicPr>
          <p:cNvPr id="652" name="Picture 2" descr="Picture 2"/>
          <p:cNvPicPr>
            <a:picLocks noChangeAspect="1"/>
          </p:cNvPicPr>
          <p:nvPr/>
        </p:nvPicPr>
        <p:blipFill>
          <a:blip r:embed="rId3">
            <a:extLst/>
          </a:blip>
          <a:srcRect l="12401" t="7997" r="12137" b="34134"/>
          <a:stretch>
            <a:fillRect/>
          </a:stretch>
        </p:blipFill>
        <p:spPr>
          <a:xfrm>
            <a:off x="3336964" y="3004455"/>
            <a:ext cx="1923804" cy="205763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6" name="標題 1"/>
          <p:cNvSpPr txBox="1"/>
          <p:nvPr>
            <p:ph type="title"/>
          </p:nvPr>
        </p:nvSpPr>
        <p:spPr>
          <a:xfrm>
            <a:off x="301752" y="228599"/>
            <a:ext cx="8534401" cy="758954"/>
          </a:xfrm>
          <a:prstGeom prst="rect">
            <a:avLst/>
          </a:prstGeom>
        </p:spPr>
        <p:txBody>
          <a:bodyPr/>
          <a:lstStyle/>
          <a:p>
            <a:pPr>
              <a:defRPr sz="3200">
                <a:solidFill>
                  <a:srgbClr val="C00000"/>
                </a:solidFill>
                <a:latin typeface="標楷體"/>
                <a:ea typeface="標楷體"/>
                <a:cs typeface="標楷體"/>
                <a:sym typeface="標楷體"/>
              </a:defRPr>
            </a:pPr>
            <a:r>
              <a:t>操作範例 </a:t>
            </a:r>
            <a:r>
              <a:t>-</a:t>
            </a:r>
            <a:r>
              <a:t> 顯示記憶體大小</a:t>
            </a:r>
          </a:p>
        </p:txBody>
      </p:sp>
      <p:sp>
        <p:nvSpPr>
          <p:cNvPr id="657" name="矩形 6"/>
          <p:cNvSpPr txBox="1"/>
          <p:nvPr/>
        </p:nvSpPr>
        <p:spPr>
          <a:xfrm>
            <a:off x="486888" y="1716421"/>
            <a:ext cx="8349265" cy="3812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Georgia"/>
                <a:ea typeface="Georgia"/>
                <a:cs typeface="Georgia"/>
                <a:sym typeface="Georgia"/>
              </a:defRPr>
            </a:pPr>
            <a:r>
              <a:t>$ </a:t>
            </a:r>
            <a:r>
              <a:rPr b="1">
                <a:solidFill>
                  <a:srgbClr val="0070C0"/>
                </a:solidFill>
              </a:rPr>
              <a:t>free  -mh</a:t>
            </a:r>
            <a:endParaRPr b="1">
              <a:solidFill>
                <a:srgbClr val="0070C0"/>
              </a:solidFill>
            </a:endParaRPr>
          </a:p>
          <a:p>
            <a:pPr>
              <a:defRPr sz="1400">
                <a:solidFill>
                  <a:srgbClr val="C00000"/>
                </a:solidFill>
                <a:latin typeface="Consolas"/>
                <a:ea typeface="Consolas"/>
                <a:cs typeface="Consolas"/>
                <a:sym typeface="Consolas"/>
              </a:defRPr>
            </a:pPr>
            <a:r>
              <a:t>             total       used       free     shared    buffers     cached</a:t>
            </a:r>
          </a:p>
          <a:p>
            <a:pPr>
              <a:defRPr sz="1400">
                <a:solidFill>
                  <a:srgbClr val="C00000"/>
                </a:solidFill>
                <a:latin typeface="Consolas"/>
                <a:ea typeface="Consolas"/>
                <a:cs typeface="Consolas"/>
                <a:sym typeface="Consolas"/>
              </a:defRPr>
            </a:pPr>
            <a:r>
              <a:t>Mem:          133G        29G       104G        52M       655M       1.9G</a:t>
            </a:r>
          </a:p>
          <a:p>
            <a:pPr>
              <a:defRPr sz="1400">
                <a:solidFill>
                  <a:srgbClr val="C00000"/>
                </a:solidFill>
                <a:latin typeface="Consolas"/>
                <a:ea typeface="Consolas"/>
                <a:cs typeface="Consolas"/>
                <a:sym typeface="Consolas"/>
              </a:defRPr>
            </a:pPr>
            <a:r>
              <a:t>-/+ buffers/cache:        26G       107G</a:t>
            </a:r>
          </a:p>
          <a:p>
            <a:pPr>
              <a:defRPr sz="1400">
                <a:solidFill>
                  <a:srgbClr val="C00000"/>
                </a:solidFill>
                <a:latin typeface="Consolas"/>
                <a:ea typeface="Consolas"/>
                <a:cs typeface="Consolas"/>
                <a:sym typeface="Consolas"/>
              </a:defRPr>
            </a:pPr>
            <a:r>
              <a:t>Swap:          59G         0B        59G</a:t>
            </a:r>
          </a:p>
          <a:p>
            <a:pPr>
              <a:defRPr>
                <a:solidFill>
                  <a:srgbClr val="C00000"/>
                </a:solidFill>
                <a:latin typeface="Georgia"/>
                <a:ea typeface="Georgia"/>
                <a:cs typeface="Georgia"/>
                <a:sym typeface="Georgia"/>
              </a:defRPr>
            </a:pPr>
          </a:p>
          <a:p>
            <a:pPr>
              <a:defRPr>
                <a:solidFill>
                  <a:srgbClr val="C00000"/>
                </a:solidFill>
                <a:latin typeface="Georgia"/>
                <a:ea typeface="Georgia"/>
                <a:cs typeface="Georgia"/>
                <a:sym typeface="Georgia"/>
              </a:defRPr>
            </a:pPr>
            <a:r>
              <a:t>$ </a:t>
            </a:r>
            <a:r>
              <a:rPr b="1">
                <a:solidFill>
                  <a:srgbClr val="0070C0"/>
                </a:solidFill>
              </a:rPr>
              <a:t>free  -mh | grep  Mem</a:t>
            </a:r>
            <a:endParaRPr b="1">
              <a:solidFill>
                <a:srgbClr val="0070C0"/>
              </a:solidFill>
            </a:endParaRPr>
          </a:p>
          <a:p>
            <a:pPr>
              <a:defRPr sz="1600">
                <a:solidFill>
                  <a:srgbClr val="C00000"/>
                </a:solidFill>
                <a:latin typeface="Georgia"/>
                <a:ea typeface="Georgia"/>
                <a:cs typeface="Georgia"/>
                <a:sym typeface="Georgia"/>
              </a:defRPr>
            </a:pPr>
            <a:r>
              <a:t>Mem:          133G        29G       104G        52M       655M       1.9G</a:t>
            </a:r>
          </a:p>
          <a:p>
            <a:pPr>
              <a:defRPr>
                <a:solidFill>
                  <a:srgbClr val="C00000"/>
                </a:solidFill>
                <a:latin typeface="Georgia"/>
                <a:ea typeface="Georgia"/>
                <a:cs typeface="Georgia"/>
                <a:sym typeface="Georgia"/>
              </a:defRPr>
            </a:pPr>
          </a:p>
          <a:p>
            <a:pPr>
              <a:defRPr>
                <a:solidFill>
                  <a:srgbClr val="C00000"/>
                </a:solidFill>
                <a:latin typeface="Georgia"/>
                <a:ea typeface="Georgia"/>
                <a:cs typeface="Georgia"/>
                <a:sym typeface="Georgia"/>
              </a:defRPr>
            </a:pPr>
            <a:r>
              <a:t>$ </a:t>
            </a:r>
            <a:r>
              <a:rPr b="1">
                <a:solidFill>
                  <a:srgbClr val="0070C0"/>
                </a:solidFill>
              </a:rPr>
              <a:t>free  -mh | grep  Mem | fmt  -u</a:t>
            </a:r>
            <a:endParaRPr b="1">
              <a:solidFill>
                <a:srgbClr val="0070C0"/>
              </a:solidFill>
            </a:endParaRPr>
          </a:p>
          <a:p>
            <a:pPr>
              <a:defRPr sz="1600">
                <a:solidFill>
                  <a:srgbClr val="C00000"/>
                </a:solidFill>
                <a:latin typeface="Georgia"/>
                <a:ea typeface="Georgia"/>
                <a:cs typeface="Georgia"/>
                <a:sym typeface="Georgia"/>
              </a:defRPr>
            </a:pPr>
            <a:r>
              <a:t>Mem: 133G 29G 104G 52M 655M 1.9G</a:t>
            </a:r>
          </a:p>
          <a:p>
            <a:pPr>
              <a:defRPr>
                <a:solidFill>
                  <a:srgbClr val="C00000"/>
                </a:solidFill>
                <a:latin typeface="Georgia"/>
                <a:ea typeface="Georgia"/>
                <a:cs typeface="Georgia"/>
                <a:sym typeface="Georgia"/>
              </a:defRPr>
            </a:pPr>
          </a:p>
          <a:p>
            <a:pPr>
              <a:defRPr>
                <a:solidFill>
                  <a:srgbClr val="C00000"/>
                </a:solidFill>
                <a:latin typeface="Georgia"/>
                <a:ea typeface="Georgia"/>
                <a:cs typeface="Georgia"/>
                <a:sym typeface="Georgia"/>
              </a:defRPr>
            </a:pPr>
            <a:r>
              <a:t>$ </a:t>
            </a:r>
            <a:r>
              <a:rPr b="1">
                <a:solidFill>
                  <a:srgbClr val="0070C0"/>
                </a:solidFill>
              </a:rPr>
              <a:t>free  -mh | grep  Mem | fmt  -u | cut  -d ' '  -f2</a:t>
            </a:r>
            <a:endParaRPr b="1">
              <a:solidFill>
                <a:srgbClr val="0070C0"/>
              </a:solidFill>
            </a:endParaRPr>
          </a:p>
          <a:p>
            <a:pPr>
              <a:defRPr sz="1600">
                <a:solidFill>
                  <a:srgbClr val="C00000"/>
                </a:solidFill>
                <a:latin typeface="Georgia"/>
                <a:ea typeface="Georgia"/>
                <a:cs typeface="Georgia"/>
                <a:sym typeface="Georgia"/>
              </a:defRPr>
            </a:pPr>
            <a:r>
              <a:t>133G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標題 1"/>
          <p:cNvSpPr txBox="1"/>
          <p:nvPr>
            <p:ph type="title" idx="4294967295"/>
          </p:nvPr>
        </p:nvSpPr>
        <p:spPr>
          <a:xfrm>
            <a:off x="1208688" y="494587"/>
            <a:ext cx="7399340" cy="525463"/>
          </a:xfrm>
          <a:prstGeom prst="rect">
            <a:avLst/>
          </a:prstGeom>
        </p:spPr>
        <p:txBody>
          <a:bodyPr/>
          <a:lstStyle>
            <a:lvl1pPr algn="ctr" defTabSz="841247">
              <a:defRPr sz="2944"/>
            </a:lvl1pPr>
          </a:lstStyle>
          <a:p>
            <a:pPr/>
            <a:r>
              <a:t>Putty - 連接終端機的視窗工具</a:t>
            </a:r>
          </a:p>
        </p:txBody>
      </p:sp>
      <p:sp>
        <p:nvSpPr>
          <p:cNvPr id="568" name="文字版面配置區 2"/>
          <p:cNvSpPr txBox="1"/>
          <p:nvPr>
            <p:ph type="body" sz="half" idx="4294967295"/>
          </p:nvPr>
        </p:nvSpPr>
        <p:spPr>
          <a:xfrm>
            <a:off x="596414" y="1249946"/>
            <a:ext cx="7951172" cy="1923529"/>
          </a:xfrm>
          <a:prstGeom prst="rect">
            <a:avLst/>
          </a:prstGeom>
          <a:solidFill>
            <a:schemeClr val="accent1">
              <a:lumOff val="44000"/>
            </a:schemeClr>
          </a:solidFill>
          <a:ln w="25400">
            <a:solidFill>
              <a:schemeClr val="accent1">
                <a:lumOff val="44000"/>
              </a:schemeClr>
            </a:solidFill>
            <a:round/>
          </a:ln>
        </p:spPr>
        <p:txBody>
          <a:bodyPr>
            <a:normAutofit fontScale="100000" lnSpcReduction="0"/>
          </a:bodyPr>
          <a:lstStyle/>
          <a:p>
            <a:pPr marL="0" indent="0" defTabSz="457200">
              <a:lnSpc>
                <a:spcPct val="100000"/>
              </a:lnSpc>
              <a:spcBef>
                <a:spcPts val="0"/>
              </a:spcBef>
              <a:buSzTx/>
              <a:buNone/>
              <a:defRPr b="0" sz="1800">
                <a:solidFill>
                  <a:srgbClr val="C00000"/>
                </a:solidFill>
                <a:latin typeface="Verdana"/>
                <a:ea typeface="Verdana"/>
                <a:cs typeface="Verdana"/>
                <a:sym typeface="Verdana"/>
              </a:defRPr>
            </a:pPr>
            <a:r>
              <a:t>下載 PuTTY：最新版本</a:t>
            </a:r>
          </a:p>
          <a:p>
            <a:pPr marL="0" indent="0" defTabSz="457200">
              <a:lnSpc>
                <a:spcPct val="100000"/>
              </a:lnSpc>
              <a:spcBef>
                <a:spcPts val="0"/>
              </a:spcBef>
              <a:buSzTx/>
              <a:buNone/>
              <a:defRPr b="0" sz="1800">
                <a:solidFill>
                  <a:srgbClr val="C00000"/>
                </a:solidFill>
                <a:latin typeface="Verdana"/>
                <a:ea typeface="Verdana"/>
                <a:cs typeface="Verdana"/>
                <a:sym typeface="Verdana"/>
              </a:defRPr>
            </a:pPr>
            <a:r>
              <a:t>https://www.chiark.greenend.org.uk/~sgtatham/putty/latest.html</a:t>
            </a:r>
          </a:p>
          <a:p>
            <a:pPr marL="0" indent="0" defTabSz="457200">
              <a:lnSpc>
                <a:spcPct val="100000"/>
              </a:lnSpc>
              <a:spcBef>
                <a:spcPts val="0"/>
              </a:spcBef>
              <a:buSzTx/>
              <a:buNone/>
              <a:defRPr b="0" sz="1800">
                <a:solidFill>
                  <a:srgbClr val="C00000"/>
                </a:solidFill>
                <a:latin typeface="Verdana"/>
                <a:ea typeface="Verdana"/>
                <a:cs typeface="Verdana"/>
                <a:sym typeface="Verdana"/>
              </a:defRPr>
            </a:pPr>
          </a:p>
          <a:p>
            <a:pPr marL="0" indent="0" defTabSz="457200">
              <a:lnSpc>
                <a:spcPct val="100000"/>
              </a:lnSpc>
              <a:spcBef>
                <a:spcPts val="0"/>
              </a:spcBef>
              <a:buSzTx/>
              <a:buNone/>
              <a:defRPr b="0" sz="1800">
                <a:solidFill>
                  <a:srgbClr val="C00000"/>
                </a:solidFill>
                <a:latin typeface="Verdana"/>
                <a:ea typeface="Verdana"/>
                <a:cs typeface="Verdana"/>
                <a:sym typeface="Verdana"/>
              </a:defRPr>
            </a:pPr>
            <a:r>
              <a:t>[註] putty 如超過 15 分鐘沒與 server 通訊會斷線</a:t>
            </a:r>
          </a:p>
        </p:txBody>
      </p:sp>
      <p:pic>
        <p:nvPicPr>
          <p:cNvPr id="569" name="圖片 3" descr="圖片 3"/>
          <p:cNvPicPr>
            <a:picLocks noChangeAspect="1"/>
          </p:cNvPicPr>
          <p:nvPr/>
        </p:nvPicPr>
        <p:blipFill>
          <a:blip r:embed="rId3">
            <a:extLst/>
          </a:blip>
          <a:srcRect l="2119" t="30949" r="52427" b="34751"/>
          <a:stretch>
            <a:fillRect/>
          </a:stretch>
        </p:blipFill>
        <p:spPr>
          <a:xfrm>
            <a:off x="396279" y="2675360"/>
            <a:ext cx="8351411" cy="3380784"/>
          </a:xfrm>
          <a:prstGeom prst="rect">
            <a:avLst/>
          </a:prstGeom>
          <a:ln w="12700">
            <a:solidFill>
              <a:srgbClr val="000000"/>
            </a:solidFill>
            <a:miter lim="400000"/>
          </a:ln>
        </p:spPr>
      </p:pic>
      <p:sp>
        <p:nvSpPr>
          <p:cNvPr id="570" name="圓角矩形 4"/>
          <p:cNvSpPr/>
          <p:nvPr/>
        </p:nvSpPr>
        <p:spPr>
          <a:xfrm>
            <a:off x="621814" y="4834459"/>
            <a:ext cx="5906107" cy="1025212"/>
          </a:xfrm>
          <a:prstGeom prst="roundRect">
            <a:avLst>
              <a:gd name="adj" fmla="val 16667"/>
            </a:avLst>
          </a:prstGeom>
          <a:ln w="76200">
            <a:solidFill>
              <a:srgbClr val="FF0000"/>
            </a:solidFill>
          </a:ln>
        </p:spPr>
        <p:txBody>
          <a:bodyPr lIns="45718" tIns="45718" rIns="45718" bIns="45718" anchor="ctr"/>
          <a:lstStyle/>
          <a:p>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9" name="標題 1"/>
          <p:cNvSpPr txBox="1"/>
          <p:nvPr>
            <p:ph type="title"/>
          </p:nvPr>
        </p:nvSpPr>
        <p:spPr>
          <a:xfrm>
            <a:off x="301752" y="228599"/>
            <a:ext cx="8534401" cy="758954"/>
          </a:xfrm>
          <a:prstGeom prst="rect">
            <a:avLst/>
          </a:prstGeom>
        </p:spPr>
        <p:txBody>
          <a:bodyPr/>
          <a:lstStyle/>
          <a:p>
            <a:pPr>
              <a:defRPr sz="3600">
                <a:solidFill>
                  <a:srgbClr val="C00000"/>
                </a:solidFill>
                <a:latin typeface="標楷體"/>
                <a:ea typeface="標楷體"/>
                <a:cs typeface="標楷體"/>
                <a:sym typeface="標楷體"/>
              </a:defRPr>
            </a:pPr>
            <a:r>
              <a:t>操作範例 </a:t>
            </a:r>
            <a:r>
              <a:t>-</a:t>
            </a:r>
            <a:r>
              <a:t> 取出</a:t>
            </a:r>
            <a:r>
              <a:rPr b="1" sz="3200">
                <a:latin typeface="Verdana"/>
                <a:ea typeface="Verdana"/>
                <a:cs typeface="Verdana"/>
                <a:sym typeface="Verdana"/>
              </a:rPr>
              <a:t> </a:t>
            </a:r>
            <a:r>
              <a:rPr b="1" sz="3200">
                <a:latin typeface="Verdana"/>
                <a:ea typeface="Verdana"/>
                <a:cs typeface="Verdana"/>
                <a:sym typeface="Verdana"/>
              </a:rPr>
              <a:t>CPU </a:t>
            </a:r>
            <a:r>
              <a:t>型號</a:t>
            </a:r>
          </a:p>
        </p:txBody>
      </p:sp>
      <p:sp>
        <p:nvSpPr>
          <p:cNvPr id="660" name="矩形 6"/>
          <p:cNvSpPr txBox="1"/>
          <p:nvPr/>
        </p:nvSpPr>
        <p:spPr>
          <a:xfrm>
            <a:off x="498763" y="1680796"/>
            <a:ext cx="8337389" cy="275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Georgia"/>
                <a:ea typeface="Georgia"/>
                <a:cs typeface="Georgia"/>
                <a:sym typeface="Georgia"/>
              </a:defRPr>
            </a:pPr>
            <a:r>
              <a:t>$ </a:t>
            </a:r>
            <a:r>
              <a:rPr b="1">
                <a:solidFill>
                  <a:srgbClr val="0070C0"/>
                </a:solidFill>
              </a:rPr>
              <a:t>cat /proc/cpuinfo | grep 'model name'</a:t>
            </a:r>
            <a:endParaRPr b="1">
              <a:solidFill>
                <a:srgbClr val="0070C0"/>
              </a:solidFill>
            </a:endParaRPr>
          </a:p>
          <a:p>
            <a:pPr>
              <a:defRPr>
                <a:solidFill>
                  <a:srgbClr val="C00000"/>
                </a:solidFill>
                <a:latin typeface="Georgia"/>
                <a:ea typeface="Georgia"/>
                <a:cs typeface="Georgia"/>
                <a:sym typeface="Georgia"/>
              </a:defRPr>
            </a:pPr>
            <a:r>
              <a:t>model name      : Intel(R) Xeon(R) CPU E5-2620 v2 @ 2.10GHz</a:t>
            </a:r>
          </a:p>
          <a:p>
            <a:pPr>
              <a:defRPr>
                <a:solidFill>
                  <a:srgbClr val="C00000"/>
                </a:solidFill>
                <a:latin typeface="Georgia"/>
                <a:ea typeface="Georgia"/>
                <a:cs typeface="Georgia"/>
                <a:sym typeface="Georgia"/>
              </a:defRPr>
            </a:pPr>
            <a:r>
              <a:t>model name      : Intel(R) Xeon(R) CPU E5-2620 v2 @ 2.10GHz</a:t>
            </a:r>
          </a:p>
          <a:p>
            <a:pPr>
              <a:defRPr>
                <a:solidFill>
                  <a:srgbClr val="C00000"/>
                </a:solidFill>
                <a:latin typeface="Georgia"/>
                <a:ea typeface="Georgia"/>
                <a:cs typeface="Georgia"/>
                <a:sym typeface="Georgia"/>
              </a:defRPr>
            </a:pPr>
            <a:r>
              <a:t>model name      : Intel(R) Xeon(R) CPU E5-2620 v2 @ 2.10GHz</a:t>
            </a:r>
          </a:p>
          <a:p>
            <a:pPr>
              <a:defRPr>
                <a:solidFill>
                  <a:srgbClr val="C00000"/>
                </a:solidFill>
                <a:latin typeface="Georgia"/>
                <a:ea typeface="Georgia"/>
                <a:cs typeface="Georgia"/>
                <a:sym typeface="Georgia"/>
              </a:defRPr>
            </a:pPr>
            <a:r>
              <a:t>model name      : Intel(R) Xeon(R) CPU E5-2620 v2 @ 2.10GHz</a:t>
            </a:r>
          </a:p>
          <a:p>
            <a:pPr>
              <a:defRPr>
                <a:solidFill>
                  <a:srgbClr val="C00000"/>
                </a:solidFill>
                <a:latin typeface="Georgia"/>
                <a:ea typeface="Georgia"/>
                <a:cs typeface="Georgia"/>
                <a:sym typeface="Georgia"/>
              </a:defRPr>
            </a:pPr>
            <a:r>
              <a:t>model name      : Intel(R) Xeon(R) CPU E5-2620 v2 @ 2.10GHz</a:t>
            </a:r>
          </a:p>
          <a:p>
            <a:pPr>
              <a:defRPr>
                <a:solidFill>
                  <a:srgbClr val="C00000"/>
                </a:solidFill>
                <a:latin typeface="Georgia"/>
                <a:ea typeface="Georgia"/>
                <a:cs typeface="Georgia"/>
                <a:sym typeface="Georgia"/>
              </a:defRPr>
            </a:pPr>
            <a:r>
              <a:t>model name      : Intel(R) Xeon(R) CPU E5-2620 v2 @ 2.10GHz</a:t>
            </a:r>
          </a:p>
          <a:p>
            <a:pPr>
              <a:defRPr>
                <a:solidFill>
                  <a:srgbClr val="C00000"/>
                </a:solidFill>
                <a:latin typeface="Georgia"/>
                <a:ea typeface="Georgia"/>
                <a:cs typeface="Georgia"/>
                <a:sym typeface="Georgia"/>
              </a:defRPr>
            </a:pPr>
            <a:r>
              <a:t>model name      : Intel(R) Xeon(R) CPU E5-2620 v2 @ 2.10GHz</a:t>
            </a:r>
          </a:p>
          <a:p>
            <a:pPr>
              <a:defRPr>
                <a:solidFill>
                  <a:srgbClr val="C00000"/>
                </a:solidFill>
                <a:latin typeface="Georgia"/>
                <a:ea typeface="Georgia"/>
                <a:cs typeface="Georgia"/>
                <a:sym typeface="Georgia"/>
              </a:defRPr>
            </a:pP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2" name="標題 1"/>
          <p:cNvSpPr txBox="1"/>
          <p:nvPr>
            <p:ph type="title"/>
          </p:nvPr>
        </p:nvSpPr>
        <p:spPr>
          <a:xfrm>
            <a:off x="301752" y="228599"/>
            <a:ext cx="8534401" cy="758954"/>
          </a:xfrm>
          <a:prstGeom prst="rect">
            <a:avLst/>
          </a:prstGeom>
        </p:spPr>
        <p:txBody>
          <a:bodyPr/>
          <a:lstStyle>
            <a:lvl1pPr>
              <a:defRPr sz="4000">
                <a:solidFill>
                  <a:srgbClr val="C00000"/>
                </a:solidFill>
                <a:latin typeface="標楷體"/>
                <a:ea typeface="標楷體"/>
                <a:cs typeface="標楷體"/>
                <a:sym typeface="標楷體"/>
              </a:defRPr>
            </a:lvl1pPr>
          </a:lstStyle>
          <a:p>
            <a:pPr/>
            <a:r>
              <a:t>練習</a:t>
            </a:r>
          </a:p>
        </p:txBody>
      </p:sp>
      <p:sp>
        <p:nvSpPr>
          <p:cNvPr id="663" name="矩形 4"/>
          <p:cNvSpPr txBox="1"/>
          <p:nvPr/>
        </p:nvSpPr>
        <p:spPr>
          <a:xfrm>
            <a:off x="950026" y="2553654"/>
            <a:ext cx="6875813" cy="2263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Georgia"/>
                <a:ea typeface="Georgia"/>
                <a:cs typeface="Georgia"/>
                <a:sym typeface="Georgia"/>
              </a:defRPr>
            </a:pPr>
            <a:r>
              <a:t>$ </a:t>
            </a:r>
            <a:r>
              <a:rPr b="1">
                <a:solidFill>
                  <a:srgbClr val="0070C0"/>
                </a:solidFill>
              </a:rPr>
              <a:t>cat /proc/cpuinfo | grep 'model name'</a:t>
            </a:r>
            <a:endParaRPr b="1">
              <a:solidFill>
                <a:srgbClr val="0070C0"/>
              </a:solidFill>
            </a:endParaRPr>
          </a:p>
          <a:p>
            <a:pPr>
              <a:defRPr>
                <a:solidFill>
                  <a:srgbClr val="C00000"/>
                </a:solidFill>
                <a:latin typeface="Georgia"/>
                <a:ea typeface="Georgia"/>
                <a:cs typeface="Georgia"/>
                <a:sym typeface="Georgia"/>
              </a:defRPr>
            </a:pPr>
            <a:r>
              <a:t>model name      : Intel(R) Xeon(R) CPU E5-2620 v2 @ 2.10GHz</a:t>
            </a:r>
          </a:p>
          <a:p>
            <a:pPr>
              <a:defRPr>
                <a:solidFill>
                  <a:srgbClr val="C00000"/>
                </a:solidFill>
                <a:latin typeface="Georgia"/>
                <a:ea typeface="Georgia"/>
                <a:cs typeface="Georgia"/>
                <a:sym typeface="Georgia"/>
              </a:defRPr>
            </a:pPr>
            <a:r>
              <a:t>model name      : Intel(R) Xeon(R) CPU E5-2620 v2 @ 2.10GHz</a:t>
            </a:r>
          </a:p>
          <a:p>
            <a:pPr>
              <a:defRPr>
                <a:solidFill>
                  <a:srgbClr val="C00000"/>
                </a:solidFill>
                <a:latin typeface="Georgia"/>
                <a:ea typeface="Georgia"/>
                <a:cs typeface="Georgia"/>
                <a:sym typeface="Georgia"/>
              </a:defRPr>
            </a:pPr>
            <a:r>
              <a:t>model name      : Intel(R) Xeon(R) CPU E5-2620 v2 @ 2.10GHz</a:t>
            </a:r>
          </a:p>
          <a:p>
            <a:pPr>
              <a:defRPr b="1" sz="2400">
                <a:solidFill>
                  <a:srgbClr val="C00000"/>
                </a:solidFill>
                <a:latin typeface="Verdana"/>
                <a:ea typeface="Verdana"/>
                <a:cs typeface="Verdana"/>
                <a:sym typeface="Verdana"/>
              </a:defRPr>
            </a:pPr>
          </a:p>
          <a:p>
            <a:pPr>
              <a:defRPr b="1" sz="2400">
                <a:solidFill>
                  <a:srgbClr val="C00000"/>
                </a:solidFill>
                <a:latin typeface="Verdana"/>
                <a:ea typeface="Verdana"/>
                <a:cs typeface="Verdana"/>
                <a:sym typeface="Verdana"/>
              </a:defRPr>
            </a:pPr>
            <a:r>
              <a:rPr b="0">
                <a:latin typeface="標楷體"/>
                <a:ea typeface="標楷體"/>
                <a:cs typeface="標楷體"/>
                <a:sym typeface="標楷體"/>
              </a:rPr>
              <a:t>如何只取出上面結果的第一行</a:t>
            </a:r>
            <a:r>
              <a:t>, </a:t>
            </a:r>
            <a:r>
              <a:rPr b="0">
                <a:latin typeface="標楷體"/>
                <a:ea typeface="標楷體"/>
                <a:cs typeface="標楷體"/>
                <a:sym typeface="標楷體"/>
              </a:rPr>
              <a:t>並且刪除 </a:t>
            </a:r>
            <a:r>
              <a:t>"model name   :" </a:t>
            </a:r>
            <a:r>
              <a:rPr b="0">
                <a:latin typeface="標楷體"/>
                <a:ea typeface="標楷體"/>
                <a:cs typeface="標楷體"/>
                <a:sym typeface="標楷體"/>
              </a:rPr>
              <a:t>這幾個字</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標題 1"/>
          <p:cNvSpPr txBox="1"/>
          <p:nvPr>
            <p:ph type="title"/>
          </p:nvPr>
        </p:nvSpPr>
        <p:spPr>
          <a:xfrm>
            <a:off x="301752" y="228599"/>
            <a:ext cx="8534401" cy="758954"/>
          </a:xfrm>
          <a:prstGeom prst="rect">
            <a:avLst/>
          </a:prstGeom>
        </p:spPr>
        <p:txBody>
          <a:bodyPr/>
          <a:lstStyle/>
          <a:p>
            <a:pPr>
              <a:defRPr sz="3200">
                <a:solidFill>
                  <a:srgbClr val="C00000"/>
                </a:solidFill>
                <a:latin typeface="標楷體"/>
                <a:ea typeface="標楷體"/>
                <a:cs typeface="標楷體"/>
                <a:sym typeface="標楷體"/>
              </a:defRPr>
            </a:pPr>
            <a:r>
              <a:t>操作範例 </a:t>
            </a:r>
            <a:r>
              <a:t>-</a:t>
            </a:r>
            <a:r>
              <a:t> 取出硬碟大小</a:t>
            </a:r>
          </a:p>
        </p:txBody>
      </p:sp>
      <p:sp>
        <p:nvSpPr>
          <p:cNvPr id="668" name="矩形 6"/>
          <p:cNvSpPr txBox="1"/>
          <p:nvPr/>
        </p:nvSpPr>
        <p:spPr>
          <a:xfrm>
            <a:off x="486888" y="1799549"/>
            <a:ext cx="8349265"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Verdana"/>
                <a:ea typeface="Verdana"/>
                <a:cs typeface="Verdana"/>
                <a:sym typeface="Verdana"/>
              </a:defRPr>
            </a:pPr>
            <a:r>
              <a:t>$ </a:t>
            </a:r>
            <a:r>
              <a:rPr b="1">
                <a:solidFill>
                  <a:srgbClr val="0070C0"/>
                </a:solidFill>
              </a:rPr>
              <a:t>df </a:t>
            </a:r>
            <a:r>
              <a:rPr b="1">
                <a:solidFill>
                  <a:srgbClr val="0070C0"/>
                </a:solidFill>
              </a:rPr>
              <a:t> </a:t>
            </a:r>
            <a:r>
              <a:rPr b="1">
                <a:solidFill>
                  <a:srgbClr val="0070C0"/>
                </a:solidFill>
              </a:rPr>
              <a:t>-h | grep /dev/sda</a:t>
            </a:r>
            <a:endParaRPr b="1">
              <a:solidFill>
                <a:srgbClr val="0070C0"/>
              </a:solidFill>
            </a:endParaRPr>
          </a:p>
          <a:p>
            <a:pPr>
              <a:defRPr>
                <a:solidFill>
                  <a:srgbClr val="C00000"/>
                </a:solidFill>
                <a:latin typeface="Verdana"/>
                <a:ea typeface="Verdana"/>
                <a:cs typeface="Verdana"/>
                <a:sym typeface="Verdana"/>
              </a:defRPr>
            </a:pPr>
            <a:r>
              <a:t>/dev/sda2       1.9T   78G  1.7T   5% /opt</a:t>
            </a:r>
          </a:p>
          <a:p>
            <a:pPr>
              <a:defRPr>
                <a:solidFill>
                  <a:srgbClr val="C00000"/>
                </a:solidFill>
                <a:latin typeface="Verdana"/>
                <a:ea typeface="Verdana"/>
                <a:cs typeface="Verdana"/>
                <a:sym typeface="Verdana"/>
              </a:defRPr>
            </a:pPr>
          </a:p>
          <a:p>
            <a:pPr>
              <a:defRPr>
                <a:solidFill>
                  <a:srgbClr val="C00000"/>
                </a:solidFill>
                <a:latin typeface="Verdana"/>
                <a:ea typeface="Verdana"/>
                <a:cs typeface="Verdana"/>
                <a:sym typeface="Verdana"/>
              </a:defRPr>
            </a:pPr>
          </a:p>
          <a:p>
            <a:pPr>
              <a:defRPr b="1" sz="2000">
                <a:solidFill>
                  <a:srgbClr val="C00000"/>
                </a:solidFill>
                <a:latin typeface="Verdana"/>
                <a:ea typeface="Verdana"/>
                <a:cs typeface="Verdana"/>
                <a:sym typeface="Verdana"/>
              </a:defRPr>
            </a:pPr>
            <a:r>
              <a:rPr b="0">
                <a:latin typeface="標楷體"/>
                <a:ea typeface="標楷體"/>
                <a:cs typeface="標楷體"/>
                <a:sym typeface="標楷體"/>
              </a:rPr>
              <a:t>問題 </a:t>
            </a:r>
            <a:r>
              <a:t>:</a:t>
            </a:r>
            <a:r>
              <a:rPr b="0">
                <a:latin typeface="標楷體"/>
                <a:ea typeface="標楷體"/>
                <a:cs typeface="標楷體"/>
                <a:sym typeface="標楷體"/>
              </a:rPr>
              <a:t> 如何只取出上面結果的 </a:t>
            </a:r>
            <a:r>
              <a:t>"1.9T" </a:t>
            </a:r>
            <a:r>
              <a:rPr b="0">
                <a:latin typeface="標楷體"/>
                <a:ea typeface="標楷體"/>
                <a:cs typeface="標楷體"/>
                <a:sym typeface="標楷體"/>
              </a:rPr>
              <a:t>這幾個字</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2" name="標題 1"/>
          <p:cNvSpPr txBox="1"/>
          <p:nvPr>
            <p:ph type="title"/>
          </p:nvPr>
        </p:nvSpPr>
        <p:spPr>
          <a:xfrm>
            <a:off x="301752" y="228599"/>
            <a:ext cx="8534401" cy="758954"/>
          </a:xfrm>
          <a:prstGeom prst="rect">
            <a:avLst/>
          </a:prstGeom>
        </p:spPr>
        <p:txBody>
          <a:bodyPr/>
          <a:lstStyle>
            <a:lvl1pPr>
              <a:defRPr sz="4000">
                <a:solidFill>
                  <a:srgbClr val="C00000"/>
                </a:solidFill>
                <a:latin typeface="標楷體"/>
                <a:ea typeface="標楷體"/>
                <a:cs typeface="標楷體"/>
                <a:sym typeface="標楷體"/>
              </a:defRPr>
            </a:lvl1pPr>
          </a:lstStyle>
          <a:p>
            <a:pPr/>
            <a:r>
              <a:t>練習</a:t>
            </a:r>
          </a:p>
        </p:txBody>
      </p:sp>
      <p:sp>
        <p:nvSpPr>
          <p:cNvPr id="673" name="矩形 4"/>
          <p:cNvSpPr txBox="1"/>
          <p:nvPr/>
        </p:nvSpPr>
        <p:spPr>
          <a:xfrm>
            <a:off x="1175657" y="3015319"/>
            <a:ext cx="6436428"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C00000"/>
                </a:solidFill>
                <a:latin typeface="Verdana"/>
                <a:ea typeface="Verdana"/>
                <a:cs typeface="Verdana"/>
                <a:sym typeface="Verdana"/>
              </a:defRPr>
            </a:pPr>
            <a:r>
              <a:rPr b="0">
                <a:latin typeface="標楷體"/>
                <a:ea typeface="標楷體"/>
                <a:cs typeface="標楷體"/>
                <a:sym typeface="標楷體"/>
              </a:rPr>
              <a:t>如何只取出上面結果的 </a:t>
            </a:r>
            <a:r>
              <a:t>"1.9T" </a:t>
            </a:r>
            <a:r>
              <a:rPr b="0">
                <a:latin typeface="標楷體"/>
                <a:ea typeface="標楷體"/>
                <a:cs typeface="標楷體"/>
                <a:sym typeface="標楷體"/>
              </a:rPr>
              <a:t>這幾個字</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7" name="標題 1"/>
          <p:cNvSpPr txBox="1"/>
          <p:nvPr>
            <p:ph type="title"/>
          </p:nvPr>
        </p:nvSpPr>
        <p:spPr>
          <a:xfrm>
            <a:off x="301752" y="228599"/>
            <a:ext cx="8534401" cy="758954"/>
          </a:xfrm>
          <a:prstGeom prst="rect">
            <a:avLst/>
          </a:prstGeom>
        </p:spPr>
        <p:txBody>
          <a:bodyPr/>
          <a:lstStyle>
            <a:lvl1pPr>
              <a:defRPr sz="4000">
                <a:solidFill>
                  <a:srgbClr val="C00000"/>
                </a:solidFill>
                <a:latin typeface="標楷體"/>
                <a:ea typeface="標楷體"/>
                <a:cs typeface="標楷體"/>
                <a:sym typeface="標楷體"/>
              </a:defRPr>
            </a:lvl1pPr>
          </a:lstStyle>
          <a:p>
            <a:pPr/>
            <a:r>
              <a:t>練習</a:t>
            </a:r>
          </a:p>
        </p:txBody>
      </p:sp>
      <p:sp>
        <p:nvSpPr>
          <p:cNvPr id="678" name="矩形 4"/>
          <p:cNvSpPr txBox="1"/>
          <p:nvPr/>
        </p:nvSpPr>
        <p:spPr>
          <a:xfrm>
            <a:off x="736269" y="2108306"/>
            <a:ext cx="8099884" cy="2313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800">
                <a:solidFill>
                  <a:srgbClr val="C00000"/>
                </a:solidFill>
                <a:latin typeface="Verdana"/>
                <a:ea typeface="Verdana"/>
                <a:cs typeface="Verdana"/>
                <a:sym typeface="Verdana"/>
              </a:defRPr>
            </a:pPr>
            <a:r>
              <a:rPr b="0">
                <a:latin typeface="標楷體"/>
                <a:ea typeface="標楷體"/>
                <a:cs typeface="標楷體"/>
                <a:sym typeface="標楷體"/>
              </a:rPr>
              <a:t>請撰寫程式 </a:t>
            </a:r>
            <a:r>
              <a:rPr sz="2400"/>
              <a:t>mysys.sh </a:t>
            </a:r>
            <a:r>
              <a:t>, </a:t>
            </a:r>
            <a:r>
              <a:rPr b="0">
                <a:latin typeface="標楷體"/>
                <a:ea typeface="標楷體"/>
                <a:cs typeface="標楷體"/>
                <a:sym typeface="標楷體"/>
              </a:rPr>
              <a:t>顯示本機硬體資訊</a:t>
            </a:r>
          </a:p>
          <a:p>
            <a:pPr>
              <a:defRPr b="1" sz="2400">
                <a:solidFill>
                  <a:srgbClr val="C00000"/>
                </a:solidFill>
                <a:latin typeface="Verdana"/>
                <a:ea typeface="Verdana"/>
                <a:cs typeface="Verdana"/>
                <a:sym typeface="Verdana"/>
              </a:defRPr>
            </a:pPr>
          </a:p>
          <a:p>
            <a:pPr>
              <a:defRPr sz="2000">
                <a:solidFill>
                  <a:srgbClr val="C00000"/>
                </a:solidFill>
                <a:latin typeface="Verdana"/>
                <a:ea typeface="Verdana"/>
                <a:cs typeface="Verdana"/>
                <a:sym typeface="Verdana"/>
              </a:defRPr>
            </a:pPr>
            <a:r>
              <a:t>$</a:t>
            </a:r>
            <a:r>
              <a:rPr b="1"/>
              <a:t> </a:t>
            </a:r>
            <a:r>
              <a:rPr b="1">
                <a:solidFill>
                  <a:srgbClr val="0070C0"/>
                </a:solidFill>
              </a:rPr>
              <a:t>./mysys.sh</a:t>
            </a:r>
            <a:endParaRPr b="1">
              <a:solidFill>
                <a:srgbClr val="0070C0"/>
              </a:solidFill>
            </a:endParaRPr>
          </a:p>
          <a:p>
            <a:pPr>
              <a:defRPr>
                <a:solidFill>
                  <a:srgbClr val="C00000"/>
                </a:solidFill>
                <a:latin typeface="Verdana"/>
                <a:ea typeface="Verdana"/>
                <a:cs typeface="Verdana"/>
                <a:sym typeface="Verdana"/>
              </a:defRPr>
            </a:pPr>
            <a:r>
              <a:t>Beihu Linux 17.03</a:t>
            </a:r>
          </a:p>
          <a:p>
            <a:pPr>
              <a:defRPr>
                <a:solidFill>
                  <a:srgbClr val="C00000"/>
                </a:solidFill>
                <a:latin typeface="Verdana"/>
                <a:ea typeface="Verdana"/>
                <a:cs typeface="Verdana"/>
                <a:sym typeface="Verdana"/>
              </a:defRPr>
            </a:pPr>
            <a:r>
              <a:t>Memory : 133G</a:t>
            </a:r>
          </a:p>
          <a:p>
            <a:pPr>
              <a:defRPr>
                <a:solidFill>
                  <a:srgbClr val="C00000"/>
                </a:solidFill>
                <a:latin typeface="Verdana"/>
                <a:ea typeface="Verdana"/>
                <a:cs typeface="Verdana"/>
                <a:sym typeface="Verdana"/>
              </a:defRPr>
            </a:pPr>
            <a:r>
              <a:t>CPU : Intel(R) Xeon(R) CPU E5-2620 v2 @ 2.10GHz</a:t>
            </a:r>
          </a:p>
          <a:p>
            <a:pPr>
              <a:defRPr>
                <a:solidFill>
                  <a:srgbClr val="C00000"/>
                </a:solidFill>
                <a:latin typeface="Verdana"/>
                <a:ea typeface="Verdana"/>
                <a:cs typeface="Verdana"/>
                <a:sym typeface="Verdana"/>
              </a:defRPr>
            </a:pPr>
            <a:r>
              <a:t>Disk : 1.9T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82" name="Picture 2" descr="Picture 2"/>
          <p:cNvPicPr>
            <a:picLocks noChangeAspect="1"/>
          </p:cNvPicPr>
          <p:nvPr/>
        </p:nvPicPr>
        <p:blipFill>
          <a:blip r:embed="rId2">
            <a:extLst/>
          </a:blip>
          <a:stretch>
            <a:fillRect/>
          </a:stretch>
        </p:blipFill>
        <p:spPr>
          <a:xfrm>
            <a:off x="1805236" y="2055482"/>
            <a:ext cx="4974728" cy="3280436"/>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4" name="Rectangle 28"/>
          <p:cNvSpPr txBox="1"/>
          <p:nvPr>
            <p:ph type="title"/>
          </p:nvPr>
        </p:nvSpPr>
        <p:spPr>
          <a:xfrm>
            <a:off x="830262" y="0"/>
            <a:ext cx="7399337" cy="841375"/>
          </a:xfrm>
          <a:prstGeom prst="rect">
            <a:avLst/>
          </a:prstGeom>
        </p:spPr>
        <p:txBody>
          <a:bodyPr/>
          <a:lstStyle/>
          <a:p>
            <a:pPr>
              <a:defRPr>
                <a:latin typeface="Verdana"/>
                <a:ea typeface="Verdana"/>
                <a:cs typeface="Verdana"/>
                <a:sym typeface="Verdana"/>
              </a:defRPr>
            </a:pPr>
            <a:r>
              <a:t>Open Data </a:t>
            </a:r>
            <a:r>
              <a:rPr b="0" sz="3200">
                <a:latin typeface="標楷體"/>
                <a:ea typeface="標楷體"/>
                <a:cs typeface="標楷體"/>
                <a:sym typeface="標楷體"/>
              </a:rPr>
              <a:t>資料集</a:t>
            </a:r>
          </a:p>
        </p:txBody>
      </p:sp>
      <p:sp>
        <p:nvSpPr>
          <p:cNvPr id="685" name="矩形 1"/>
          <p:cNvSpPr txBox="1"/>
          <p:nvPr/>
        </p:nvSpPr>
        <p:spPr>
          <a:xfrm>
            <a:off x="1003300" y="1326738"/>
            <a:ext cx="7023100" cy="324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600">
                <a:solidFill>
                  <a:srgbClr val="C00000"/>
                </a:solidFill>
                <a:latin typeface="Verdana"/>
                <a:ea typeface="Verdana"/>
                <a:cs typeface="Verdana"/>
                <a:sym typeface="Verdana"/>
              </a:defRPr>
            </a:pPr>
            <a:r>
              <a:rPr>
                <a:latin typeface="標楷體"/>
                <a:ea typeface="標楷體"/>
                <a:cs typeface="標楷體"/>
                <a:sym typeface="標楷體"/>
              </a:rPr>
              <a:t>開放資料 </a:t>
            </a:r>
            <a:r>
              <a:t>(</a:t>
            </a:r>
            <a:r>
              <a:rPr>
                <a:latin typeface="標楷體"/>
                <a:ea typeface="標楷體"/>
                <a:cs typeface="標楷體"/>
                <a:sym typeface="標楷體"/>
              </a:rPr>
              <a:t>英語：</a:t>
            </a:r>
            <a:r>
              <a:t>Open data) </a:t>
            </a:r>
            <a:r>
              <a:rPr>
                <a:latin typeface="標楷體"/>
                <a:ea typeface="標楷體"/>
                <a:cs typeface="標楷體"/>
                <a:sym typeface="標楷體"/>
              </a:rPr>
              <a:t>指的是一種經過挑選與許可的資料，這些資料不受著作權、專利權，以及其他管理機制所限制，可以開放給社會公眾，任何人都可以</a:t>
            </a:r>
            <a:r>
              <a:rPr>
                <a:latin typeface="標楷體"/>
                <a:ea typeface="標楷體"/>
                <a:cs typeface="標楷體"/>
                <a:sym typeface="標楷體"/>
              </a:rPr>
              <a:t>自由出版</a:t>
            </a:r>
            <a:r>
              <a:rPr>
                <a:latin typeface="標楷體"/>
                <a:ea typeface="標楷體"/>
                <a:cs typeface="標楷體"/>
                <a:sym typeface="標楷體"/>
              </a:rPr>
              <a:t>使用，不論是要拿來出版或是做其他的運用都不加以限制。</a:t>
            </a:r>
            <a:r>
              <a:t>Open data </a:t>
            </a:r>
            <a:r>
              <a:rPr>
                <a:latin typeface="標楷體"/>
                <a:ea typeface="標楷體"/>
                <a:cs typeface="標楷體"/>
                <a:sym typeface="標楷體"/>
              </a:rPr>
              <a:t>運動希望達成的目標與開放原始碼、內容開放、開放獲取等其他「開放」運動類似。</a:t>
            </a:r>
          </a:p>
          <a:p>
            <a:pPr defTabSz="914400">
              <a:defRPr sz="16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Open Data </a:t>
            </a:r>
            <a:r>
              <a:rPr>
                <a:latin typeface="標楷體"/>
                <a:ea typeface="標楷體"/>
                <a:cs typeface="標楷體"/>
                <a:sym typeface="標楷體"/>
              </a:rPr>
              <a:t>開放的資料時常常會因為這些資料本身具有的商業價值，或是經過彙整後可以成為有價值的產品，而引發出不同聲音的意見。資料的讀取，再次使用等，一般都由特定組織所監管，這些組織可能為私人或是公家機關。資料的讀取和再次使用的監管方法可能為，資料讀取的限制，透過版權與授權，專利的申請，或是付費要求等。</a:t>
            </a:r>
            <a:r>
              <a:t>Open Data </a:t>
            </a:r>
            <a:r>
              <a:rPr>
                <a:latin typeface="標楷體"/>
                <a:ea typeface="標楷體"/>
                <a:cs typeface="標楷體"/>
                <a:sym typeface="標楷體"/>
              </a:rPr>
              <a:t>的倡議者們認為，這些限制都有違公眾的利益同時這些資料都應該能自由取得，沒有限制也不該索取費用。除此之外，資料的再次使用也不該需要其他的許可，雖然依照再次使用的不同性質（例如延伸性的創作）可以經由授權來控管。</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7"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台灣 </a:t>
            </a:r>
            <a:r>
              <a:rPr b="1" sz="2800">
                <a:latin typeface="Verdana"/>
                <a:ea typeface="Verdana"/>
                <a:cs typeface="Verdana"/>
                <a:sym typeface="Verdana"/>
              </a:rPr>
              <a:t>Open Data </a:t>
            </a:r>
            <a:r>
              <a:t>資料集平台</a:t>
            </a:r>
          </a:p>
        </p:txBody>
      </p:sp>
      <p:sp>
        <p:nvSpPr>
          <p:cNvPr id="688" name="矩形 1"/>
          <p:cNvSpPr txBox="1"/>
          <p:nvPr/>
        </p:nvSpPr>
        <p:spPr>
          <a:xfrm>
            <a:off x="1003300" y="1215572"/>
            <a:ext cx="7023100" cy="463331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1" sz="1100">
                <a:solidFill>
                  <a:srgbClr val="C00000"/>
                </a:solidFill>
              </a:defRPr>
            </a:pPr>
          </a:p>
          <a:p>
            <a:pPr defTabSz="914400">
              <a:defRPr>
                <a:solidFill>
                  <a:srgbClr val="C00000"/>
                </a:solidFill>
                <a:latin typeface="Arial"/>
                <a:ea typeface="Arial"/>
                <a:cs typeface="Arial"/>
                <a:sym typeface="Arial"/>
              </a:defRPr>
            </a:pPr>
            <a:r>
              <a:t>1. </a:t>
            </a:r>
            <a:r>
              <a:rPr>
                <a:latin typeface="新細明體"/>
                <a:ea typeface="新細明體"/>
                <a:cs typeface="新細明體"/>
                <a:sym typeface="新細明體"/>
              </a:rPr>
              <a:t>政府資料開放平臺</a:t>
            </a:r>
          </a:p>
          <a:p>
            <a:pPr defTabSz="914400">
              <a:defRPr>
                <a:solidFill>
                  <a:srgbClr val="C00000"/>
                </a:solidFill>
                <a:latin typeface="Arial"/>
                <a:ea typeface="Arial"/>
                <a:cs typeface="Arial"/>
                <a:sym typeface="Arial"/>
              </a:defRPr>
            </a:pPr>
            <a:r>
              <a:t>    </a:t>
            </a:r>
            <a:r>
              <a:rPr u="sng">
                <a:solidFill>
                  <a:srgbClr val="618FFD"/>
                </a:solidFill>
                <a:uFill>
                  <a:solidFill>
                    <a:srgbClr val="618FFD"/>
                  </a:solidFill>
                </a:uFill>
                <a:hlinkClick r:id="rId3" invalidUrl="" action="" tgtFrame="" tooltip="" history="1" highlightClick="0" endSnd="0"/>
              </a:rPr>
              <a:t>http://data.gov.tw/</a:t>
            </a:r>
          </a:p>
          <a:p>
            <a:pPr defTabSz="914400">
              <a:defRPr sz="1000">
                <a:solidFill>
                  <a:srgbClr val="C00000"/>
                </a:solidFill>
                <a:latin typeface="Arial"/>
                <a:ea typeface="Arial"/>
                <a:cs typeface="Arial"/>
                <a:sym typeface="Arial"/>
              </a:defRPr>
            </a:pPr>
            <a:br/>
            <a:r>
              <a:rPr sz="1800"/>
              <a:t>2. </a:t>
            </a:r>
            <a:r>
              <a:rPr sz="1800">
                <a:latin typeface="新細明體"/>
                <a:ea typeface="新細明體"/>
                <a:cs typeface="新細明體"/>
                <a:sym typeface="新細明體"/>
              </a:rPr>
              <a:t>臺北市政府資料開放平台</a:t>
            </a:r>
          </a:p>
          <a:p>
            <a:pPr defTabSz="914400">
              <a:defRPr>
                <a:solidFill>
                  <a:srgbClr val="C00000"/>
                </a:solidFill>
                <a:latin typeface="Arial"/>
                <a:ea typeface="Arial"/>
                <a:cs typeface="Arial"/>
                <a:sym typeface="Arial"/>
              </a:defRPr>
            </a:pPr>
            <a:r>
              <a:t>    </a:t>
            </a:r>
            <a:r>
              <a:rPr u="sng">
                <a:solidFill>
                  <a:srgbClr val="618FFD"/>
                </a:solidFill>
                <a:uFill>
                  <a:solidFill>
                    <a:srgbClr val="618FFD"/>
                  </a:solidFill>
                </a:uFill>
                <a:hlinkClick r:id="rId4" invalidUrl="" action="" tgtFrame="" tooltip="" history="1" highlightClick="0" endSnd="0"/>
              </a:rPr>
              <a:t>http://data.taipei/</a:t>
            </a:r>
          </a:p>
          <a:p>
            <a:pPr defTabSz="914400">
              <a:defRPr sz="1000">
                <a:solidFill>
                  <a:srgbClr val="C00000"/>
                </a:solidFill>
                <a:latin typeface="Arial"/>
                <a:ea typeface="Arial"/>
                <a:cs typeface="Arial"/>
                <a:sym typeface="Arial"/>
              </a:defRPr>
            </a:pPr>
            <a:br/>
            <a:r>
              <a:rPr sz="1800"/>
              <a:t>3. </a:t>
            </a:r>
            <a:r>
              <a:rPr sz="1800">
                <a:latin typeface="新細明體"/>
                <a:ea typeface="新細明體"/>
                <a:cs typeface="新細明體"/>
                <a:sym typeface="新細明體"/>
              </a:rPr>
              <a:t>高雄市政府資料開放平台</a:t>
            </a:r>
          </a:p>
          <a:p>
            <a:pPr defTabSz="914400">
              <a:defRPr>
                <a:solidFill>
                  <a:srgbClr val="C00000"/>
                </a:solidFill>
                <a:latin typeface="Arial"/>
                <a:ea typeface="Arial"/>
                <a:cs typeface="Arial"/>
                <a:sym typeface="Arial"/>
              </a:defRPr>
            </a:pPr>
            <a:r>
              <a:t>    </a:t>
            </a:r>
            <a:r>
              <a:rPr u="sng">
                <a:solidFill>
                  <a:srgbClr val="618FFD"/>
                </a:solidFill>
                <a:uFill>
                  <a:solidFill>
                    <a:srgbClr val="618FFD"/>
                  </a:solidFill>
                </a:uFill>
                <a:hlinkClick r:id="rId5" invalidUrl="" action="" tgtFrame="" tooltip="" history="1" highlightClick="0" endSnd="0"/>
              </a:rPr>
              <a:t>http://data.kaohsiung.gov.tw/Opendata/</a:t>
            </a:r>
          </a:p>
          <a:p>
            <a:pPr defTabSz="914400">
              <a:defRPr sz="1000">
                <a:solidFill>
                  <a:srgbClr val="C00000"/>
                </a:solidFill>
                <a:latin typeface="Arial"/>
                <a:ea typeface="Arial"/>
                <a:cs typeface="Arial"/>
                <a:sym typeface="Arial"/>
              </a:defRPr>
            </a:pPr>
            <a:br/>
            <a:r>
              <a:rPr sz="1800"/>
              <a:t>4. </a:t>
            </a:r>
            <a:r>
              <a:rPr sz="1800">
                <a:latin typeface="新細明體"/>
                <a:ea typeface="新細明體"/>
                <a:cs typeface="新細明體"/>
                <a:sym typeface="新細明體"/>
              </a:rPr>
              <a:t>宜蘭縣政府開放資料平台</a:t>
            </a:r>
          </a:p>
          <a:p>
            <a:pPr defTabSz="914400">
              <a:defRPr>
                <a:solidFill>
                  <a:srgbClr val="C00000"/>
                </a:solidFill>
                <a:latin typeface="Arial"/>
                <a:ea typeface="Arial"/>
                <a:cs typeface="Arial"/>
                <a:sym typeface="Arial"/>
              </a:defRPr>
            </a:pPr>
            <a:r>
              <a:t>    </a:t>
            </a:r>
            <a:r>
              <a:rPr u="sng">
                <a:solidFill>
                  <a:srgbClr val="618FFD"/>
                </a:solidFill>
                <a:uFill>
                  <a:solidFill>
                    <a:srgbClr val="618FFD"/>
                  </a:solidFill>
                </a:uFill>
                <a:hlinkClick r:id="rId6" invalidUrl="" action="" tgtFrame="" tooltip="" history="1" highlightClick="0" endSnd="0"/>
              </a:rPr>
              <a:t>http://opendata.e-land.gov.tw/Default.aspx</a:t>
            </a:r>
          </a:p>
          <a:p>
            <a:pPr defTabSz="914400">
              <a:defRPr sz="1000">
                <a:solidFill>
                  <a:srgbClr val="C00000"/>
                </a:solidFill>
                <a:latin typeface="Arial"/>
                <a:ea typeface="Arial"/>
                <a:cs typeface="Arial"/>
                <a:sym typeface="Arial"/>
              </a:defRPr>
            </a:pPr>
            <a:br/>
            <a:r>
              <a:rPr sz="1800"/>
              <a:t>5. </a:t>
            </a:r>
            <a:r>
              <a:rPr sz="1800">
                <a:latin typeface="新細明體"/>
                <a:ea typeface="新細明體"/>
                <a:cs typeface="新細明體"/>
                <a:sym typeface="新細明體"/>
              </a:rPr>
              <a:t>臺南市政府資料開放平台</a:t>
            </a:r>
          </a:p>
          <a:p>
            <a:pPr defTabSz="914400">
              <a:defRPr>
                <a:solidFill>
                  <a:srgbClr val="C00000"/>
                </a:solidFill>
                <a:latin typeface="Arial"/>
                <a:ea typeface="Arial"/>
                <a:cs typeface="Arial"/>
                <a:sym typeface="Arial"/>
              </a:defRPr>
            </a:pPr>
            <a:r>
              <a:t>    </a:t>
            </a:r>
            <a:r>
              <a:rPr u="sng">
                <a:solidFill>
                  <a:srgbClr val="618FFD"/>
                </a:solidFill>
                <a:uFill>
                  <a:solidFill>
                    <a:srgbClr val="618FFD"/>
                  </a:solidFill>
                </a:uFill>
                <a:hlinkClick r:id="rId7" invalidUrl="" action="" tgtFrame="" tooltip="" history="1" highlightClick="0" endSnd="0"/>
              </a:rPr>
              <a:t>http://data.tainan.gov.tw/</a:t>
            </a:r>
          </a:p>
          <a:p>
            <a:pPr defTabSz="914400">
              <a:defRPr sz="1000">
                <a:solidFill>
                  <a:srgbClr val="C00000"/>
                </a:solidFill>
                <a:latin typeface="Arial"/>
                <a:ea typeface="Arial"/>
                <a:cs typeface="Arial"/>
                <a:sym typeface="Arial"/>
              </a:defRPr>
            </a:pPr>
            <a:br/>
            <a:r>
              <a:rPr sz="1800"/>
              <a:t>6. </a:t>
            </a:r>
            <a:r>
              <a:rPr sz="1800">
                <a:latin typeface="新細明體"/>
                <a:ea typeface="新細明體"/>
                <a:cs typeface="新細明體"/>
                <a:sym typeface="新細明體"/>
              </a:rPr>
              <a:t>新北市政府資料開放平台</a:t>
            </a:r>
          </a:p>
          <a:p>
            <a:pPr defTabSz="914400">
              <a:defRPr>
                <a:solidFill>
                  <a:srgbClr val="C00000"/>
                </a:solidFill>
                <a:latin typeface="Arial"/>
                <a:ea typeface="Arial"/>
                <a:cs typeface="Arial"/>
                <a:sym typeface="Arial"/>
              </a:defRPr>
            </a:pPr>
            <a:r>
              <a:t>    </a:t>
            </a:r>
            <a:r>
              <a:rPr u="sng">
                <a:solidFill>
                  <a:srgbClr val="618FFD"/>
                </a:solidFill>
                <a:uFill>
                  <a:solidFill>
                    <a:srgbClr val="618FFD"/>
                  </a:solidFill>
                </a:uFill>
                <a:hlinkClick r:id="rId8" invalidUrl="" action="" tgtFrame="" tooltip="" history="1" highlightClick="0" endSnd="0"/>
              </a:rPr>
              <a:t>http://data.ntpc.gov.tw/</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2" name="Rectangle 28"/>
          <p:cNvSpPr txBox="1"/>
          <p:nvPr>
            <p:ph type="title"/>
          </p:nvPr>
        </p:nvSpPr>
        <p:spPr>
          <a:xfrm>
            <a:off x="830262" y="0"/>
            <a:ext cx="7399337" cy="841375"/>
          </a:xfrm>
          <a:prstGeom prst="rect">
            <a:avLst/>
          </a:prstGeom>
        </p:spPr>
        <p:txBody>
          <a:bodyPr/>
          <a:lstStyle/>
          <a:p>
            <a:pPr>
              <a:defRPr sz="3200">
                <a:latin typeface="Verdana"/>
                <a:ea typeface="Verdana"/>
                <a:cs typeface="Verdana"/>
                <a:sym typeface="Verdana"/>
              </a:defRPr>
            </a:pPr>
          </a:p>
        </p:txBody>
      </p:sp>
      <p:sp>
        <p:nvSpPr>
          <p:cNvPr id="693" name="矩形 1"/>
          <p:cNvSpPr txBox="1"/>
          <p:nvPr/>
        </p:nvSpPr>
        <p:spPr>
          <a:xfrm>
            <a:off x="1007670" y="2829881"/>
            <a:ext cx="7044522" cy="173163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solidFill>
                  <a:srgbClr val="C00000"/>
                </a:solidFill>
                <a:latin typeface="標楷體"/>
                <a:ea typeface="標楷體"/>
                <a:cs typeface="標楷體"/>
                <a:sym typeface="標楷體"/>
              </a:defRPr>
            </a:pPr>
            <a:r>
              <a:t>如何取得 </a:t>
            </a:r>
            <a:r>
              <a:rPr sz="3400">
                <a:latin typeface="Verdana"/>
                <a:ea typeface="Verdana"/>
                <a:cs typeface="Verdana"/>
                <a:sym typeface="Verdana"/>
              </a:rPr>
              <a:t>Open Data</a:t>
            </a:r>
            <a:endParaRPr sz="3400">
              <a:latin typeface="Verdana"/>
              <a:ea typeface="Verdana"/>
              <a:cs typeface="Verdana"/>
              <a:sym typeface="Verdana"/>
            </a:endParaRPr>
          </a:p>
          <a:p>
            <a:pPr algn="ctr">
              <a:defRPr sz="2400">
                <a:solidFill>
                  <a:srgbClr val="C00000"/>
                </a:solidFill>
                <a:latin typeface="標楷體"/>
                <a:ea typeface="標楷體"/>
                <a:cs typeface="標楷體"/>
                <a:sym typeface="標楷體"/>
              </a:defRPr>
            </a:pPr>
            <a:endParaRPr b="1">
              <a:latin typeface="Verdana"/>
              <a:ea typeface="Verdana"/>
              <a:cs typeface="Verdana"/>
              <a:sym typeface="Verdana"/>
            </a:endParaRPr>
          </a:p>
          <a:p>
            <a:pPr algn="ctr">
              <a:defRPr sz="2800">
                <a:solidFill>
                  <a:srgbClr val="C00000"/>
                </a:solidFill>
                <a:latin typeface="標楷體"/>
                <a:ea typeface="標楷體"/>
                <a:cs typeface="標楷體"/>
                <a:sym typeface="標楷體"/>
              </a:defRPr>
            </a:pPr>
            <a:r>
              <a:t>政府資料開放平臺</a:t>
            </a:r>
          </a:p>
          <a:p>
            <a:pPr algn="ctr">
              <a:defRPr sz="2800">
                <a:solidFill>
                  <a:srgbClr val="C00000"/>
                </a:solidFill>
                <a:latin typeface="標楷體"/>
                <a:ea typeface="標楷體"/>
                <a:cs typeface="標楷體"/>
                <a:sym typeface="標楷體"/>
              </a:defRPr>
            </a:pPr>
            <a:r>
              <a:t>網址</a:t>
            </a:r>
            <a:r>
              <a:rPr sz="2600"/>
              <a:t> : </a:t>
            </a:r>
            <a:r>
              <a:rPr sz="2600">
                <a:latin typeface="Arial"/>
                <a:ea typeface="Arial"/>
                <a:cs typeface="Arial"/>
                <a:sym typeface="Arial"/>
              </a:rPr>
              <a:t>http://data.gov.tw/</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5" name="Rectangle 28"/>
          <p:cNvSpPr txBox="1"/>
          <p:nvPr>
            <p:ph type="title"/>
          </p:nvPr>
        </p:nvSpPr>
        <p:spPr>
          <a:xfrm>
            <a:off x="830262" y="0"/>
            <a:ext cx="7399337" cy="841375"/>
          </a:xfrm>
          <a:prstGeom prst="rect">
            <a:avLst/>
          </a:prstGeom>
        </p:spPr>
        <p:txBody>
          <a:bodyPr/>
          <a:lstStyle>
            <a:lvl1pPr>
              <a:defRPr b="0">
                <a:latin typeface="標楷體"/>
                <a:ea typeface="標楷體"/>
                <a:cs typeface="標楷體"/>
                <a:sym typeface="標楷體"/>
              </a:defRPr>
            </a:lvl1pPr>
          </a:lstStyle>
          <a:p>
            <a:pPr/>
            <a:r>
              <a:t>藥局基本資料集網站</a:t>
            </a:r>
          </a:p>
        </p:txBody>
      </p:sp>
      <p:sp>
        <p:nvSpPr>
          <p:cNvPr id="696" name="矩形 1"/>
          <p:cNvSpPr txBox="1"/>
          <p:nvPr/>
        </p:nvSpPr>
        <p:spPr>
          <a:xfrm>
            <a:off x="935799" y="1391509"/>
            <a:ext cx="7188263"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C00000"/>
                </a:solidFill>
                <a:latin typeface="Verdana"/>
                <a:ea typeface="Verdana"/>
                <a:cs typeface="Verdana"/>
                <a:sym typeface="Verdana"/>
              </a:defRPr>
            </a:pPr>
            <a:r>
              <a:rPr b="0">
                <a:latin typeface="標楷體"/>
                <a:ea typeface="標楷體"/>
                <a:cs typeface="標楷體"/>
                <a:sym typeface="標楷體"/>
              </a:rPr>
              <a:t>藥局基本資料集網址</a:t>
            </a:r>
          </a:p>
          <a:p>
            <a:pPr>
              <a:defRPr b="1">
                <a:solidFill>
                  <a:srgbClr val="C00000"/>
                </a:solidFill>
                <a:latin typeface="Verdana"/>
                <a:ea typeface="Verdana"/>
                <a:cs typeface="Verdana"/>
                <a:sym typeface="Verdana"/>
              </a:defRPr>
            </a:pPr>
            <a:r>
              <a:t>https://data.gov.tw/dataset/6134</a:t>
            </a:r>
          </a:p>
        </p:txBody>
      </p:sp>
      <p:pic>
        <p:nvPicPr>
          <p:cNvPr id="697" name="影像" descr="影像"/>
          <p:cNvPicPr>
            <a:picLocks noChangeAspect="1"/>
          </p:cNvPicPr>
          <p:nvPr/>
        </p:nvPicPr>
        <p:blipFill>
          <a:blip r:embed="rId3">
            <a:extLst/>
          </a:blip>
          <a:stretch>
            <a:fillRect/>
          </a:stretch>
        </p:blipFill>
        <p:spPr>
          <a:xfrm>
            <a:off x="68717" y="2299918"/>
            <a:ext cx="9006566" cy="2791564"/>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標題 1"/>
          <p:cNvSpPr txBox="1"/>
          <p:nvPr>
            <p:ph type="title" idx="4294967295"/>
          </p:nvPr>
        </p:nvSpPr>
        <p:spPr>
          <a:xfrm>
            <a:off x="872332" y="175610"/>
            <a:ext cx="7399336" cy="511176"/>
          </a:xfrm>
          <a:prstGeom prst="rect">
            <a:avLst/>
          </a:prstGeom>
        </p:spPr>
        <p:txBody>
          <a:bodyPr/>
          <a:lstStyle>
            <a:lvl1pPr algn="ctr"/>
          </a:lstStyle>
          <a:p>
            <a:pPr/>
            <a:r>
              <a:t>啟動 PuTTY</a:t>
            </a:r>
          </a:p>
        </p:txBody>
      </p:sp>
      <p:pic>
        <p:nvPicPr>
          <p:cNvPr id="575" name="圖片 4" descr="圖片 4"/>
          <p:cNvPicPr>
            <a:picLocks noChangeAspect="1"/>
          </p:cNvPicPr>
          <p:nvPr/>
        </p:nvPicPr>
        <p:blipFill>
          <a:blip r:embed="rId2">
            <a:extLst/>
          </a:blip>
          <a:stretch>
            <a:fillRect/>
          </a:stretch>
        </p:blipFill>
        <p:spPr>
          <a:xfrm>
            <a:off x="1704975" y="952992"/>
            <a:ext cx="5734050" cy="5172076"/>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1" name="Rectangle 28"/>
          <p:cNvSpPr txBox="1"/>
          <p:nvPr>
            <p:ph type="title"/>
          </p:nvPr>
        </p:nvSpPr>
        <p:spPr>
          <a:xfrm>
            <a:off x="830262" y="0"/>
            <a:ext cx="7399337" cy="841375"/>
          </a:xfrm>
          <a:prstGeom prst="rect">
            <a:avLst/>
          </a:prstGeom>
        </p:spPr>
        <p:txBody>
          <a:bodyPr/>
          <a:lstStyle>
            <a:lvl1pPr>
              <a:defRPr b="0">
                <a:latin typeface="標楷體"/>
                <a:ea typeface="標楷體"/>
                <a:cs typeface="標楷體"/>
                <a:sym typeface="標楷體"/>
              </a:defRPr>
            </a:lvl1pPr>
          </a:lstStyle>
          <a:p>
            <a:pPr/>
            <a:r>
              <a:t>取得藥局基本資料集</a:t>
            </a:r>
          </a:p>
        </p:txBody>
      </p:sp>
      <p:sp>
        <p:nvSpPr>
          <p:cNvPr id="702" name="矩形 1"/>
          <p:cNvSpPr txBox="1"/>
          <p:nvPr/>
        </p:nvSpPr>
        <p:spPr>
          <a:xfrm>
            <a:off x="935799" y="1186179"/>
            <a:ext cx="7188263" cy="499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C00000"/>
                </a:solidFill>
                <a:latin typeface="Verdana"/>
                <a:ea typeface="Verdana"/>
                <a:cs typeface="Verdana"/>
                <a:sym typeface="Verdana"/>
              </a:defRPr>
            </a:pPr>
            <a:r>
              <a:rPr b="0">
                <a:latin typeface="標楷體"/>
                <a:ea typeface="標楷體"/>
                <a:cs typeface="標楷體"/>
                <a:sym typeface="標楷體"/>
              </a:rPr>
              <a:t>藥局基本資料集網址</a:t>
            </a:r>
          </a:p>
          <a:p>
            <a:pPr>
              <a:defRPr b="1">
                <a:solidFill>
                  <a:srgbClr val="C00000"/>
                </a:solidFill>
                <a:latin typeface="Verdana"/>
                <a:ea typeface="Verdana"/>
                <a:cs typeface="Verdana"/>
                <a:sym typeface="Verdana"/>
              </a:defRPr>
            </a:pPr>
            <a:r>
              <a:t>https://data.gov.tw/dataset/6134</a:t>
            </a:r>
          </a:p>
          <a:p>
            <a:pPr defTabSz="914400">
              <a:defRPr sz="16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 </a:t>
            </a:r>
            <a:r>
              <a:rPr b="1">
                <a:solidFill>
                  <a:srgbClr val="0070C0"/>
                </a:solidFill>
              </a:rPr>
              <a:t>wget </a:t>
            </a:r>
            <a:r>
              <a:rPr b="1">
                <a:solidFill>
                  <a:srgbClr val="FF0000"/>
                </a:solidFill>
              </a:rPr>
              <a:t>'</a:t>
            </a:r>
            <a:r>
              <a:rPr b="1">
                <a:solidFill>
                  <a:srgbClr val="0070C0"/>
                </a:solidFill>
              </a:rPr>
              <a:t>https://quality.data.gov.tw/dq_download_csv.php?nid=6134&amp;md5_url=d4c65d593fe24fc6eaba5830a7428514</a:t>
            </a:r>
            <a:r>
              <a:rPr b="1">
                <a:solidFill>
                  <a:srgbClr val="FF0000"/>
                </a:solidFill>
              </a:rPr>
              <a:t>'</a:t>
            </a:r>
            <a:r>
              <a:rPr b="1">
                <a:solidFill>
                  <a:srgbClr val="0070C0"/>
                </a:solidFill>
              </a:rPr>
              <a:t> -O /tmp/dragstore.csv</a:t>
            </a:r>
            <a:endParaRPr b="1" sz="1400">
              <a:solidFill>
                <a:srgbClr val="0070C0"/>
              </a:solidFill>
            </a:endParaRPr>
          </a:p>
          <a:p>
            <a:pPr defTabSz="914400">
              <a:defRPr sz="14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Menlo"/>
                <a:ea typeface="Menlo"/>
                <a:cs typeface="Menlo"/>
                <a:sym typeface="Menlo"/>
              </a:defRPr>
            </a:pPr>
            <a:r>
              <a:rPr sz="1600">
                <a:solidFill>
                  <a:srgbClr val="C00000"/>
                </a:solidFill>
                <a:latin typeface="Verdana"/>
                <a:ea typeface="Verdana"/>
                <a:cs typeface="Verdana"/>
                <a:sym typeface="Verdana"/>
              </a:rPr>
              <a:t>$ </a:t>
            </a:r>
            <a:r>
              <a:rPr b="1" sz="1600">
                <a:solidFill>
                  <a:srgbClr val="0070C0"/>
                </a:solidFill>
                <a:latin typeface="Verdana"/>
                <a:ea typeface="Verdana"/>
                <a:cs typeface="Verdana"/>
                <a:sym typeface="Verdana"/>
              </a:rPr>
              <a:t>head -n 3 /tmp/dragstore.csv</a:t>
            </a:r>
            <a:endParaRPr b="1" sz="1600">
              <a:solidFill>
                <a:srgbClr val="0070C0"/>
              </a:solidFill>
              <a:latin typeface="Verdana"/>
              <a:ea typeface="Verdana"/>
              <a:cs typeface="Verdana"/>
              <a:sym typeface="Verdana"/>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標楷體"/>
                <a:ea typeface="標楷體"/>
                <a:cs typeface="標楷體"/>
                <a:sym typeface="標楷體"/>
              </a:defRPr>
            </a:pPr>
            <a:r>
              <a:rPr sz="1600">
                <a:solidFill>
                  <a:srgbClr val="C00000"/>
                </a:solidFill>
              </a:rPr>
              <a:t>機構狀態,機構名稱,地址縣市別,地址鄉鎮市區,地址街道巷弄號,負責人姓名,負責人性別,電話,是否為健保特約藥局</a:t>
            </a:r>
            <a:endParaRPr sz="1600">
              <a:solidFill>
                <a:srgbClr val="C0000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標楷體"/>
                <a:ea typeface="標楷體"/>
                <a:cs typeface="標楷體"/>
                <a:sym typeface="標楷體"/>
              </a:defRPr>
            </a:pPr>
            <a:r>
              <a:rPr sz="1600">
                <a:solidFill>
                  <a:srgbClr val="C00000"/>
                </a:solidFill>
              </a:rPr>
              <a:t>"開業","仁人健保藥局","宜蘭縣","蘇澳鎮","蘇港路365號","游家華","男","","Y"</a:t>
            </a:r>
            <a:endParaRPr sz="1600">
              <a:solidFill>
                <a:srgbClr val="C0000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標楷體"/>
                <a:ea typeface="標楷體"/>
                <a:cs typeface="標楷體"/>
                <a:sym typeface="標楷體"/>
              </a:defRPr>
            </a:pPr>
            <a:r>
              <a:rPr sz="1600">
                <a:solidFill>
                  <a:srgbClr val="C00000"/>
                </a:solidFill>
              </a:rPr>
              <a:t>"開業","新豐藥局","宜蘭縣","蘇澳鎮","江夏路二六號","苗尊敏","女","9962869","Y"</a:t>
            </a:r>
            <a:endParaRPr sz="1600">
              <a:solidFill>
                <a:srgbClr val="C0000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標楷體"/>
                <a:ea typeface="標楷體"/>
                <a:cs typeface="標楷體"/>
                <a:sym typeface="標楷體"/>
              </a:defRPr>
            </a:pPr>
            <a:endParaRPr sz="1600">
              <a:solidFill>
                <a:srgbClr val="C00000"/>
              </a:solidFill>
              <a:latin typeface="Verdana"/>
              <a:ea typeface="Verdana"/>
              <a:cs typeface="Verdana"/>
              <a:sym typeface="Verdana"/>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Menlo"/>
                <a:ea typeface="Menlo"/>
                <a:cs typeface="Menlo"/>
                <a:sym typeface="Menlo"/>
              </a:defRPr>
            </a:pPr>
            <a:r>
              <a:rPr sz="1600">
                <a:solidFill>
                  <a:srgbClr val="C00000"/>
                </a:solidFill>
                <a:latin typeface="Verdana"/>
                <a:ea typeface="Verdana"/>
                <a:cs typeface="Verdana"/>
                <a:sym typeface="Verdana"/>
              </a:rPr>
              <a:t>$</a:t>
            </a:r>
            <a:r>
              <a:t> </a:t>
            </a:r>
            <a:r>
              <a:rPr b="1">
                <a:solidFill>
                  <a:srgbClr val="0070C0"/>
                </a:solidFill>
                <a:latin typeface="Verdana"/>
                <a:ea typeface="Verdana"/>
                <a:cs typeface="Verdana"/>
                <a:sym typeface="Verdana"/>
              </a:rPr>
              <a:t>cat /tmp/dragstore.csv | grep '</a:t>
            </a:r>
            <a:r>
              <a:rPr>
                <a:solidFill>
                  <a:srgbClr val="0070C0"/>
                </a:solidFill>
                <a:latin typeface="新細明體"/>
                <a:ea typeface="新細明體"/>
                <a:cs typeface="新細明體"/>
                <a:sym typeface="新細明體"/>
              </a:rPr>
              <a:t>臺北市</a:t>
            </a:r>
            <a:r>
              <a:rPr b="1">
                <a:solidFill>
                  <a:srgbClr val="0070C0"/>
                </a:solidFill>
                <a:latin typeface="Verdana"/>
                <a:ea typeface="Verdana"/>
                <a:cs typeface="Verdana"/>
                <a:sym typeface="Verdana"/>
              </a:rPr>
              <a:t>'</a:t>
            </a:r>
            <a:endParaRPr b="1">
              <a:latin typeface="Arial Narrow"/>
              <a:ea typeface="Arial Narrow"/>
              <a:cs typeface="Arial Narrow"/>
              <a:sym typeface="Arial Narrow"/>
            </a:endParaRPr>
          </a:p>
          <a:p>
            <a:pPr defTabSz="914400">
              <a:defRPr sz="1500">
                <a:solidFill>
                  <a:srgbClr val="C00000"/>
                </a:solidFill>
                <a:latin typeface="標楷體"/>
                <a:ea typeface="標楷體"/>
                <a:cs typeface="標楷體"/>
                <a:sym typeface="標楷體"/>
              </a:defRPr>
            </a:pPr>
            <a:r>
              <a:t>.......</a:t>
            </a:r>
          </a:p>
          <a:p>
            <a:pPr defTabSz="914400">
              <a:defRPr sz="1500">
                <a:solidFill>
                  <a:srgbClr val="C00000"/>
                </a:solidFill>
                <a:latin typeface="標楷體"/>
                <a:ea typeface="標楷體"/>
                <a:cs typeface="標楷體"/>
                <a:sym typeface="標楷體"/>
              </a:defRPr>
            </a:pPr>
            <a:r>
              <a:t>"開業","忠孝藥局","臺北市","南港區","成福路16號","黃雅惠","女","(02)2786-2829","Y"</a:t>
            </a:r>
          </a:p>
          <a:p>
            <a:pPr defTabSz="914400">
              <a:defRPr sz="1500">
                <a:solidFill>
                  <a:srgbClr val="C00000"/>
                </a:solidFill>
                <a:latin typeface="標楷體"/>
                <a:ea typeface="標楷體"/>
                <a:cs typeface="標楷體"/>
                <a:sym typeface="標楷體"/>
              </a:defRPr>
            </a:pPr>
            <a:r>
              <a:t>"開業","躍獅京華藥局","臺北市","松山區","南京東路五段71號","賴煌濱","男","(02)2766-6508","Y"</a:t>
            </a:r>
          </a:p>
          <a:p>
            <a:pPr defTabSz="914400">
              <a:defRPr sz="1500">
                <a:solidFill>
                  <a:srgbClr val="C00000"/>
                </a:solidFill>
                <a:latin typeface="標楷體"/>
                <a:ea typeface="標楷體"/>
                <a:cs typeface="標楷體"/>
                <a:sym typeface="標楷體"/>
              </a:defRPr>
            </a:pPr>
            <a:r>
              <a:t>"開業","農安盛康藥局","臺北市","中山區","農安街267號","葉惠茹","女","(02)25038205","Y"</a:t>
            </a:r>
          </a:p>
          <a:p>
            <a:pPr defTabSz="914400">
              <a:defRPr sz="1500">
                <a:solidFill>
                  <a:srgbClr val="C00000"/>
                </a:solidFill>
                <a:latin typeface="標楷體"/>
                <a:ea typeface="標楷體"/>
                <a:cs typeface="標楷體"/>
                <a:sym typeface="標楷體"/>
              </a:defRPr>
            </a:pPr>
            <a:r>
              <a: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6" name="Rectangle 28"/>
          <p:cNvSpPr txBox="1"/>
          <p:nvPr>
            <p:ph type="title"/>
          </p:nvPr>
        </p:nvSpPr>
        <p:spPr>
          <a:xfrm>
            <a:off x="830262" y="0"/>
            <a:ext cx="7399337" cy="841375"/>
          </a:xfrm>
          <a:prstGeom prst="rect">
            <a:avLst/>
          </a:prstGeom>
        </p:spPr>
        <p:txBody>
          <a:bodyPr/>
          <a:lstStyle>
            <a:lvl1pPr>
              <a:defRPr b="0">
                <a:latin typeface="標楷體"/>
                <a:ea typeface="標楷體"/>
                <a:cs typeface="標楷體"/>
                <a:sym typeface="標楷體"/>
              </a:defRPr>
            </a:lvl1pPr>
          </a:lstStyle>
          <a:p>
            <a:pPr/>
            <a:r>
              <a:t>藥局基本資料集整理</a:t>
            </a:r>
          </a:p>
        </p:txBody>
      </p:sp>
      <p:sp>
        <p:nvSpPr>
          <p:cNvPr id="707" name="矩形 1"/>
          <p:cNvSpPr txBox="1"/>
          <p:nvPr/>
        </p:nvSpPr>
        <p:spPr>
          <a:xfrm>
            <a:off x="941737" y="1186180"/>
            <a:ext cx="7176388" cy="501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a:solidFill>
                  <a:srgbClr val="C00000"/>
                </a:solidFill>
                <a:latin typeface="標楷體"/>
                <a:ea typeface="標楷體"/>
                <a:cs typeface="標楷體"/>
                <a:sym typeface="標楷體"/>
              </a:defRPr>
            </a:pPr>
            <a:r>
              <a:t>台北市有多少家藥局 ?</a:t>
            </a:r>
          </a:p>
          <a:p>
            <a:pPr defTabSz="914400">
              <a:defRPr sz="1600">
                <a:solidFill>
                  <a:srgbClr val="C00000"/>
                </a:solidFill>
                <a:latin typeface="Verdana"/>
                <a:ea typeface="Verdana"/>
                <a:cs typeface="Verdana"/>
                <a:sym typeface="Verdana"/>
              </a:defRPr>
            </a:pPr>
            <a:r>
              <a:t>$ </a:t>
            </a:r>
            <a:r>
              <a:rPr b="1">
                <a:solidFill>
                  <a:srgbClr val="0070C0"/>
                </a:solidFill>
              </a:rPr>
              <a:t>cat /tmp/dragstore.csv | grep '</a:t>
            </a:r>
            <a:r>
              <a:rPr>
                <a:solidFill>
                  <a:srgbClr val="0070C0"/>
                </a:solidFill>
                <a:latin typeface="新細明體"/>
                <a:ea typeface="新細明體"/>
                <a:cs typeface="新細明體"/>
                <a:sym typeface="新細明體"/>
              </a:rPr>
              <a:t>臺北市</a:t>
            </a:r>
            <a:r>
              <a:rPr b="1">
                <a:solidFill>
                  <a:srgbClr val="0070C0"/>
                </a:solidFill>
              </a:rPr>
              <a:t>' | wc -l</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810</a:t>
            </a:r>
          </a:p>
          <a:p>
            <a:pPr defTabSz="914400">
              <a:defRPr sz="1400">
                <a:solidFill>
                  <a:srgbClr val="C00000"/>
                </a:solidFill>
                <a:latin typeface="Verdana"/>
                <a:ea typeface="Verdana"/>
                <a:cs typeface="Verdana"/>
                <a:sym typeface="Verdana"/>
              </a:defRPr>
            </a:pPr>
          </a:p>
          <a:p>
            <a:pPr defTabSz="914400">
              <a:defRPr>
                <a:solidFill>
                  <a:srgbClr val="C00000"/>
                </a:solidFill>
                <a:latin typeface="標楷體"/>
                <a:ea typeface="標楷體"/>
                <a:cs typeface="標楷體"/>
                <a:sym typeface="標楷體"/>
              </a:defRPr>
            </a:pPr>
            <a:r>
              <a:t>多少縣市有藥局 ?</a:t>
            </a:r>
          </a:p>
          <a:p>
            <a:pPr defTabSz="914400">
              <a:defRPr sz="1600">
                <a:solidFill>
                  <a:srgbClr val="C00000"/>
                </a:solidFill>
                <a:latin typeface="Verdana"/>
                <a:ea typeface="Verdana"/>
                <a:cs typeface="Verdana"/>
                <a:sym typeface="Verdana"/>
              </a:defRPr>
            </a:pPr>
            <a:r>
              <a:t>$ </a:t>
            </a:r>
            <a:r>
              <a:rPr b="1">
                <a:solidFill>
                  <a:srgbClr val="0070C0"/>
                </a:solidFill>
              </a:rPr>
              <a:t>cat /tmp/dragstore.csv | cut -d',' -f3</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rPr b="1">
                <a:latin typeface="Arial Narrow"/>
                <a:ea typeface="Arial Narrow"/>
                <a:cs typeface="Arial Narrow"/>
                <a:sym typeface="Arial Narrow"/>
              </a:rPr>
              <a:t>"</a:t>
            </a:r>
            <a:r>
              <a:t>澎湖縣"</a:t>
            </a:r>
          </a:p>
          <a:p>
            <a:pPr defTabSz="914400">
              <a:defRPr sz="1400">
                <a:solidFill>
                  <a:srgbClr val="C00000"/>
                </a:solidFill>
                <a:latin typeface="Verdana"/>
                <a:ea typeface="Verdana"/>
                <a:cs typeface="Verdana"/>
                <a:sym typeface="Verdana"/>
              </a:defRPr>
            </a:pPr>
            <a:r>
              <a:t>"澎湖縣"</a:t>
            </a:r>
          </a:p>
          <a:p>
            <a:pPr defTabSz="914400">
              <a:defRPr sz="1000">
                <a:solidFill>
                  <a:srgbClr val="0070C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a:t>
            </a:r>
            <a:r>
              <a:t> </a:t>
            </a:r>
            <a:r>
              <a:rPr b="1">
                <a:solidFill>
                  <a:srgbClr val="0070C0"/>
                </a:solidFill>
              </a:rPr>
              <a:t>tail -n +2 /tmp/dragstore.csv | tr -d \" &gt; /tmp/dragstore.tmp</a:t>
            </a:r>
            <a:endParaRPr b="1">
              <a:solidFill>
                <a:srgbClr val="0070C0"/>
              </a:solidFill>
            </a:endParaRPr>
          </a:p>
          <a:p>
            <a:pPr defTabSz="914400">
              <a:defRPr sz="1000">
                <a:solidFill>
                  <a:srgbClr val="C00000"/>
                </a:solidFill>
                <a:latin typeface="Verdana"/>
                <a:ea typeface="Verdana"/>
                <a:cs typeface="Verdana"/>
                <a:sym typeface="Verdana"/>
              </a:defRPr>
            </a:pPr>
            <a:endParaRPr b="1"/>
          </a:p>
          <a:p>
            <a:pPr defTabSz="914400">
              <a:defRPr sz="1600">
                <a:solidFill>
                  <a:srgbClr val="C00000"/>
                </a:solidFill>
                <a:latin typeface="Verdana"/>
                <a:ea typeface="Verdana"/>
                <a:cs typeface="Verdana"/>
                <a:sym typeface="Verdana"/>
              </a:defRPr>
            </a:pPr>
            <a:r>
              <a:t>$ </a:t>
            </a:r>
            <a:r>
              <a:rPr b="1">
                <a:solidFill>
                  <a:srgbClr val="0070C0"/>
                </a:solidFill>
              </a:rPr>
              <a:t>cat /tmp/dragstore.tmp | cut -d',' -f3 | sort | uniq</a:t>
            </a:r>
            <a:r>
              <a:rPr b="1">
                <a:solidFill>
                  <a:srgbClr val="0070C0"/>
                </a:solidFill>
              </a:rPr>
              <a:t> </a:t>
            </a:r>
            <a:r>
              <a:rPr b="1">
                <a:solidFill>
                  <a:srgbClr val="0070C0"/>
                </a:solidFill>
              </a:rPr>
              <a:t>&gt;</a:t>
            </a:r>
            <a:r>
              <a:rPr b="1">
                <a:solidFill>
                  <a:srgbClr val="0070C0"/>
                </a:solidFill>
              </a:rPr>
              <a:t> </a:t>
            </a:r>
            <a:r>
              <a:rPr b="1">
                <a:solidFill>
                  <a:srgbClr val="0070C0"/>
                </a:solidFill>
              </a:rPr>
              <a:t>/tmp/dragcity.tmp</a:t>
            </a:r>
            <a:endParaRPr sz="1000"/>
          </a:p>
          <a:p>
            <a:pPr defTabSz="914400">
              <a:defRPr sz="10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a:t>
            </a:r>
            <a:r>
              <a:rPr b="1">
                <a:solidFill>
                  <a:srgbClr val="0070C0"/>
                </a:solidFill>
              </a:rPr>
              <a:t> head -n 2 /tmp/dragcity.tmp</a:t>
            </a:r>
            <a:endParaRPr b="1">
              <a:solidFill>
                <a:srgbClr val="0070C0"/>
              </a:solidFill>
            </a:endParaRPr>
          </a:p>
          <a:p>
            <a:pPr defTabSz="914400">
              <a:defRPr sz="1600">
                <a:solidFill>
                  <a:srgbClr val="C00000"/>
                </a:solidFill>
                <a:latin typeface="標楷體"/>
                <a:ea typeface="標楷體"/>
                <a:cs typeface="標楷體"/>
                <a:sym typeface="標楷體"/>
              </a:defRPr>
            </a:pPr>
            <a:r>
              <a:t>南投縣</a:t>
            </a:r>
          </a:p>
          <a:p>
            <a:pPr defTabSz="914400">
              <a:defRPr sz="1600">
                <a:solidFill>
                  <a:srgbClr val="C00000"/>
                </a:solidFill>
                <a:latin typeface="標楷體"/>
                <a:ea typeface="標楷體"/>
                <a:cs typeface="標楷體"/>
                <a:sym typeface="標楷體"/>
              </a:defRPr>
            </a:pPr>
            <a:r>
              <a:t>嘉義市</a:t>
            </a:r>
          </a:p>
          <a:p>
            <a:pPr defTabSz="914400">
              <a:defRPr sz="1600">
                <a:solidFill>
                  <a:srgbClr val="C00000"/>
                </a:solidFill>
                <a:latin typeface="標楷體"/>
                <a:ea typeface="標楷體"/>
                <a:cs typeface="標楷體"/>
                <a:sym typeface="標楷體"/>
              </a:defRPr>
            </a:pPr>
          </a:p>
          <a:p>
            <a:pPr defTabSz="914400">
              <a:defRPr sz="1600">
                <a:solidFill>
                  <a:srgbClr val="C00000"/>
                </a:solidFill>
                <a:latin typeface="標楷體"/>
                <a:ea typeface="標楷體"/>
                <a:cs typeface="標楷體"/>
                <a:sym typeface="標楷體"/>
              </a:defRPr>
            </a:pPr>
            <a:r>
              <a:t>[注意]</a:t>
            </a:r>
            <a:r>
              <a:rPr>
                <a:latin typeface="Verdana"/>
                <a:ea typeface="Verdana"/>
                <a:cs typeface="Verdana"/>
                <a:sym typeface="Verdana"/>
              </a:rPr>
              <a:t> </a:t>
            </a:r>
            <a:r>
              <a:t>上面命令的結果還是有重複資料</a:t>
            </a:r>
            <a:r>
              <a:rPr>
                <a:latin typeface="Verdana"/>
                <a:ea typeface="Verdana"/>
                <a:cs typeface="Verdana"/>
                <a:sym typeface="Verdana"/>
              </a:rPr>
              <a:t>,</a:t>
            </a:r>
            <a:r>
              <a:t>因 </a:t>
            </a:r>
            <a:r>
              <a:rPr>
                <a:latin typeface="Verdana"/>
                <a:ea typeface="Verdana"/>
                <a:cs typeface="Verdana"/>
                <a:sym typeface="Verdana"/>
              </a:rPr>
              <a:t>uniq </a:t>
            </a:r>
            <a:r>
              <a:t>命令是把連續相同資料</a:t>
            </a:r>
            <a:r>
              <a:rPr>
                <a:latin typeface="Verdana"/>
                <a:ea typeface="Verdana"/>
                <a:cs typeface="Verdana"/>
                <a:sym typeface="Verdana"/>
              </a:rPr>
              <a:t>, </a:t>
            </a:r>
            <a:r>
              <a:t>變為一筆資料</a:t>
            </a:r>
            <a:r>
              <a:rPr>
                <a:latin typeface="Verdana"/>
                <a:ea typeface="Verdana"/>
                <a:cs typeface="Verdana"/>
                <a:sym typeface="Verdana"/>
              </a:rPr>
              <a:t>, </a:t>
            </a:r>
            <a:r>
              <a:t>不連續的相同資料則不做處理</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9" name="Rectangle 28"/>
          <p:cNvSpPr txBox="1"/>
          <p:nvPr>
            <p:ph type="title"/>
          </p:nvPr>
        </p:nvSpPr>
        <p:spPr>
          <a:xfrm>
            <a:off x="830262" y="0"/>
            <a:ext cx="7399337" cy="841375"/>
          </a:xfrm>
          <a:prstGeom prst="rect">
            <a:avLst/>
          </a:prstGeom>
        </p:spPr>
        <p:txBody>
          <a:bodyPr/>
          <a:lstStyle>
            <a:lvl1pPr>
              <a:defRPr b="0">
                <a:latin typeface="標楷體"/>
                <a:ea typeface="標楷體"/>
                <a:cs typeface="標楷體"/>
                <a:sym typeface="標楷體"/>
              </a:defRPr>
            </a:lvl1pPr>
          </a:lstStyle>
          <a:p>
            <a:pPr/>
            <a:r>
              <a:t>藥局基本資料集分析</a:t>
            </a:r>
          </a:p>
        </p:txBody>
      </p:sp>
      <p:sp>
        <p:nvSpPr>
          <p:cNvPr id="710" name="矩形 1"/>
          <p:cNvSpPr txBox="1"/>
          <p:nvPr/>
        </p:nvSpPr>
        <p:spPr>
          <a:xfrm>
            <a:off x="926274" y="1263649"/>
            <a:ext cx="7200139" cy="273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a:solidFill>
                  <a:srgbClr val="C00000"/>
                </a:solidFill>
                <a:latin typeface="標楷體"/>
                <a:ea typeface="標楷體"/>
                <a:cs typeface="標楷體"/>
                <a:sym typeface="標楷體"/>
              </a:defRPr>
            </a:pPr>
            <a:r>
              <a:t>取得完整縣市名冊</a:t>
            </a:r>
          </a:p>
          <a:p>
            <a:pPr defTabSz="914400">
              <a:defRPr>
                <a:solidFill>
                  <a:srgbClr val="C00000"/>
                </a:solidFill>
                <a:latin typeface="Verdana"/>
                <a:ea typeface="Verdana"/>
                <a:cs typeface="Verdana"/>
                <a:sym typeface="Verdana"/>
              </a:defRPr>
            </a:pPr>
            <a:r>
              <a:rPr sz="1400"/>
              <a:t>$ </a:t>
            </a:r>
            <a:r>
              <a:rPr b="1" sz="1600">
                <a:solidFill>
                  <a:srgbClr val="0070C0"/>
                </a:solidFill>
              </a:rPr>
              <a:t>cat /opt/dataset/tw.103.zipcode.csv | cut -d',' -f1 | uniq | sort &gt; /tmp/zipcode</a:t>
            </a:r>
            <a:endParaRPr b="1" sz="1600">
              <a:solidFill>
                <a:srgbClr val="0070C0"/>
              </a:solidFill>
            </a:endParaRPr>
          </a:p>
          <a:p>
            <a:pPr defTabSz="914400">
              <a:defRPr>
                <a:solidFill>
                  <a:srgbClr val="C00000"/>
                </a:solidFill>
                <a:latin typeface="Verdana"/>
                <a:ea typeface="Verdana"/>
                <a:cs typeface="Verdana"/>
                <a:sym typeface="Verdana"/>
              </a:defRPr>
            </a:pPr>
            <a:endParaRPr b="1" sz="1600">
              <a:solidFill>
                <a:srgbClr val="0070C0"/>
              </a:solidFill>
            </a:endParaRPr>
          </a:p>
          <a:p>
            <a:pPr defTabSz="914400">
              <a:defRPr>
                <a:solidFill>
                  <a:srgbClr val="C00000"/>
                </a:solidFill>
                <a:latin typeface="標楷體"/>
                <a:ea typeface="標楷體"/>
                <a:cs typeface="標楷體"/>
                <a:sym typeface="標楷體"/>
              </a:defRPr>
            </a:pPr>
            <a:endParaRPr b="1" sz="1600">
              <a:solidFill>
                <a:srgbClr val="0070C0"/>
              </a:solidFill>
              <a:latin typeface="Verdana"/>
              <a:ea typeface="Verdana"/>
              <a:cs typeface="Verdana"/>
              <a:sym typeface="Verdana"/>
            </a:endParaRPr>
          </a:p>
          <a:p>
            <a:pPr defTabSz="914400">
              <a:defRPr>
                <a:solidFill>
                  <a:srgbClr val="C00000"/>
                </a:solidFill>
                <a:latin typeface="標楷體"/>
                <a:ea typeface="標楷體"/>
                <a:cs typeface="標楷體"/>
                <a:sym typeface="標楷體"/>
              </a:defRPr>
            </a:pPr>
            <a:r>
              <a:t>顯示沒有藥局的縣市</a:t>
            </a:r>
            <a:endParaRPr sz="1400"/>
          </a:p>
          <a:p>
            <a:pPr defTabSz="914400">
              <a:defRPr>
                <a:solidFill>
                  <a:srgbClr val="C00000"/>
                </a:solidFill>
                <a:latin typeface="Verdana"/>
                <a:ea typeface="Verdana"/>
                <a:cs typeface="Verdana"/>
                <a:sym typeface="Verdana"/>
              </a:defRPr>
            </a:pPr>
            <a:r>
              <a:rPr sz="1400"/>
              <a:t>$ </a:t>
            </a:r>
            <a:r>
              <a:rPr b="1" sz="1600">
                <a:solidFill>
                  <a:srgbClr val="0070C0"/>
                </a:solidFill>
              </a:rPr>
              <a:t> join -v 2 /tmp/dragcity.tmp /tmp/zipcode</a:t>
            </a:r>
            <a:endParaRPr b="1" sz="1600">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Verdana"/>
                <a:ea typeface="Verdana"/>
                <a:cs typeface="Verdana"/>
                <a:sym typeface="Verdana"/>
              </a:defRPr>
            </a:pPr>
            <a:r>
              <a:rPr sz="1400">
                <a:solidFill>
                  <a:srgbClr val="C00000"/>
                </a:solidFill>
              </a:rPr>
              <a:t>南海諸島</a:t>
            </a:r>
            <a:endParaRPr sz="1400">
              <a:solidFill>
                <a:srgbClr val="C0000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Verdana"/>
                <a:ea typeface="Verdana"/>
                <a:cs typeface="Verdana"/>
                <a:sym typeface="Verdana"/>
              </a:defRPr>
            </a:pPr>
            <a:r>
              <a:rPr sz="1400">
                <a:solidFill>
                  <a:srgbClr val="C00000"/>
                </a:solidFill>
              </a:rPr>
              <a:t>連江縣</a:t>
            </a:r>
            <a:endParaRPr sz="1400">
              <a:solidFill>
                <a:srgbClr val="C0000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Verdana"/>
                <a:ea typeface="Verdana"/>
                <a:cs typeface="Verdana"/>
                <a:sym typeface="Verdana"/>
              </a:defRPr>
            </a:pPr>
            <a:r>
              <a:rPr sz="1400">
                <a:solidFill>
                  <a:srgbClr val="C00000"/>
                </a:solidFill>
              </a:rPr>
              <a:t>釣魚臺</a:t>
            </a:r>
            <a:endParaRPr sz="1400">
              <a:solidFill>
                <a:srgbClr val="C00000"/>
              </a:solidFill>
            </a:endParaR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4" name="Rectangle 28"/>
          <p:cNvSpPr txBox="1"/>
          <p:nvPr>
            <p:ph type="title"/>
          </p:nvPr>
        </p:nvSpPr>
        <p:spPr>
          <a:xfrm>
            <a:off x="830262" y="0"/>
            <a:ext cx="7399337" cy="841375"/>
          </a:xfrm>
          <a:prstGeom prst="rect">
            <a:avLst/>
          </a:prstGeom>
        </p:spPr>
        <p:txBody>
          <a:bodyPr/>
          <a:lstStyle>
            <a:lvl1pPr>
              <a:defRPr b="0">
                <a:latin typeface="標楷體"/>
                <a:ea typeface="標楷體"/>
                <a:cs typeface="標楷體"/>
                <a:sym typeface="標楷體"/>
              </a:defRPr>
            </a:lvl1pPr>
          </a:lstStyle>
          <a:p>
            <a:pPr/>
            <a:r>
              <a:t>存儲藥局基本資料集</a:t>
            </a:r>
          </a:p>
        </p:txBody>
      </p:sp>
      <p:sp>
        <p:nvSpPr>
          <p:cNvPr id="715" name="矩形 1"/>
          <p:cNvSpPr txBox="1"/>
          <p:nvPr/>
        </p:nvSpPr>
        <p:spPr>
          <a:xfrm>
            <a:off x="926274" y="1263649"/>
            <a:ext cx="7200139" cy="153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600">
                <a:solidFill>
                  <a:srgbClr val="C00000"/>
                </a:solidFill>
                <a:latin typeface="Verdana"/>
                <a:ea typeface="Verdana"/>
                <a:cs typeface="Verdana"/>
                <a:sym typeface="Verdana"/>
              </a:defRPr>
            </a:pPr>
            <a:r>
              <a:t>$ </a:t>
            </a:r>
            <a:r>
              <a:rPr b="1">
                <a:solidFill>
                  <a:srgbClr val="0070C0"/>
                </a:solidFill>
              </a:rPr>
              <a:t>mkdir  -p  dataset/</a:t>
            </a:r>
            <a:r>
              <a:rPr b="1">
                <a:solidFill>
                  <a:srgbClr val="0070C0"/>
                </a:solidFill>
              </a:rPr>
              <a:t>dragstore</a:t>
            </a:r>
            <a:endParaRPr b="1">
              <a:solidFill>
                <a:srgbClr val="0070C0"/>
              </a:solidFill>
            </a:endParaRPr>
          </a:p>
          <a:p>
            <a:pPr defTabSz="914400">
              <a:defRPr sz="1600">
                <a:solidFill>
                  <a:srgbClr val="C00000"/>
                </a:solidFill>
                <a:latin typeface="Verdana"/>
                <a:ea typeface="Verdana"/>
                <a:cs typeface="Verdana"/>
                <a:sym typeface="Verdana"/>
              </a:defRPr>
            </a:pPr>
            <a:endParaRPr b="1">
              <a:solidFill>
                <a:srgbClr val="0070C0"/>
              </a:solidFill>
            </a:endParaRPr>
          </a:p>
          <a:p>
            <a:pPr defTabSz="914400">
              <a:defRPr sz="1600">
                <a:solidFill>
                  <a:srgbClr val="C00000"/>
                </a:solidFill>
                <a:latin typeface="Verdana"/>
                <a:ea typeface="Verdana"/>
                <a:cs typeface="Verdana"/>
                <a:sym typeface="Verdana"/>
              </a:defRPr>
            </a:pPr>
            <a:r>
              <a:t>$</a:t>
            </a:r>
            <a:r>
              <a:rPr b="1">
                <a:solidFill>
                  <a:srgbClr val="0070C0"/>
                </a:solidFill>
              </a:rPr>
              <a:t> mv /tmp/dragstore.tmp  dataset/dragstore/dragstore.csv</a:t>
            </a:r>
            <a:endParaRPr b="1">
              <a:solidFill>
                <a:srgbClr val="0070C0"/>
              </a:solidFill>
            </a:endParaRPr>
          </a:p>
          <a:p>
            <a:pPr defTabSz="914400">
              <a:defRPr sz="1600">
                <a:solidFill>
                  <a:srgbClr val="C00000"/>
                </a:solidFill>
                <a:latin typeface="Verdana"/>
                <a:ea typeface="Verdana"/>
                <a:cs typeface="Verdana"/>
                <a:sym typeface="Verdana"/>
              </a:defRPr>
            </a:pPr>
            <a:endParaRPr b="1">
              <a:solidFill>
                <a:srgbClr val="0070C0"/>
              </a:solidFill>
            </a:endParaRPr>
          </a:p>
          <a:p>
            <a:pPr defTabSz="914400">
              <a:defRPr sz="1600">
                <a:solidFill>
                  <a:srgbClr val="C00000"/>
                </a:solidFill>
                <a:latin typeface="Verdana"/>
                <a:ea typeface="Verdana"/>
                <a:cs typeface="Verdana"/>
                <a:sym typeface="Verdana"/>
              </a:defRPr>
            </a:pPr>
            <a:r>
              <a:t>$</a:t>
            </a:r>
            <a:r>
              <a:rPr b="1">
                <a:solidFill>
                  <a:srgbClr val="0070C0"/>
                </a:solidFill>
              </a:rPr>
              <a:t> </a:t>
            </a:r>
            <a:r>
              <a:rPr b="1">
                <a:solidFill>
                  <a:srgbClr val="0070C0"/>
                </a:solidFill>
              </a:rPr>
              <a:t>mv /tmp/dragcity.tmp  dataset/dragstore/dragcity.csv</a:t>
            </a:r>
            <a:endParaRPr b="1">
              <a:solidFill>
                <a:srgbClr val="0070C0"/>
              </a:solidFill>
            </a:endParaR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7" name="標題 1"/>
          <p:cNvSpPr txBox="1"/>
          <p:nvPr>
            <p:ph type="title"/>
          </p:nvPr>
        </p:nvSpPr>
        <p:spPr>
          <a:prstGeom prst="rect">
            <a:avLst/>
          </a:prstGeom>
        </p:spPr>
        <p:txBody>
          <a:bodyPr/>
          <a:lstStyle>
            <a:lvl1pPr>
              <a:defRPr sz="4000">
                <a:solidFill>
                  <a:srgbClr val="000000"/>
                </a:solidFill>
                <a:latin typeface="標楷體"/>
                <a:ea typeface="標楷體"/>
                <a:cs typeface="標楷體"/>
                <a:sym typeface="標楷體"/>
              </a:defRPr>
            </a:lvl1pPr>
          </a:lstStyle>
          <a:p>
            <a:pPr/>
            <a:r>
              <a:t>練習</a:t>
            </a:r>
          </a:p>
        </p:txBody>
      </p:sp>
      <p:sp>
        <p:nvSpPr>
          <p:cNvPr id="718" name="矩形 4"/>
          <p:cNvSpPr txBox="1"/>
          <p:nvPr/>
        </p:nvSpPr>
        <p:spPr>
          <a:xfrm>
            <a:off x="403761" y="1937244"/>
            <a:ext cx="8432263" cy="33786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C00000"/>
                </a:solidFill>
                <a:latin typeface="Verdana"/>
                <a:ea typeface="Verdana"/>
                <a:cs typeface="Verdana"/>
                <a:sym typeface="Verdana"/>
              </a:defRPr>
            </a:pPr>
            <a:r>
              <a:t>1. </a:t>
            </a:r>
            <a:r>
              <a:rPr sz="2800">
                <a:latin typeface="標楷體"/>
                <a:ea typeface="標楷體"/>
                <a:cs typeface="標楷體"/>
                <a:sym typeface="標楷體"/>
              </a:rPr>
              <a:t>請修改以下</a:t>
            </a:r>
            <a:r>
              <a:t> </a:t>
            </a:r>
            <a:r>
              <a:t>mycity.sh </a:t>
            </a:r>
            <a:r>
              <a:rPr sz="2800">
                <a:latin typeface="標楷體"/>
                <a:ea typeface="標楷體"/>
                <a:cs typeface="標楷體"/>
                <a:sym typeface="標楷體"/>
              </a:rPr>
              <a:t>程式</a:t>
            </a:r>
            <a:r>
              <a:rPr sz="2800">
                <a:latin typeface="標楷體"/>
                <a:ea typeface="標楷體"/>
                <a:cs typeface="標楷體"/>
                <a:sym typeface="標楷體"/>
              </a:rPr>
              <a:t>, </a:t>
            </a:r>
            <a:r>
              <a:rPr sz="2800">
                <a:latin typeface="標楷體"/>
                <a:ea typeface="標楷體"/>
                <a:cs typeface="標楷體"/>
                <a:sym typeface="標楷體"/>
              </a:rPr>
              <a:t>顯示各縣市藥局總數</a:t>
            </a:r>
            <a:endParaRPr sz="2800"/>
          </a:p>
          <a:p>
            <a:pPr>
              <a:defRPr sz="2000">
                <a:solidFill>
                  <a:srgbClr val="C00000"/>
                </a:solidFill>
                <a:latin typeface="Verdana"/>
                <a:ea typeface="Verdana"/>
                <a:cs typeface="Verdana"/>
                <a:sym typeface="Verdana"/>
              </a:defRPr>
            </a:pPr>
            <a:r>
              <a:t>$ </a:t>
            </a:r>
            <a:r>
              <a:rPr b="1">
                <a:solidFill>
                  <a:srgbClr val="0070C0"/>
                </a:solidFill>
              </a:rPr>
              <a:t>nano city</a:t>
            </a:r>
            <a:r>
              <a:rPr b="1">
                <a:solidFill>
                  <a:srgbClr val="0070C0"/>
                </a:solidFill>
              </a:rPr>
              <a:t>count</a:t>
            </a:r>
            <a:r>
              <a:rPr b="1">
                <a:solidFill>
                  <a:srgbClr val="0070C0"/>
                </a:solidFill>
              </a:rPr>
              <a:t>.sh</a:t>
            </a:r>
            <a:endParaRPr b="1">
              <a:latin typeface="Arial Narrow"/>
              <a:ea typeface="Arial Narrow"/>
              <a:cs typeface="Arial Narrow"/>
              <a:sym typeface="Arial Narrow"/>
            </a:endParaRPr>
          </a:p>
          <a:p>
            <a:pPr>
              <a:defRPr>
                <a:solidFill>
                  <a:srgbClr val="C00000"/>
                </a:solidFill>
                <a:latin typeface="Verdana"/>
                <a:ea typeface="Verdana"/>
                <a:cs typeface="Verdana"/>
                <a:sym typeface="Verdana"/>
              </a:defRPr>
            </a:pPr>
            <a:r>
              <a:t>#!/bin/bash</a:t>
            </a:r>
            <a:endParaRPr b="1">
              <a:latin typeface="Arial Narrow"/>
              <a:ea typeface="Arial Narrow"/>
              <a:cs typeface="Arial Narrow"/>
              <a:sym typeface="Arial Narrow"/>
            </a:endParaRPr>
          </a:p>
          <a:p>
            <a:pPr>
              <a:defRPr>
                <a:solidFill>
                  <a:srgbClr val="C00000"/>
                </a:solidFill>
                <a:latin typeface="Verdana"/>
                <a:ea typeface="Verdana"/>
                <a:cs typeface="Verdana"/>
                <a:sym typeface="Verdana"/>
              </a:defRPr>
            </a:pPr>
            <a:r>
              <a:t>cn=$(cat dataset/dragstore/dragcity.csv)</a:t>
            </a:r>
            <a:endParaRPr b="1">
              <a:latin typeface="Arial Narrow"/>
              <a:ea typeface="Arial Narrow"/>
              <a:cs typeface="Arial Narrow"/>
              <a:sym typeface="Arial Narrow"/>
            </a:endParaRPr>
          </a:p>
          <a:p>
            <a:pPr>
              <a:defRPr>
                <a:solidFill>
                  <a:srgbClr val="C00000"/>
                </a:solidFill>
                <a:latin typeface="Verdana"/>
                <a:ea typeface="Verdana"/>
                <a:cs typeface="Verdana"/>
                <a:sym typeface="Verdana"/>
              </a:defRPr>
            </a:pPr>
          </a:p>
          <a:p>
            <a:pPr>
              <a:defRPr>
                <a:solidFill>
                  <a:srgbClr val="C00000"/>
                </a:solidFill>
                <a:latin typeface="Verdana"/>
                <a:ea typeface="Verdana"/>
                <a:cs typeface="Verdana"/>
                <a:sym typeface="Verdana"/>
              </a:defRPr>
            </a:pPr>
            <a:r>
              <a:t>for x in $cn</a:t>
            </a:r>
          </a:p>
          <a:p>
            <a:pPr>
              <a:defRPr>
                <a:solidFill>
                  <a:srgbClr val="C00000"/>
                </a:solidFill>
                <a:latin typeface="Verdana"/>
                <a:ea typeface="Verdana"/>
                <a:cs typeface="Verdana"/>
                <a:sym typeface="Verdana"/>
              </a:defRPr>
            </a:pPr>
            <a:r>
              <a:t>do</a:t>
            </a:r>
            <a:endParaRPr b="1">
              <a:latin typeface="Arial Narrow"/>
              <a:ea typeface="Arial Narrow"/>
              <a:cs typeface="Arial Narrow"/>
              <a:sym typeface="Arial Narrow"/>
            </a:endParaRPr>
          </a:p>
          <a:p>
            <a:pPr>
              <a:defRPr>
                <a:solidFill>
                  <a:srgbClr val="C00000"/>
                </a:solidFill>
                <a:latin typeface="Verdana"/>
                <a:ea typeface="Verdana"/>
                <a:cs typeface="Verdana"/>
                <a:sym typeface="Verdana"/>
              </a:defRPr>
            </a:pPr>
            <a:r>
              <a:t>  echo $x</a:t>
            </a:r>
            <a:endParaRPr b="1">
              <a:latin typeface="Arial Narrow"/>
              <a:ea typeface="Arial Narrow"/>
              <a:cs typeface="Arial Narrow"/>
              <a:sym typeface="Arial Narrow"/>
            </a:endParaRPr>
          </a:p>
          <a:p>
            <a:pPr>
              <a:defRPr>
                <a:solidFill>
                  <a:srgbClr val="C00000"/>
                </a:solidFill>
                <a:latin typeface="Verdana"/>
                <a:ea typeface="Verdana"/>
                <a:cs typeface="Verdana"/>
                <a:sym typeface="Verdana"/>
              </a:defRPr>
            </a:pPr>
            <a:r>
              <a:t>done</a:t>
            </a:r>
            <a:endParaRPr b="1">
              <a:latin typeface="Arial Narrow"/>
              <a:ea typeface="Arial Narrow"/>
              <a:cs typeface="Arial Narrow"/>
              <a:sym typeface="Arial Narrow"/>
            </a:endParaRPr>
          </a:p>
          <a:p>
            <a:pPr>
              <a:defRPr>
                <a:solidFill>
                  <a:srgbClr val="C00000"/>
                </a:solidFill>
                <a:latin typeface="Verdana"/>
                <a:ea typeface="Verdana"/>
                <a:cs typeface="Verdana"/>
                <a:sym typeface="Verdana"/>
              </a:defRPr>
            </a:pPr>
          </a:p>
          <a:p>
            <a:pPr>
              <a:defRPr sz="2400">
                <a:solidFill>
                  <a:srgbClr val="C00000"/>
                </a:solidFill>
                <a:latin typeface="Verdana"/>
                <a:ea typeface="Verdana"/>
                <a:cs typeface="Verdana"/>
                <a:sym typeface="Verdana"/>
              </a:defRPr>
            </a:pPr>
            <a:r>
              <a:t>2. </a:t>
            </a:r>
            <a:r>
              <a:rPr sz="2800">
                <a:latin typeface="標楷體"/>
                <a:ea typeface="標楷體"/>
                <a:cs typeface="標楷體"/>
                <a:sym typeface="標楷體"/>
              </a:rPr>
              <a:t>如何得知藥局基本資料集有更新</a:t>
            </a:r>
            <a:r>
              <a:t> </a:t>
            </a:r>
            <a:r>
              <a:t>?</a:t>
            </a:r>
            <a:r>
              <a:t>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2"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latin typeface="Verdana"/>
                <a:ea typeface="Verdana"/>
                <a:cs typeface="Verdana"/>
                <a:sym typeface="Verdana"/>
              </a:defRPr>
            </a:pPr>
            <a:r>
              <a:rPr b="0">
                <a:latin typeface="標楷體"/>
                <a:ea typeface="標楷體"/>
                <a:cs typeface="標楷體"/>
                <a:sym typeface="標楷體"/>
              </a:rPr>
              <a:t>各機場、港口入出境人數統計資料集</a:t>
            </a:r>
          </a:p>
        </p:txBody>
      </p:sp>
      <p:sp>
        <p:nvSpPr>
          <p:cNvPr id="723" name="矩形 1"/>
          <p:cNvSpPr txBox="1"/>
          <p:nvPr/>
        </p:nvSpPr>
        <p:spPr>
          <a:xfrm>
            <a:off x="913389" y="1261154"/>
            <a:ext cx="7233084" cy="1221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C00000"/>
                </a:solidFill>
                <a:latin typeface="Verdana"/>
                <a:ea typeface="Verdana"/>
                <a:cs typeface="Verdana"/>
                <a:sym typeface="Verdana"/>
              </a:defRPr>
            </a:pPr>
            <a:r>
              <a:rPr b="0">
                <a:latin typeface="標楷體"/>
                <a:ea typeface="標楷體"/>
                <a:cs typeface="標楷體"/>
                <a:sym typeface="標楷體"/>
              </a:rPr>
              <a:t>入出境統計資料集下載網址</a:t>
            </a:r>
          </a:p>
          <a:p>
            <a:pPr>
              <a:defRPr>
                <a:solidFill>
                  <a:srgbClr val="C00000"/>
                </a:solidFill>
                <a:latin typeface="Verdana"/>
                <a:ea typeface="Verdana"/>
                <a:cs typeface="Verdana"/>
                <a:sym typeface="Verdana"/>
              </a:defRPr>
            </a:pPr>
            <a:r>
              <a:rPr>
                <a:latin typeface="Arial"/>
                <a:ea typeface="Arial"/>
                <a:cs typeface="Arial"/>
                <a:sym typeface="Arial"/>
              </a:rPr>
              <a:t>https://data.gov.tw/dataset/12369</a:t>
            </a:r>
            <a:endParaRPr>
              <a:latin typeface="Arial"/>
              <a:ea typeface="Arial"/>
              <a:cs typeface="Arial"/>
              <a:sym typeface="Arial"/>
            </a:endParaRPr>
          </a:p>
          <a:p>
            <a:pPr>
              <a:defRPr>
                <a:solidFill>
                  <a:srgbClr val="C00000"/>
                </a:solidFill>
                <a:latin typeface="Arial"/>
                <a:ea typeface="Arial"/>
                <a:cs typeface="Arial"/>
                <a:sym typeface="Arial"/>
              </a:defRPr>
            </a:pPr>
          </a:p>
          <a:p>
            <a:pPr>
              <a:defRPr>
                <a:solidFill>
                  <a:srgbClr val="C00000"/>
                </a:solidFill>
                <a:latin typeface="Verdana"/>
                <a:ea typeface="Verdana"/>
                <a:cs typeface="Verdana"/>
                <a:sym typeface="Verdana"/>
              </a:defRPr>
            </a:pPr>
            <a:r>
              <a:rPr>
                <a:latin typeface="標楷體"/>
                <a:ea typeface="標楷體"/>
                <a:cs typeface="標楷體"/>
                <a:sym typeface="標楷體"/>
              </a:rPr>
              <a:t>資料來源</a:t>
            </a:r>
            <a:r>
              <a:t>:</a:t>
            </a:r>
            <a:r>
              <a:rPr>
                <a:latin typeface="標楷體"/>
                <a:ea typeface="標楷體"/>
                <a:cs typeface="標楷體"/>
                <a:sym typeface="標楷體"/>
              </a:rPr>
              <a:t>內政部移民署提供</a:t>
            </a:r>
          </a:p>
        </p:txBody>
      </p:sp>
      <p:pic>
        <p:nvPicPr>
          <p:cNvPr id="724" name="影像" descr="影像"/>
          <p:cNvPicPr>
            <a:picLocks noChangeAspect="1"/>
          </p:cNvPicPr>
          <p:nvPr/>
        </p:nvPicPr>
        <p:blipFill>
          <a:blip r:embed="rId3">
            <a:extLst/>
          </a:blip>
          <a:stretch>
            <a:fillRect/>
          </a:stretch>
        </p:blipFill>
        <p:spPr>
          <a:xfrm>
            <a:off x="0" y="2680252"/>
            <a:ext cx="9144000" cy="3140558"/>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8" name="Rectangle 28"/>
          <p:cNvSpPr txBox="1"/>
          <p:nvPr>
            <p:ph type="title"/>
          </p:nvPr>
        </p:nvSpPr>
        <p:spPr>
          <a:xfrm>
            <a:off x="872332" y="196453"/>
            <a:ext cx="7399336" cy="551928"/>
          </a:xfrm>
          <a:prstGeom prst="rect">
            <a:avLst/>
          </a:prstGeom>
        </p:spPr>
        <p:txBody>
          <a:bodyPr anchor="t"/>
          <a:lstStyle/>
          <a:p>
            <a:pPr>
              <a:defRPr b="0" sz="3200">
                <a:latin typeface="標楷體"/>
                <a:ea typeface="標楷體"/>
                <a:cs typeface="標楷體"/>
                <a:sym typeface="標楷體"/>
              </a:defRPr>
            </a:pPr>
            <a:r>
              <a:t>下載 </a:t>
            </a:r>
            <a:r>
              <a:rPr b="1" sz="3000">
                <a:latin typeface="Verdana"/>
                <a:ea typeface="Verdana"/>
                <a:cs typeface="Verdana"/>
                <a:sym typeface="Verdana"/>
              </a:rPr>
              <a:t>2019</a:t>
            </a:r>
            <a:r>
              <a:t> 年 </a:t>
            </a:r>
            <a:r>
              <a:rPr b="1" sz="3000">
                <a:latin typeface="Verdana"/>
                <a:ea typeface="Verdana"/>
                <a:cs typeface="Verdana"/>
                <a:sym typeface="Verdana"/>
              </a:rPr>
              <a:t>1 </a:t>
            </a:r>
            <a:r>
              <a:t>月的入出境資料集</a:t>
            </a:r>
          </a:p>
        </p:txBody>
      </p:sp>
      <p:sp>
        <p:nvSpPr>
          <p:cNvPr id="729" name="矩形 1"/>
          <p:cNvSpPr txBox="1"/>
          <p:nvPr/>
        </p:nvSpPr>
        <p:spPr>
          <a:xfrm>
            <a:off x="895658" y="1261154"/>
            <a:ext cx="7250815" cy="390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標楷體"/>
                <a:ea typeface="標楷體"/>
                <a:cs typeface="標楷體"/>
                <a:sym typeface="標楷體"/>
              </a:defRPr>
            </a:pPr>
            <a:r>
              <a:t>下載 </a:t>
            </a:r>
            <a:r>
              <a:rPr b="1" sz="1600">
                <a:latin typeface="Verdana"/>
                <a:ea typeface="Verdana"/>
                <a:cs typeface="Verdana"/>
                <a:sym typeface="Verdana"/>
              </a:rPr>
              <a:t>2019/01</a:t>
            </a:r>
            <a:r>
              <a:t> 資料集</a:t>
            </a:r>
          </a:p>
          <a:p>
            <a:pPr>
              <a:defRPr sz="1600">
                <a:solidFill>
                  <a:srgbClr val="C00000"/>
                </a:solidFill>
                <a:latin typeface="Verdana"/>
                <a:ea typeface="Verdana"/>
                <a:cs typeface="Verdana"/>
                <a:sym typeface="Verdana"/>
              </a:defRPr>
            </a:pPr>
            <a:r>
              <a:t>$ </a:t>
            </a:r>
            <a:r>
              <a:rPr b="1">
                <a:solidFill>
                  <a:srgbClr val="0070C0"/>
                </a:solidFill>
              </a:rPr>
              <a:t>wget 'http://data.moi.gov.tw/MoiOD/System/DownloadFile.aspx?DATA=841ECFE4-1A4C-4BFC-BBDF-22CE936CCDE9' -O 201901.zip</a:t>
            </a:r>
            <a:endParaRPr b="1"/>
          </a:p>
          <a:p>
            <a:pPr>
              <a:defRPr sz="2400">
                <a:solidFill>
                  <a:srgbClr val="C00000"/>
                </a:solidFill>
                <a:latin typeface="標楷體"/>
                <a:ea typeface="標楷體"/>
                <a:cs typeface="標楷體"/>
                <a:sym typeface="標楷體"/>
              </a:defRPr>
            </a:pPr>
          </a:p>
          <a:p>
            <a:pPr>
              <a:defRPr>
                <a:solidFill>
                  <a:srgbClr val="C00000"/>
                </a:solidFill>
                <a:latin typeface="標楷體"/>
                <a:ea typeface="標楷體"/>
                <a:cs typeface="標楷體"/>
                <a:sym typeface="標楷體"/>
              </a:defRPr>
            </a:pPr>
            <a:r>
              <a:t>解壓縮檔案</a:t>
            </a:r>
          </a:p>
          <a:p>
            <a:pPr>
              <a:defRPr sz="2400">
                <a:solidFill>
                  <a:srgbClr val="C00000"/>
                </a:solidFill>
                <a:latin typeface="Verdana"/>
                <a:ea typeface="Verdana"/>
                <a:cs typeface="Verdana"/>
                <a:sym typeface="Verdana"/>
              </a:defRPr>
            </a:pPr>
            <a:r>
              <a:rPr sz="1600"/>
              <a:t>$ </a:t>
            </a:r>
            <a:r>
              <a:rPr b="1" sz="1600">
                <a:solidFill>
                  <a:srgbClr val="0070C0"/>
                </a:solidFill>
              </a:rPr>
              <a:t>mkdir 201901;cd 201901;unzip ../201901.zip;cd ..</a:t>
            </a:r>
            <a:endParaRPr b="1" sz="1600">
              <a:solidFill>
                <a:srgbClr val="0070C0"/>
              </a:solidFill>
            </a:endParaRPr>
          </a:p>
          <a:p>
            <a:pPr>
              <a:defRPr sz="1500">
                <a:solidFill>
                  <a:srgbClr val="C00000"/>
                </a:solidFill>
                <a:latin typeface="Verdana"/>
                <a:ea typeface="Verdana"/>
                <a:cs typeface="Verdana"/>
                <a:sym typeface="Verdana"/>
              </a:defRPr>
            </a:pPr>
            <a:r>
              <a:t>Archive:  ../201901.zip</a:t>
            </a:r>
          </a:p>
          <a:p>
            <a:pPr>
              <a:defRPr sz="1500">
                <a:solidFill>
                  <a:srgbClr val="C00000"/>
                </a:solidFill>
                <a:latin typeface="Verdana"/>
                <a:ea typeface="Verdana"/>
                <a:cs typeface="Verdana"/>
                <a:sym typeface="Verdana"/>
              </a:defRPr>
            </a:pPr>
            <a:r>
              <a:t>  inflating: 20190106-DailyImmigPort.csv  </a:t>
            </a:r>
          </a:p>
          <a:p>
            <a:pPr>
              <a:defRPr sz="1500">
                <a:solidFill>
                  <a:srgbClr val="C00000"/>
                </a:solidFill>
                <a:latin typeface="Verdana"/>
                <a:ea typeface="Verdana"/>
                <a:cs typeface="Verdana"/>
                <a:sym typeface="Verdana"/>
              </a:defRPr>
            </a:pPr>
            <a:r>
              <a:t>  inflating: 20190113-DailyImmigPort.csv  </a:t>
            </a:r>
          </a:p>
          <a:p>
            <a:pPr>
              <a:defRPr sz="1500">
                <a:solidFill>
                  <a:srgbClr val="C00000"/>
                </a:solidFill>
                <a:latin typeface="Verdana"/>
                <a:ea typeface="Verdana"/>
                <a:cs typeface="Verdana"/>
                <a:sym typeface="Verdana"/>
              </a:defRPr>
            </a:pPr>
            <a:r>
              <a:t>  inflating: 20190120-DailyImmigPort.csv  </a:t>
            </a:r>
          </a:p>
          <a:p>
            <a:pPr>
              <a:defRPr sz="1500">
                <a:solidFill>
                  <a:srgbClr val="C00000"/>
                </a:solidFill>
                <a:latin typeface="Verdana"/>
                <a:ea typeface="Verdana"/>
                <a:cs typeface="Verdana"/>
                <a:sym typeface="Verdana"/>
              </a:defRPr>
            </a:pPr>
            <a:r>
              <a:t>  inflating: 20190127-DailyImmigPort.csv  </a:t>
            </a:r>
          </a:p>
          <a:p>
            <a:pPr>
              <a:defRPr sz="1500">
                <a:solidFill>
                  <a:srgbClr val="C00000"/>
                </a:solidFill>
                <a:latin typeface="Verdana"/>
                <a:ea typeface="Verdana"/>
                <a:cs typeface="Verdana"/>
                <a:sym typeface="Verdana"/>
              </a:defRPr>
            </a:pPr>
            <a:r>
              <a:t>  inflating: 20190131-DailyImmigPort.csv  </a:t>
            </a:r>
          </a:p>
          <a:p>
            <a:pPr>
              <a:defRPr sz="1500">
                <a:solidFill>
                  <a:srgbClr val="C00000"/>
                </a:solidFill>
                <a:latin typeface="Verdana"/>
                <a:ea typeface="Verdana"/>
                <a:cs typeface="Verdana"/>
                <a:sym typeface="Verdana"/>
              </a:defRPr>
            </a:pPr>
            <a:r>
              <a:t>  inflating: file.csv                </a:t>
            </a:r>
          </a:p>
          <a:p>
            <a:pPr>
              <a:defRPr sz="1500">
                <a:solidFill>
                  <a:srgbClr val="C00000"/>
                </a:solidFill>
                <a:latin typeface="Verdana"/>
                <a:ea typeface="Verdana"/>
                <a:cs typeface="Verdana"/>
                <a:sym typeface="Verdana"/>
              </a:defRPr>
            </a:pPr>
            <a:r>
              <a:t>  inflating: manifest.csv            </a:t>
            </a:r>
          </a:p>
          <a:p>
            <a:pPr>
              <a:defRPr sz="1500">
                <a:solidFill>
                  <a:srgbClr val="C00000"/>
                </a:solidFill>
                <a:latin typeface="Verdana"/>
                <a:ea typeface="Verdana"/>
                <a:cs typeface="Verdana"/>
                <a:sym typeface="Verdana"/>
              </a:defRPr>
            </a:pPr>
            <a:r>
              <a:t> extracting: schema-file.csv</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1"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latin typeface="Verdana"/>
                <a:ea typeface="Verdana"/>
                <a:cs typeface="Verdana"/>
                <a:sym typeface="Verdana"/>
              </a:defRPr>
            </a:pPr>
            <a:r>
              <a:rPr b="0">
                <a:latin typeface="標楷體"/>
                <a:ea typeface="標楷體"/>
                <a:cs typeface="標楷體"/>
                <a:sym typeface="標楷體"/>
              </a:rPr>
              <a:t>認識資料集</a:t>
            </a:r>
          </a:p>
        </p:txBody>
      </p:sp>
      <p:sp>
        <p:nvSpPr>
          <p:cNvPr id="732" name="矩形 1"/>
          <p:cNvSpPr txBox="1"/>
          <p:nvPr/>
        </p:nvSpPr>
        <p:spPr>
          <a:xfrm>
            <a:off x="871826" y="1259133"/>
            <a:ext cx="7316210" cy="456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 </a:t>
            </a:r>
            <a:r>
              <a:rPr b="1">
                <a:solidFill>
                  <a:srgbClr val="0070C0"/>
                </a:solidFill>
              </a:rPr>
              <a:t>cat -n 201901/20190106-DailyImmigPort.csv | head -n 2</a:t>
            </a:r>
            <a:endParaRPr b="1">
              <a:solidFill>
                <a:srgbClr val="0070C0"/>
              </a:solidFill>
            </a:endParaRPr>
          </a:p>
          <a:p>
            <a:pPr>
              <a:defRPr sz="1500">
                <a:solidFill>
                  <a:srgbClr val="C00000"/>
                </a:solidFill>
                <a:latin typeface="Verdana"/>
                <a:ea typeface="Verdana"/>
                <a:cs typeface="Verdana"/>
                <a:sym typeface="Verdana"/>
              </a:defRPr>
            </a:pPr>
            <a:r>
              <a:t>     </a:t>
            </a:r>
            <a:r>
              <a:rPr b="1">
                <a:solidFill>
                  <a:srgbClr val="942192"/>
                </a:solidFill>
              </a:rPr>
              <a:t>1 </a:t>
            </a:r>
            <a:r>
              <a:t>日期,入出境總人數_小計,桃園一期,,,桃園二期,,,桃園一_二期,高雄機場,,,基隆港,,,台中港,,,高雄港,,,花蓮港,,,蘇澳港,,,澎湖港,,,台南機場,,,安平港,,,松山機場,,,金門港_水頭,,,馬祖,,,花蓮機場,,,麥寮港,,,馬公機場,,,台中機場,,,和平港,,,金門機場,,,南竿機場,,,北竿機場,,,嘉義機場,,,台北港,,,東港,,,台東機場,,,北竿白沙港,,,布袋港,,,大園沙崙港,,,台東富岡港,,,馬公港,,,桃園竹圍港,,,金門港_料羅,,,</a:t>
            </a:r>
          </a:p>
          <a:p>
            <a:pPr>
              <a:defRPr sz="1500">
                <a:solidFill>
                  <a:srgbClr val="C00000"/>
                </a:solidFill>
                <a:latin typeface="Verdana"/>
                <a:ea typeface="Verdana"/>
                <a:cs typeface="Verdana"/>
                <a:sym typeface="Verdana"/>
              </a:defRPr>
            </a:pPr>
            <a:r>
              <a:t>     </a:t>
            </a:r>
            <a:r>
              <a:rPr b="1">
                <a:solidFill>
                  <a:srgbClr val="942192"/>
                </a:solidFill>
              </a:rPr>
              <a:t>2</a:t>
            </a:r>
            <a:r>
              <a:t> ,,入境查驗,出境查驗,小計,入境查驗,出境查驗,小計,合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入境查驗,出境查驗,小計,</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6" name="Rectangle 28"/>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latin typeface="Verdana"/>
                <a:ea typeface="Verdana"/>
                <a:cs typeface="Verdana"/>
                <a:sym typeface="Verdana"/>
              </a:defRPr>
            </a:pPr>
            <a:r>
              <a:rPr b="0">
                <a:latin typeface="標楷體"/>
                <a:ea typeface="標楷體"/>
                <a:cs typeface="標楷體"/>
                <a:sym typeface="標楷體"/>
              </a:rPr>
              <a:t>認識資料集</a:t>
            </a:r>
          </a:p>
        </p:txBody>
      </p:sp>
      <p:pic>
        <p:nvPicPr>
          <p:cNvPr id="737" name="影像" descr="影像"/>
          <p:cNvPicPr>
            <a:picLocks noChangeAspect="1"/>
          </p:cNvPicPr>
          <p:nvPr/>
        </p:nvPicPr>
        <p:blipFill>
          <a:blip r:embed="rId3">
            <a:extLst/>
          </a:blip>
          <a:stretch>
            <a:fillRect/>
          </a:stretch>
        </p:blipFill>
        <p:spPr>
          <a:xfrm>
            <a:off x="222364" y="2282419"/>
            <a:ext cx="8615134" cy="2293162"/>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1" name="Rectangle 28"/>
          <p:cNvSpPr txBox="1"/>
          <p:nvPr>
            <p:ph type="title"/>
          </p:nvPr>
        </p:nvSpPr>
        <p:spPr>
          <a:xfrm>
            <a:off x="830262" y="0"/>
            <a:ext cx="7399337" cy="841375"/>
          </a:xfrm>
          <a:prstGeom prst="rect">
            <a:avLst/>
          </a:prstGeom>
        </p:spPr>
        <p:txBody>
          <a:bodyPr/>
          <a:lstStyle/>
          <a:p>
            <a:pPr>
              <a:defRPr sz="3200">
                <a:latin typeface="Verdana"/>
                <a:ea typeface="Verdana"/>
                <a:cs typeface="Verdana"/>
                <a:sym typeface="Verdana"/>
              </a:defRPr>
            </a:pPr>
          </a:p>
        </p:txBody>
      </p:sp>
      <p:sp>
        <p:nvSpPr>
          <p:cNvPr id="742" name="矩形 1"/>
          <p:cNvSpPr txBox="1"/>
          <p:nvPr/>
        </p:nvSpPr>
        <p:spPr>
          <a:xfrm>
            <a:off x="734442" y="3059429"/>
            <a:ext cx="7399337" cy="73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914400">
              <a:lnSpc>
                <a:spcPct val="85000"/>
              </a:lnSpc>
              <a:defRPr sz="5000">
                <a:latin typeface="標楷體"/>
                <a:ea typeface="標楷體"/>
                <a:cs typeface="標楷體"/>
                <a:sym typeface="標楷體"/>
              </a:defRPr>
            </a:pPr>
            <a:r>
              <a:t>開始整理資料</a:t>
            </a: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標題 1"/>
          <p:cNvSpPr txBox="1"/>
          <p:nvPr>
            <p:ph type="title" idx="4294967295"/>
          </p:nvPr>
        </p:nvSpPr>
        <p:spPr>
          <a:xfrm>
            <a:off x="485678" y="173778"/>
            <a:ext cx="7399339" cy="659200"/>
          </a:xfrm>
          <a:prstGeom prst="rect">
            <a:avLst/>
          </a:prstGeom>
        </p:spPr>
        <p:txBody>
          <a:bodyPr/>
          <a:lstStyle/>
          <a:p>
            <a:pPr algn="ctr"/>
            <a:r>
              <a:t>設定 A</a:t>
            </a:r>
            <a:r>
              <a:t>pperance</a:t>
            </a:r>
          </a:p>
        </p:txBody>
      </p:sp>
      <p:grpSp>
        <p:nvGrpSpPr>
          <p:cNvPr id="583" name="群組 8"/>
          <p:cNvGrpSpPr/>
          <p:nvPr/>
        </p:nvGrpSpPr>
        <p:grpSpPr>
          <a:xfrm>
            <a:off x="1594719" y="851181"/>
            <a:ext cx="5734051" cy="5172076"/>
            <a:chOff x="0" y="0"/>
            <a:chExt cx="5734050" cy="5172075"/>
          </a:xfrm>
        </p:grpSpPr>
        <p:pic>
          <p:nvPicPr>
            <p:cNvPr id="578" name="圖片 3" descr="圖片 3"/>
            <p:cNvPicPr>
              <a:picLocks noChangeAspect="1"/>
            </p:cNvPicPr>
            <p:nvPr/>
          </p:nvPicPr>
          <p:blipFill>
            <a:blip r:embed="rId2">
              <a:extLst/>
            </a:blip>
            <a:stretch>
              <a:fillRect/>
            </a:stretch>
          </p:blipFill>
          <p:spPr>
            <a:xfrm>
              <a:off x="0" y="0"/>
              <a:ext cx="5734050" cy="5172075"/>
            </a:xfrm>
            <a:prstGeom prst="rect">
              <a:avLst/>
            </a:prstGeom>
            <a:ln w="12700" cap="flat">
              <a:noFill/>
              <a:miter lim="400000"/>
            </a:ln>
            <a:effectLst/>
          </p:spPr>
        </p:pic>
        <p:grpSp>
          <p:nvGrpSpPr>
            <p:cNvPr id="582" name="群組 7"/>
            <p:cNvGrpSpPr/>
            <p:nvPr/>
          </p:nvGrpSpPr>
          <p:grpSpPr>
            <a:xfrm>
              <a:off x="337456" y="1168945"/>
              <a:ext cx="5214258" cy="1374139"/>
              <a:chOff x="0" y="0"/>
              <a:chExt cx="5214256" cy="1374137"/>
            </a:xfrm>
          </p:grpSpPr>
          <p:sp>
            <p:nvSpPr>
              <p:cNvPr id="579" name="矩形 4"/>
              <p:cNvSpPr/>
              <p:nvPr/>
            </p:nvSpPr>
            <p:spPr>
              <a:xfrm>
                <a:off x="0" y="566057"/>
                <a:ext cx="1077685" cy="383539"/>
              </a:xfrm>
              <a:prstGeom prst="rect">
                <a:avLst/>
              </a:prstGeom>
              <a:noFill/>
              <a:ln w="25400" cap="flat">
                <a:solidFill>
                  <a:srgbClr val="FF0000"/>
                </a:solidFill>
                <a:prstDash val="solid"/>
                <a:round/>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solidFill>
                      <a:srgbClr val="FF0000"/>
                    </a:solidFill>
                  </a:defRPr>
                </a:lvl1pPr>
              </a:lstStyle>
              <a:p>
                <a:pPr/>
                <a:r>
                  <a:t>1</a:t>
                </a:r>
              </a:p>
            </p:txBody>
          </p:sp>
          <p:sp>
            <p:nvSpPr>
              <p:cNvPr id="580" name="矩形 5"/>
              <p:cNvSpPr/>
              <p:nvPr/>
            </p:nvSpPr>
            <p:spPr>
              <a:xfrm>
                <a:off x="2688770" y="-1"/>
                <a:ext cx="1077686" cy="383539"/>
              </a:xfrm>
              <a:prstGeom prst="rect">
                <a:avLst/>
              </a:prstGeom>
              <a:noFill/>
              <a:ln w="25400" cap="flat">
                <a:solidFill>
                  <a:srgbClr val="FF0000"/>
                </a:solidFill>
                <a:prstDash val="solid"/>
                <a:round/>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solidFill>
                      <a:srgbClr val="FF0000"/>
                    </a:solidFill>
                  </a:defRPr>
                </a:lvl1pPr>
              </a:lstStyle>
              <a:p>
                <a:pPr/>
                <a:r>
                  <a:t>2</a:t>
                </a:r>
              </a:p>
            </p:txBody>
          </p:sp>
          <p:sp>
            <p:nvSpPr>
              <p:cNvPr id="581" name="矩形 6"/>
              <p:cNvSpPr/>
              <p:nvPr/>
            </p:nvSpPr>
            <p:spPr>
              <a:xfrm>
                <a:off x="4136571" y="990599"/>
                <a:ext cx="1077686" cy="383539"/>
              </a:xfrm>
              <a:prstGeom prst="rect">
                <a:avLst/>
              </a:prstGeom>
              <a:noFill/>
              <a:ln w="25400" cap="flat">
                <a:solidFill>
                  <a:srgbClr val="FF0000"/>
                </a:solidFill>
                <a:prstDash val="solid"/>
                <a:round/>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solidFill>
                      <a:srgbClr val="FF0000"/>
                    </a:solidFill>
                  </a:defRPr>
                </a:lvl1pPr>
              </a:lstStyle>
              <a:p>
                <a:pPr/>
                <a:r>
                  <a:t>3</a:t>
                </a:r>
              </a:p>
            </p:txBody>
          </p:sp>
        </p:grpSp>
      </p:gr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4" name="標題 1"/>
          <p:cNvSpPr txBox="1"/>
          <p:nvPr>
            <p:ph type="title"/>
          </p:nvPr>
        </p:nvSpPr>
        <p:spPr>
          <a:xfrm>
            <a:off x="830262" y="0"/>
            <a:ext cx="7399337" cy="841375"/>
          </a:xfrm>
          <a:prstGeom prst="rect">
            <a:avLst/>
          </a:prstGeom>
        </p:spPr>
        <p:txBody>
          <a:bodyPr/>
          <a:lstStyle/>
          <a:p>
            <a:pPr>
              <a:defRPr sz="3200">
                <a:latin typeface="Verdana"/>
                <a:ea typeface="Verdana"/>
                <a:cs typeface="Verdana"/>
                <a:sym typeface="Verdana"/>
              </a:defRPr>
            </a:pPr>
            <a:r>
              <a:rPr b="0">
                <a:latin typeface="標楷體"/>
                <a:ea typeface="標楷體"/>
                <a:cs typeface="標楷體"/>
                <a:sym typeface="標楷體"/>
              </a:rPr>
              <a:t>匯總 </a:t>
            </a:r>
            <a:r>
              <a:rPr b="0" sz="3000"/>
              <a:t>2019/01</a:t>
            </a:r>
            <a:r>
              <a:rPr b="0">
                <a:latin typeface="標楷體"/>
                <a:ea typeface="標楷體"/>
                <a:cs typeface="標楷體"/>
                <a:sym typeface="標楷體"/>
              </a:rPr>
              <a:t> 入出境資料集</a:t>
            </a:r>
          </a:p>
        </p:txBody>
      </p:sp>
      <p:sp>
        <p:nvSpPr>
          <p:cNvPr id="745" name="文字版面配置區 2"/>
          <p:cNvSpPr txBox="1"/>
          <p:nvPr>
            <p:ph type="body" sz="half" idx="1"/>
          </p:nvPr>
        </p:nvSpPr>
        <p:spPr>
          <a:xfrm>
            <a:off x="939800" y="1245422"/>
            <a:ext cx="7180262" cy="2351639"/>
          </a:xfrm>
          <a:prstGeom prst="rect">
            <a:avLst/>
          </a:prstGeom>
        </p:spPr>
        <p:txBody>
          <a:bodyPr/>
          <a:lstStyle/>
          <a:p>
            <a:pPr marL="0" indent="0" defTabSz="457200">
              <a:lnSpc>
                <a:spcPct val="100000"/>
              </a:lnSpc>
              <a:spcBef>
                <a:spcPts val="0"/>
              </a:spcBef>
              <a:buSzTx/>
              <a:buNone/>
              <a:defRPr b="0" sz="1800">
                <a:solidFill>
                  <a:srgbClr val="C00000"/>
                </a:solidFill>
                <a:latin typeface="標楷體"/>
                <a:ea typeface="標楷體"/>
                <a:cs typeface="標楷體"/>
                <a:sym typeface="標楷體"/>
              </a:defRPr>
            </a:pPr>
            <a:r>
              <a:t>以下檔案已包含 </a:t>
            </a:r>
            <a:r>
              <a:rPr sz="1600">
                <a:latin typeface="Verdana"/>
                <a:ea typeface="Verdana"/>
                <a:cs typeface="Verdana"/>
                <a:sym typeface="Verdana"/>
              </a:rPr>
              <a:t>31</a:t>
            </a:r>
            <a:r>
              <a:t> 天的資料</a:t>
            </a:r>
          </a:p>
          <a:p>
            <a:pPr marL="0" indent="0" defTabSz="457200">
              <a:lnSpc>
                <a:spcPct val="100000"/>
              </a:lnSpc>
              <a:spcBef>
                <a:spcPts val="0"/>
              </a:spcBef>
              <a:buSzTx/>
              <a:buNone/>
              <a:defRPr b="0" sz="1600">
                <a:solidFill>
                  <a:srgbClr val="C00000"/>
                </a:solidFill>
                <a:latin typeface="Verdana"/>
                <a:ea typeface="Verdana"/>
                <a:cs typeface="Verdana"/>
                <a:sym typeface="Verdana"/>
              </a:defRPr>
            </a:pPr>
            <a:r>
              <a:t>$ </a:t>
            </a:r>
            <a:r>
              <a:rPr b="1">
                <a:solidFill>
                  <a:srgbClr val="0070C0"/>
                </a:solidFill>
              </a:rPr>
              <a:t>cat 201901/20190131-DailyImmigPort.csv | tail -n +3 &gt; 201901dip.csv</a:t>
            </a:r>
            <a:endParaRPr b="1">
              <a:solidFill>
                <a:srgbClr val="0070C0"/>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800">
                <a:solidFill>
                  <a:srgbClr val="1E1E1E"/>
                </a:solidFill>
                <a:latin typeface="Menlo"/>
                <a:ea typeface="Menlo"/>
                <a:cs typeface="Menlo"/>
                <a:sym typeface="Menlo"/>
              </a:defRPr>
            </a:pPr>
            <a:endParaRPr b="1">
              <a:solidFill>
                <a:srgbClr val="0070C0"/>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800">
                <a:solidFill>
                  <a:srgbClr val="1E1E1E"/>
                </a:solidFill>
                <a:latin typeface="Menlo"/>
                <a:ea typeface="Menlo"/>
                <a:cs typeface="Menlo"/>
                <a:sym typeface="Menlo"/>
              </a:defRPr>
            </a:pPr>
            <a:r>
              <a:rPr sz="1600">
                <a:solidFill>
                  <a:srgbClr val="C00000"/>
                </a:solidFill>
                <a:latin typeface="Verdana"/>
                <a:ea typeface="Verdana"/>
                <a:cs typeface="Verdana"/>
                <a:sym typeface="Verdana"/>
              </a:rPr>
              <a:t>$</a:t>
            </a:r>
            <a:r>
              <a:rPr b="1">
                <a:solidFill>
                  <a:srgbClr val="0070C0"/>
                </a:solidFill>
              </a:rPr>
              <a:t> cat 201901dip.csv | wc -l</a:t>
            </a:r>
            <a:endParaRPr b="1">
              <a:solidFill>
                <a:srgbClr val="0070C0"/>
              </a:solidFill>
            </a:endParaRPr>
          </a:p>
          <a:p>
            <a:pPr marL="0" indent="0" defTabSz="457200">
              <a:lnSpc>
                <a:spcPct val="100000"/>
              </a:lnSpc>
              <a:spcBef>
                <a:spcPts val="0"/>
              </a:spcBef>
              <a:buSzTx/>
              <a:buNone/>
              <a:defRPr b="0" sz="1600">
                <a:solidFill>
                  <a:srgbClr val="C00000"/>
                </a:solidFill>
                <a:latin typeface="Verdana"/>
                <a:ea typeface="Verdana"/>
                <a:cs typeface="Verdana"/>
                <a:sym typeface="Verdana"/>
              </a:defRPr>
            </a:pPr>
            <a:r>
              <a:t>31</a:t>
            </a:r>
            <a:endParaRPr b="1">
              <a:solidFill>
                <a:srgbClr val="0070C0"/>
              </a:solidFill>
            </a:endParaR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7" name="標題 1"/>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latin typeface="Verdana"/>
                <a:ea typeface="Verdana"/>
                <a:cs typeface="Verdana"/>
                <a:sym typeface="Verdana"/>
              </a:defRPr>
            </a:pPr>
            <a:r>
              <a:rPr b="0">
                <a:latin typeface="標楷體"/>
                <a:ea typeface="標楷體"/>
                <a:cs typeface="標楷體"/>
                <a:sym typeface="標楷體"/>
              </a:rPr>
              <a:t>取出 20190/01 每日入出境總人數</a:t>
            </a:r>
          </a:p>
        </p:txBody>
      </p:sp>
      <p:sp>
        <p:nvSpPr>
          <p:cNvPr id="748" name="$ cat 201901dip.csv | cut -d',' -f1,2…"/>
          <p:cNvSpPr txBox="1"/>
          <p:nvPr/>
        </p:nvSpPr>
        <p:spPr>
          <a:xfrm>
            <a:off x="896920" y="1245002"/>
            <a:ext cx="7050685" cy="4460241"/>
          </a:xfrm>
          <a:prstGeom prst="rect">
            <a:avLst/>
          </a:prstGeom>
          <a:solidFill>
            <a:schemeClr val="accent1">
              <a:lumOff val="44000"/>
            </a:schemeClr>
          </a:solidFill>
          <a:ln w="25400">
            <a:solidFill>
              <a:schemeClr val="accent1">
                <a:lumOff val="44000"/>
              </a:schemeClr>
            </a:solidFill>
          </a:ln>
          <a:extLst>
            <a:ext uri="{C572A759-6A51-4108-AA02-DFA0A04FC94B}">
              <ma14:wrappingTextBoxFlag xmlns:ma14="http://schemas.microsoft.com/office/mac/drawingml/2011/main" val="1"/>
            </a:ext>
          </a:extLst>
        </p:spPr>
        <p:txBody>
          <a:bodyPr lIns="45719" rIns="45719">
            <a:spAutoFit/>
          </a:bodyPr>
          <a:lstStyle/>
          <a:p>
            <a:pPr/>
            <a:r>
              <a:rPr sz="1600">
                <a:solidFill>
                  <a:srgbClr val="C00000"/>
                </a:solidFill>
                <a:latin typeface="Verdana"/>
                <a:ea typeface="Verdana"/>
                <a:cs typeface="Verdana"/>
                <a:sym typeface="Verdana"/>
              </a:rPr>
              <a:t>$ </a:t>
            </a:r>
            <a:r>
              <a:rPr b="1" sz="1600">
                <a:solidFill>
                  <a:srgbClr val="0070C0"/>
                </a:solidFill>
                <a:latin typeface="Verdana"/>
                <a:ea typeface="Verdana"/>
                <a:cs typeface="Verdana"/>
                <a:sym typeface="Verdana"/>
              </a:rPr>
              <a:t>cat 201901dip.csv | cut -d',' -f1,2</a:t>
            </a:r>
            <a:endParaRPr b="1" sz="1600">
              <a:solidFill>
                <a:srgbClr val="0070C0"/>
              </a:solidFill>
              <a:latin typeface="Verdana"/>
              <a:ea typeface="Verdana"/>
              <a:cs typeface="Verdana"/>
              <a:sym typeface="Verdana"/>
            </a:endParaRPr>
          </a:p>
          <a:p>
            <a:pPr>
              <a:defRPr sz="1600">
                <a:solidFill>
                  <a:srgbClr val="C00000"/>
                </a:solidFill>
                <a:latin typeface="Verdana"/>
                <a:ea typeface="Verdana"/>
                <a:cs typeface="Verdana"/>
                <a:sym typeface="Verdana"/>
              </a:defRPr>
            </a:pPr>
            <a:r>
              <a:t>20190101,169524</a:t>
            </a:r>
          </a:p>
          <a:p>
            <a:pPr>
              <a:defRPr sz="1600">
                <a:solidFill>
                  <a:srgbClr val="C00000"/>
                </a:solidFill>
                <a:latin typeface="Verdana"/>
                <a:ea typeface="Verdana"/>
                <a:cs typeface="Verdana"/>
                <a:sym typeface="Verdana"/>
              </a:defRPr>
            </a:pPr>
            <a:r>
              <a:t>20190102,163684</a:t>
            </a:r>
          </a:p>
          <a:p>
            <a:pPr>
              <a:defRPr sz="1600">
                <a:solidFill>
                  <a:srgbClr val="C00000"/>
                </a:solidFill>
                <a:latin typeface="Verdana"/>
                <a:ea typeface="Verdana"/>
                <a:cs typeface="Verdana"/>
                <a:sym typeface="Verdana"/>
              </a:defRPr>
            </a:pPr>
            <a:r>
              <a:t>20190103,144853</a:t>
            </a:r>
          </a:p>
          <a:p>
            <a:pPr>
              <a:defRPr sz="1600">
                <a:solidFill>
                  <a:srgbClr val="C00000"/>
                </a:solidFill>
                <a:latin typeface="Verdana"/>
                <a:ea typeface="Verdana"/>
                <a:cs typeface="Verdana"/>
                <a:sym typeface="Verdana"/>
              </a:defRPr>
            </a:pPr>
            <a:r>
              <a:t>20190104,132253</a:t>
            </a:r>
          </a:p>
          <a:p>
            <a:pPr>
              <a:defRPr sz="1600">
                <a:solidFill>
                  <a:srgbClr val="C00000"/>
                </a:solidFill>
                <a:latin typeface="Verdana"/>
                <a:ea typeface="Verdana"/>
                <a:cs typeface="Verdana"/>
                <a:sym typeface="Verdana"/>
              </a:defRPr>
            </a:pPr>
            <a:r>
              <a:t>20190105,130459</a:t>
            </a:r>
          </a:p>
          <a:p>
            <a:pPr>
              <a:defRPr sz="1600">
                <a:solidFill>
                  <a:srgbClr val="C00000"/>
                </a:solidFill>
                <a:latin typeface="Verdana"/>
                <a:ea typeface="Verdana"/>
                <a:cs typeface="Verdana"/>
                <a:sym typeface="Verdana"/>
              </a:defRPr>
            </a:pPr>
            <a:r>
              <a:t>20190106,144181</a:t>
            </a:r>
          </a:p>
          <a:p>
            <a:pPr>
              <a:defRPr sz="1600">
                <a:solidFill>
                  <a:srgbClr val="C00000"/>
                </a:solidFill>
                <a:latin typeface="Verdana"/>
                <a:ea typeface="Verdana"/>
                <a:cs typeface="Verdana"/>
                <a:sym typeface="Verdana"/>
              </a:defRPr>
            </a:pPr>
            <a:r>
              <a:t>20190107,127623</a:t>
            </a:r>
          </a:p>
          <a:p>
            <a:pPr>
              <a:defRPr sz="1600">
                <a:solidFill>
                  <a:srgbClr val="C00000"/>
                </a:solidFill>
                <a:latin typeface="Verdana"/>
                <a:ea typeface="Verdana"/>
                <a:cs typeface="Verdana"/>
                <a:sym typeface="Verdana"/>
              </a:defRPr>
            </a:pPr>
            <a:r>
              <a:t>20190108,115755</a:t>
            </a:r>
          </a:p>
          <a:p>
            <a:pPr>
              <a:defRPr sz="1600">
                <a:solidFill>
                  <a:srgbClr val="C00000"/>
                </a:solidFill>
                <a:latin typeface="Verdana"/>
                <a:ea typeface="Verdana"/>
                <a:cs typeface="Verdana"/>
                <a:sym typeface="Verdana"/>
              </a:defRPr>
            </a:pPr>
            <a:r>
              <a:t>20190109,114308</a:t>
            </a:r>
          </a:p>
          <a:p>
            <a:pPr>
              <a:defRPr sz="1600">
                <a:solidFill>
                  <a:srgbClr val="C00000"/>
                </a:solidFill>
                <a:latin typeface="Verdana"/>
                <a:ea typeface="Verdana"/>
                <a:cs typeface="Verdana"/>
                <a:sym typeface="Verdana"/>
              </a:defRPr>
            </a:pPr>
            <a:r>
              <a:t>20190110,122606</a:t>
            </a:r>
          </a:p>
          <a:p>
            <a:pPr>
              <a:defRPr sz="1600">
                <a:solidFill>
                  <a:srgbClr val="C00000"/>
                </a:solidFill>
                <a:latin typeface="Verdana"/>
                <a:ea typeface="Verdana"/>
                <a:cs typeface="Verdana"/>
                <a:sym typeface="Verdana"/>
              </a:defRPr>
            </a:pPr>
            <a:r>
              <a:t>20190111,136432</a:t>
            </a:r>
          </a:p>
          <a:p>
            <a:pPr>
              <a:defRPr sz="1600">
                <a:solidFill>
                  <a:srgbClr val="C00000"/>
                </a:solidFill>
                <a:latin typeface="Verdana"/>
                <a:ea typeface="Verdana"/>
                <a:cs typeface="Verdana"/>
                <a:sym typeface="Verdana"/>
              </a:defRPr>
            </a:pPr>
            <a:r>
              <a:t>20190112,140366</a:t>
            </a:r>
          </a:p>
          <a:p>
            <a:pPr>
              <a:defRPr sz="1600">
                <a:solidFill>
                  <a:srgbClr val="C00000"/>
                </a:solidFill>
                <a:latin typeface="Verdana"/>
                <a:ea typeface="Verdana"/>
                <a:cs typeface="Verdana"/>
                <a:sym typeface="Verdana"/>
              </a:defRPr>
            </a:pPr>
            <a:r>
              <a:t>20190113,147288</a:t>
            </a:r>
          </a:p>
          <a:p>
            <a:pPr>
              <a:defRPr sz="1600">
                <a:solidFill>
                  <a:srgbClr val="C00000"/>
                </a:solidFill>
                <a:latin typeface="Verdana"/>
                <a:ea typeface="Verdana"/>
                <a:cs typeface="Verdana"/>
                <a:sym typeface="Verdana"/>
              </a:defRPr>
            </a:pPr>
            <a:r>
              <a:t>20190114,140288</a:t>
            </a:r>
          </a:p>
          <a:p>
            <a:pPr>
              <a:defRPr sz="1600">
                <a:solidFill>
                  <a:srgbClr val="C00000"/>
                </a:solidFill>
                <a:latin typeface="Verdana"/>
                <a:ea typeface="Verdana"/>
                <a:cs typeface="Verdana"/>
                <a:sym typeface="Verdana"/>
              </a:defRPr>
            </a:pPr>
            <a:r>
              <a:t>............</a:t>
            </a:r>
          </a:p>
          <a:p>
            <a:pPr>
              <a:defRPr sz="1600">
                <a:solidFill>
                  <a:srgbClr val="C00000"/>
                </a:solidFill>
                <a:latin typeface="Verdana"/>
                <a:ea typeface="Verdana"/>
                <a:cs typeface="Verdana"/>
                <a:sym typeface="Verdana"/>
              </a:defRPr>
            </a:pPr>
          </a:p>
          <a:p>
            <a:pPr>
              <a:defRPr>
                <a:solidFill>
                  <a:srgbClr val="C00000"/>
                </a:solidFill>
                <a:latin typeface="標楷體"/>
                <a:ea typeface="標楷體"/>
                <a:cs typeface="標楷體"/>
                <a:sym typeface="標楷體"/>
              </a:defRPr>
            </a:pPr>
            <a:r>
              <a:t>練習 : 如何將輸出結果存入 </a:t>
            </a:r>
            <a:r>
              <a:rPr sz="1600">
                <a:latin typeface="Verdana"/>
                <a:ea typeface="Verdana"/>
                <a:cs typeface="Verdana"/>
                <a:sym typeface="Verdana"/>
              </a:rPr>
              <a:t>201901dsum.csv</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0" name="標題 1"/>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latin typeface="Verdana"/>
                <a:ea typeface="Verdana"/>
                <a:cs typeface="Verdana"/>
                <a:sym typeface="Verdana"/>
              </a:defRPr>
            </a:pPr>
            <a:r>
              <a:rPr b="0">
                <a:latin typeface="標楷體"/>
                <a:ea typeface="標楷體"/>
                <a:cs typeface="標楷體"/>
                <a:sym typeface="標楷體"/>
              </a:rPr>
              <a:t>取出 20190/01 桃園航空站入出境人數</a:t>
            </a:r>
          </a:p>
        </p:txBody>
      </p:sp>
      <p:sp>
        <p:nvSpPr>
          <p:cNvPr id="751" name="$ cat 201901dip.csv | cut -d',' -f1,3-9…"/>
          <p:cNvSpPr txBox="1"/>
          <p:nvPr/>
        </p:nvSpPr>
        <p:spPr>
          <a:xfrm>
            <a:off x="896920" y="1245002"/>
            <a:ext cx="7050685" cy="4218941"/>
          </a:xfrm>
          <a:prstGeom prst="rect">
            <a:avLst/>
          </a:prstGeom>
          <a:solidFill>
            <a:schemeClr val="accent1">
              <a:lumOff val="44000"/>
            </a:schemeClr>
          </a:solidFill>
          <a:ln w="25400">
            <a:solidFill>
              <a:schemeClr val="accent1">
                <a:lumOff val="44000"/>
              </a:schemeClr>
            </a:solidFill>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 </a:t>
            </a:r>
            <a:r>
              <a:rPr b="1">
                <a:solidFill>
                  <a:srgbClr val="0070C0"/>
                </a:solidFill>
              </a:rPr>
              <a:t>cat 201901dip.csv | cut -d',' -f1,3-9</a:t>
            </a:r>
          </a:p>
          <a:p>
            <a:pPr>
              <a:defRPr sz="1600">
                <a:solidFill>
                  <a:srgbClr val="C00000"/>
                </a:solidFill>
                <a:latin typeface="Verdana"/>
                <a:ea typeface="Verdana"/>
                <a:cs typeface="Verdana"/>
                <a:sym typeface="Verdana"/>
              </a:defRPr>
            </a:pPr>
            <a:r>
              <a:t>20190101,33441,31048,64489,32431,30077,62508,126997</a:t>
            </a:r>
          </a:p>
          <a:p>
            <a:pPr>
              <a:defRPr sz="1600">
                <a:solidFill>
                  <a:srgbClr val="C00000"/>
                </a:solidFill>
                <a:latin typeface="Verdana"/>
                <a:ea typeface="Verdana"/>
                <a:cs typeface="Verdana"/>
                <a:sym typeface="Verdana"/>
              </a:defRPr>
            </a:pPr>
            <a:r>
              <a:t>20190102,34058,32016,66074,31642,29374,61016,127090</a:t>
            </a:r>
          </a:p>
          <a:p>
            <a:pPr>
              <a:defRPr sz="1600">
                <a:solidFill>
                  <a:srgbClr val="C00000"/>
                </a:solidFill>
                <a:latin typeface="Verdana"/>
                <a:ea typeface="Verdana"/>
                <a:cs typeface="Verdana"/>
                <a:sym typeface="Verdana"/>
              </a:defRPr>
            </a:pPr>
            <a:r>
              <a:t>20190103,27864,27562,55426,28475,29298,57773,113199</a:t>
            </a:r>
          </a:p>
          <a:p>
            <a:pPr>
              <a:defRPr sz="1600">
                <a:solidFill>
                  <a:srgbClr val="C00000"/>
                </a:solidFill>
                <a:latin typeface="Verdana"/>
                <a:ea typeface="Verdana"/>
                <a:cs typeface="Verdana"/>
                <a:sym typeface="Verdana"/>
              </a:defRPr>
            </a:pPr>
            <a:r>
              <a:t>20190104,24971,24807,49778,23504,27432,50936,100714</a:t>
            </a:r>
          </a:p>
          <a:p>
            <a:pPr>
              <a:defRPr sz="1600">
                <a:solidFill>
                  <a:srgbClr val="C00000"/>
                </a:solidFill>
                <a:latin typeface="Verdana"/>
                <a:ea typeface="Verdana"/>
                <a:cs typeface="Verdana"/>
                <a:sym typeface="Verdana"/>
              </a:defRPr>
            </a:pPr>
            <a:r>
              <a:t>20190105,23351,25197,48548,23433,27506,50939,99487</a:t>
            </a:r>
          </a:p>
          <a:p>
            <a:pPr>
              <a:defRPr sz="1600">
                <a:solidFill>
                  <a:srgbClr val="C00000"/>
                </a:solidFill>
                <a:latin typeface="Verdana"/>
                <a:ea typeface="Verdana"/>
                <a:cs typeface="Verdana"/>
                <a:sym typeface="Verdana"/>
              </a:defRPr>
            </a:pPr>
            <a:r>
              <a:t>20190106,23486,28741,52227,25980,31254,57234,109461</a:t>
            </a:r>
          </a:p>
          <a:p>
            <a:pPr>
              <a:defRPr sz="1600">
                <a:solidFill>
                  <a:srgbClr val="C00000"/>
                </a:solidFill>
                <a:latin typeface="Verdana"/>
                <a:ea typeface="Verdana"/>
                <a:cs typeface="Verdana"/>
                <a:sym typeface="Verdana"/>
              </a:defRPr>
            </a:pPr>
            <a:r>
              <a:t>20190107,23217,26944,50161,20900,28605,49505,99666</a:t>
            </a:r>
          </a:p>
          <a:p>
            <a:pPr>
              <a:defRPr sz="1600">
                <a:solidFill>
                  <a:srgbClr val="C00000"/>
                </a:solidFill>
                <a:latin typeface="Verdana"/>
                <a:ea typeface="Verdana"/>
                <a:cs typeface="Verdana"/>
                <a:sym typeface="Verdana"/>
              </a:defRPr>
            </a:pPr>
            <a:r>
              <a:t>20190108,19435,23444,42879,20259,24580,44839,87718</a:t>
            </a:r>
          </a:p>
          <a:p>
            <a:pPr>
              <a:defRPr sz="1600">
                <a:solidFill>
                  <a:srgbClr val="C00000"/>
                </a:solidFill>
                <a:latin typeface="Verdana"/>
                <a:ea typeface="Verdana"/>
                <a:cs typeface="Verdana"/>
                <a:sym typeface="Verdana"/>
              </a:defRPr>
            </a:pPr>
            <a:r>
              <a:t>20190109,19882,22779,42661,19376,22777,42153,84814</a:t>
            </a:r>
          </a:p>
          <a:p>
            <a:pPr>
              <a:defRPr sz="1600">
                <a:solidFill>
                  <a:srgbClr val="C00000"/>
                </a:solidFill>
                <a:latin typeface="Verdana"/>
                <a:ea typeface="Verdana"/>
                <a:cs typeface="Verdana"/>
                <a:sym typeface="Verdana"/>
              </a:defRPr>
            </a:pPr>
            <a:r>
              <a:t>...........</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p>
          <a:p>
            <a:pPr>
              <a:defRPr>
                <a:solidFill>
                  <a:srgbClr val="C00000"/>
                </a:solidFill>
                <a:latin typeface="標楷體"/>
                <a:ea typeface="標楷體"/>
                <a:cs typeface="標楷體"/>
                <a:sym typeface="標楷體"/>
              </a:defRPr>
            </a:pPr>
            <a:r>
              <a:t>練習 : 如何不取出 </a:t>
            </a:r>
            <a:r>
              <a:rPr sz="1600">
                <a:latin typeface="Verdana"/>
                <a:ea typeface="Verdana"/>
                <a:cs typeface="Verdana"/>
                <a:sym typeface="Verdana"/>
              </a:rPr>
              <a:t>5,8,9</a:t>
            </a:r>
            <a:r>
              <a:t> 這三個欄位資料, 並將輸出結果存入 </a:t>
            </a:r>
            <a:r>
              <a:rPr sz="1600">
                <a:latin typeface="Verdana"/>
                <a:ea typeface="Verdana"/>
                <a:cs typeface="Verdana"/>
                <a:sym typeface="Verdana"/>
              </a:rPr>
              <a:t>201901taoyuan.csv</a:t>
            </a:r>
          </a:p>
          <a:p>
            <a:pPr>
              <a:defRPr sz="16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3" name="標題 1"/>
          <p:cNvSpPr txBox="1"/>
          <p:nvPr>
            <p:ph type="title"/>
          </p:nvPr>
        </p:nvSpPr>
        <p:spPr>
          <a:xfrm>
            <a:off x="830262" y="0"/>
            <a:ext cx="7399337" cy="841375"/>
          </a:xfrm>
          <a:prstGeom prst="rect">
            <a:avLst/>
          </a:prstGeom>
        </p:spPr>
        <p:txBody>
          <a:bodyPr/>
          <a:lstStyle>
            <a:lvl1pPr>
              <a:defRPr b="0" sz="3200">
                <a:latin typeface="標楷體"/>
                <a:ea typeface="標楷體"/>
                <a:cs typeface="標楷體"/>
                <a:sym typeface="標楷體"/>
              </a:defRPr>
            </a:lvl1pPr>
          </a:lstStyle>
          <a:p>
            <a:pPr>
              <a:defRPr b="1">
                <a:latin typeface="Verdana"/>
                <a:ea typeface="Verdana"/>
                <a:cs typeface="Verdana"/>
                <a:sym typeface="Verdana"/>
              </a:defRPr>
            </a:pPr>
            <a:r>
              <a:rPr b="0">
                <a:latin typeface="標楷體"/>
                <a:ea typeface="標楷體"/>
                <a:cs typeface="標楷體"/>
                <a:sym typeface="標楷體"/>
              </a:rPr>
              <a:t>取出 20190/01 其它入出境人數</a:t>
            </a:r>
          </a:p>
        </p:txBody>
      </p:sp>
      <p:sp>
        <p:nvSpPr>
          <p:cNvPr id="754" name="$ cat 201901dip.csv | cut -d',' -f1,10-…"/>
          <p:cNvSpPr txBox="1"/>
          <p:nvPr/>
        </p:nvSpPr>
        <p:spPr>
          <a:xfrm>
            <a:off x="896920" y="1245002"/>
            <a:ext cx="7050685" cy="2771141"/>
          </a:xfrm>
          <a:prstGeom prst="rect">
            <a:avLst/>
          </a:prstGeom>
          <a:solidFill>
            <a:schemeClr val="accent1">
              <a:lumOff val="44000"/>
            </a:schemeClr>
          </a:solidFill>
          <a:ln w="25400">
            <a:solidFill>
              <a:schemeClr val="accent1">
                <a:lumOff val="44000"/>
              </a:schemeClr>
            </a:solidFill>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 </a:t>
            </a:r>
            <a:r>
              <a:rPr b="1">
                <a:solidFill>
                  <a:srgbClr val="0070C0"/>
                </a:solidFill>
              </a:rPr>
              <a:t>cat 201901dip.csv | cut -d',' -f1,10-</a:t>
            </a:r>
            <a:endParaRPr b="1">
              <a:solidFill>
                <a:srgbClr val="0070C0"/>
              </a:solidFill>
            </a:endParaRPr>
          </a:p>
          <a:p>
            <a:pPr>
              <a:defRPr sz="1600">
                <a:solidFill>
                  <a:srgbClr val="C00000"/>
                </a:solidFill>
                <a:latin typeface="Verdana"/>
                <a:ea typeface="Verdana"/>
                <a:cs typeface="Verdana"/>
                <a:sym typeface="Verdana"/>
              </a:defRPr>
            </a:pPr>
            <a:r>
              <a:rPr b="1"/>
              <a:t>20190101</a:t>
            </a:r>
            <a:r>
              <a:t>,10506,8324,18830,1721,1032,2753,4,0,4,11,8,19,0,0,0,0,0,0,0,0,0,426,334,760,1,0,1,4747,4200,8947,2837,4351,7188,56,109,165,0,0,0,3,4,7,0,0,0,2117,1697,3814,0,0,0,0,0,0,0,0,0,0,0,0,0,0,0,2,0,2,0,0,0,0,0,0,23,14,37,0,0,0,0,0,0,0,0,0,0,0,0,0,0,0,0,0,0,</a:t>
            </a:r>
          </a:p>
          <a:p>
            <a:pPr>
              <a:defRPr sz="1600">
                <a:solidFill>
                  <a:srgbClr val="C00000"/>
                </a:solidFill>
                <a:latin typeface="Verdana"/>
                <a:ea typeface="Verdana"/>
                <a:cs typeface="Verdana"/>
                <a:sym typeface="Verdana"/>
              </a:defRPr>
            </a:pPr>
            <a:r>
              <a:t>............</a:t>
            </a:r>
          </a:p>
          <a:p>
            <a:pPr>
              <a:defRPr sz="1600">
                <a:solidFill>
                  <a:srgbClr val="C00000"/>
                </a:solidFill>
                <a:latin typeface="Verdana"/>
                <a:ea typeface="Verdana"/>
                <a:cs typeface="Verdana"/>
                <a:sym typeface="Verdana"/>
              </a:defRPr>
            </a:pPr>
          </a:p>
          <a:p>
            <a:pPr>
              <a:defRPr>
                <a:solidFill>
                  <a:srgbClr val="C00000"/>
                </a:solidFill>
                <a:latin typeface="標楷體"/>
                <a:ea typeface="標楷體"/>
                <a:cs typeface="標楷體"/>
                <a:sym typeface="標楷體"/>
              </a:defRPr>
            </a:pPr>
            <a:r>
              <a:t>練習 : 如何將輸出結果存入 </a:t>
            </a:r>
            <a:r>
              <a:rPr sz="1600">
                <a:latin typeface="Verdana"/>
                <a:ea typeface="Verdana"/>
                <a:cs typeface="Verdana"/>
                <a:sym typeface="Verdana"/>
              </a:rPr>
              <a:t>201901others.csv</a:t>
            </a:r>
          </a:p>
          <a:p>
            <a:pPr>
              <a:defRPr sz="16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6" name="標題 1"/>
          <p:cNvSpPr txBox="1"/>
          <p:nvPr>
            <p:ph type="title"/>
          </p:nvPr>
        </p:nvSpPr>
        <p:spPr>
          <a:xfrm>
            <a:off x="830262" y="0"/>
            <a:ext cx="7399337" cy="841375"/>
          </a:xfrm>
          <a:prstGeom prst="rect">
            <a:avLst/>
          </a:prstGeom>
        </p:spPr>
        <p:txBody>
          <a:bodyPr/>
          <a:lstStyle/>
          <a:p>
            <a:pPr>
              <a:defRPr sz="3200">
                <a:latin typeface="Verdana"/>
                <a:ea typeface="Verdana"/>
                <a:cs typeface="Verdana"/>
                <a:sym typeface="Verdana"/>
              </a:defRPr>
            </a:pPr>
            <a:r>
              <a:rPr b="0" sz="3000"/>
              <a:t>Linux</a:t>
            </a:r>
            <a:r>
              <a:rPr b="0">
                <a:latin typeface="標楷體"/>
                <a:ea typeface="標楷體"/>
                <a:cs typeface="標楷體"/>
                <a:sym typeface="標楷體"/>
              </a:rPr>
              <a:t> 企業資料工程師技能</a:t>
            </a:r>
          </a:p>
        </p:txBody>
      </p:sp>
      <p:sp>
        <p:nvSpPr>
          <p:cNvPr id="757" name="台灣有多少個航空站和港口？…"/>
          <p:cNvSpPr txBox="1"/>
          <p:nvPr/>
        </p:nvSpPr>
        <p:spPr>
          <a:xfrm>
            <a:off x="896920" y="1245002"/>
            <a:ext cx="7050685" cy="4955541"/>
          </a:xfrm>
          <a:prstGeom prst="rect">
            <a:avLst/>
          </a:prstGeom>
          <a:solidFill>
            <a:schemeClr val="accent1">
              <a:lumOff val="44000"/>
            </a:schemeClr>
          </a:solidFill>
          <a:ln w="25400">
            <a:solidFill>
              <a:schemeClr val="accent1">
                <a:lumOff val="44000"/>
              </a:schemeClr>
            </a:solidFill>
          </a:ln>
          <a:extLst>
            <a:ext uri="{C572A759-6A51-4108-AA02-DFA0A04FC94B}">
              <ma14:wrappingTextBoxFlag xmlns:ma14="http://schemas.microsoft.com/office/mac/drawingml/2011/main" val="1"/>
            </a:ext>
          </a:extLst>
        </p:spPr>
        <p:txBody>
          <a:bodyPr lIns="45719" rIns="45719">
            <a:spAutoFit/>
          </a:bodyPr>
          <a:lstStyle/>
          <a:p>
            <a:pPr>
              <a:defRPr sz="2000">
                <a:solidFill>
                  <a:srgbClr val="C00000"/>
                </a:solidFill>
                <a:latin typeface="Verdana"/>
                <a:ea typeface="Verdana"/>
                <a:cs typeface="Verdana"/>
                <a:sym typeface="Verdana"/>
              </a:defRPr>
            </a:pPr>
            <a:r>
              <a:rPr>
                <a:latin typeface="標楷體"/>
                <a:ea typeface="標楷體"/>
                <a:cs typeface="標楷體"/>
                <a:sym typeface="標楷體"/>
              </a:rPr>
              <a:t>台灣有多少個航空站和港口？</a:t>
            </a:r>
            <a:endParaRPr sz="1800">
              <a:latin typeface="標楷體"/>
              <a:ea typeface="標楷體"/>
              <a:cs typeface="標楷體"/>
              <a:sym typeface="標楷體"/>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Menlo"/>
                <a:ea typeface="Menlo"/>
                <a:cs typeface="Menlo"/>
                <a:sym typeface="Menlo"/>
              </a:defRPr>
            </a:pPr>
            <a:r>
              <a:rPr sz="1600">
                <a:solidFill>
                  <a:srgbClr val="C00000"/>
                </a:solidFill>
                <a:latin typeface="Verdana"/>
                <a:ea typeface="Verdana"/>
                <a:cs typeface="Verdana"/>
                <a:sym typeface="Verdana"/>
              </a:rPr>
              <a:t>$ </a:t>
            </a:r>
            <a:r>
              <a:rPr b="1" sz="1600">
                <a:solidFill>
                  <a:srgbClr val="0070C0"/>
                </a:solidFill>
                <a:latin typeface="Verdana"/>
                <a:ea typeface="Verdana"/>
                <a:cs typeface="Verdana"/>
                <a:sym typeface="Verdana"/>
              </a:rPr>
              <a:t>head -n 1 201901/20190131-DailyImmigPort.csv | grep -o "\w*機場"</a:t>
            </a:r>
            <a:endParaRPr b="1" sz="1600">
              <a:solidFill>
                <a:srgbClr val="0070C0"/>
              </a:solidFill>
              <a:latin typeface="Verdana"/>
              <a:ea typeface="Verdana"/>
              <a:cs typeface="Verdana"/>
              <a:sym typeface="Verdana"/>
            </a:endParaRPr>
          </a:p>
          <a:p>
            <a:pPr>
              <a:defRPr>
                <a:solidFill>
                  <a:srgbClr val="C00000"/>
                </a:solidFill>
                <a:latin typeface="標楷體"/>
                <a:ea typeface="標楷體"/>
                <a:cs typeface="標楷體"/>
                <a:sym typeface="標楷體"/>
              </a:defRPr>
            </a:pPr>
            <a:r>
              <a:t>高雄機場</a:t>
            </a:r>
          </a:p>
          <a:p>
            <a:pPr>
              <a:defRPr>
                <a:solidFill>
                  <a:srgbClr val="C00000"/>
                </a:solidFill>
                <a:latin typeface="標楷體"/>
                <a:ea typeface="標楷體"/>
                <a:cs typeface="標楷體"/>
                <a:sym typeface="標楷體"/>
              </a:defRPr>
            </a:pPr>
            <a:r>
              <a:t>台南機場</a:t>
            </a:r>
          </a:p>
          <a:p>
            <a:pPr>
              <a:defRPr>
                <a:solidFill>
                  <a:srgbClr val="C00000"/>
                </a:solidFill>
                <a:latin typeface="標楷體"/>
                <a:ea typeface="標楷體"/>
                <a:cs typeface="標楷體"/>
                <a:sym typeface="標楷體"/>
              </a:defRPr>
            </a:pPr>
            <a:r>
              <a:t>松山機場</a:t>
            </a:r>
          </a:p>
          <a:p>
            <a:pPr>
              <a:defRPr>
                <a:solidFill>
                  <a:srgbClr val="C00000"/>
                </a:solidFill>
                <a:latin typeface="標楷體"/>
                <a:ea typeface="標楷體"/>
                <a:cs typeface="標楷體"/>
                <a:sym typeface="標楷體"/>
              </a:defRPr>
            </a:pPr>
            <a:r>
              <a:t>花蓮機場</a:t>
            </a:r>
          </a:p>
          <a:p>
            <a:pPr>
              <a:defRPr>
                <a:solidFill>
                  <a:srgbClr val="C00000"/>
                </a:solidFill>
                <a:latin typeface="標楷體"/>
                <a:ea typeface="標楷體"/>
                <a:cs typeface="標楷體"/>
                <a:sym typeface="標楷體"/>
              </a:defRPr>
            </a:pPr>
            <a:r>
              <a:t>馬公機場</a:t>
            </a:r>
          </a:p>
          <a:p>
            <a:pPr>
              <a:defRPr>
                <a:solidFill>
                  <a:srgbClr val="C00000"/>
                </a:solidFill>
                <a:latin typeface="標楷體"/>
                <a:ea typeface="標楷體"/>
                <a:cs typeface="標楷體"/>
                <a:sym typeface="標楷體"/>
              </a:defRPr>
            </a:pPr>
            <a:r>
              <a:t>台中機場</a:t>
            </a:r>
          </a:p>
          <a:p>
            <a:pPr>
              <a:defRPr>
                <a:solidFill>
                  <a:srgbClr val="C00000"/>
                </a:solidFill>
                <a:latin typeface="標楷體"/>
                <a:ea typeface="標楷體"/>
                <a:cs typeface="標楷體"/>
                <a:sym typeface="標楷體"/>
              </a:defRPr>
            </a:pPr>
            <a:r>
              <a:t>........</a:t>
            </a:r>
          </a:p>
          <a:p>
            <a:pPr>
              <a:defRPr sz="1000">
                <a:solidFill>
                  <a:srgbClr val="C00000"/>
                </a:solidFill>
                <a:latin typeface="標楷體"/>
                <a:ea typeface="標楷體"/>
                <a:cs typeface="標楷體"/>
                <a:sym typeface="標楷體"/>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C00000"/>
                </a:solidFill>
                <a:latin typeface="Verdana"/>
                <a:ea typeface="Verdana"/>
                <a:cs typeface="Verdana"/>
                <a:sym typeface="Verdana"/>
              </a:defRPr>
            </a:pPr>
            <a:r>
              <a:t>$ </a:t>
            </a:r>
            <a:r>
              <a:rPr b="1">
                <a:solidFill>
                  <a:srgbClr val="0070C0"/>
                </a:solidFill>
              </a:rPr>
              <a:t>head -n 1 201901/20190131-DailyImmigPort.csv | grep -o "\w*港"</a:t>
            </a:r>
            <a:endParaRPr b="1">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C00000"/>
                </a:solidFill>
                <a:latin typeface="Verdana"/>
                <a:ea typeface="Verdana"/>
                <a:cs typeface="Verdana"/>
                <a:sym typeface="Verdana"/>
              </a:defRPr>
            </a:pPr>
            <a:r>
              <a:t>基隆港</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C00000"/>
                </a:solidFill>
                <a:latin typeface="Verdana"/>
                <a:ea typeface="Verdana"/>
                <a:cs typeface="Verdana"/>
                <a:sym typeface="Verdana"/>
              </a:defRPr>
            </a:pPr>
            <a:r>
              <a:t>台中港</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C00000"/>
                </a:solidFill>
                <a:latin typeface="Verdana"/>
                <a:ea typeface="Verdana"/>
                <a:cs typeface="Verdana"/>
                <a:sym typeface="Verdana"/>
              </a:defRPr>
            </a:pPr>
            <a:r>
              <a:t>高雄港</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C00000"/>
                </a:solidFill>
                <a:latin typeface="Verdana"/>
                <a:ea typeface="Verdana"/>
                <a:cs typeface="Verdana"/>
                <a:sym typeface="Verdana"/>
              </a:defRPr>
            </a:pPr>
            <a:r>
              <a:t>花蓮港</a:t>
            </a:r>
          </a:p>
          <a:p>
            <a:pPr>
              <a:defRPr>
                <a:solidFill>
                  <a:srgbClr val="C00000"/>
                </a:solidFill>
                <a:latin typeface="標楷體"/>
                <a:ea typeface="標楷體"/>
                <a:cs typeface="標楷體"/>
                <a:sym typeface="標楷體"/>
              </a:defRPr>
            </a:pPr>
            <a:r>
              <a:t>..........</a:t>
            </a:r>
          </a:p>
          <a:p>
            <a:pPr>
              <a:defRPr>
                <a:solidFill>
                  <a:srgbClr val="C00000"/>
                </a:solidFill>
                <a:latin typeface="標楷體"/>
                <a:ea typeface="標楷體"/>
                <a:cs typeface="標楷體"/>
                <a:sym typeface="標楷體"/>
              </a:defRPr>
            </a:pPr>
          </a:p>
          <a:p>
            <a:pPr>
              <a:defRPr>
                <a:solidFill>
                  <a:srgbClr val="C00000"/>
                </a:solidFill>
                <a:latin typeface="標楷體"/>
                <a:ea typeface="標楷體"/>
                <a:cs typeface="標楷體"/>
                <a:sym typeface="標楷體"/>
              </a:defRPr>
            </a:pPr>
            <a:r>
              <a:t>問題 : 有沒有機場或港口沒抓到的？</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9" name="標題 1"/>
          <p:cNvSpPr txBox="1"/>
          <p:nvPr>
            <p:ph type="title"/>
          </p:nvPr>
        </p:nvSpPr>
        <p:spPr>
          <a:xfrm>
            <a:off x="830262" y="0"/>
            <a:ext cx="7399337" cy="841375"/>
          </a:xfrm>
          <a:prstGeom prst="rect">
            <a:avLst/>
          </a:prstGeom>
        </p:spPr>
        <p:txBody>
          <a:bodyPr/>
          <a:lstStyle/>
          <a:p>
            <a:pPr>
              <a:defRPr sz="3200">
                <a:latin typeface="Verdana"/>
                <a:ea typeface="Verdana"/>
                <a:cs typeface="Verdana"/>
                <a:sym typeface="Verdana"/>
              </a:defRPr>
            </a:pPr>
            <a:r>
              <a:rPr b="0" sz="3000"/>
              <a:t>Linux</a:t>
            </a:r>
            <a:r>
              <a:rPr b="0">
                <a:latin typeface="標楷體"/>
                <a:ea typeface="標楷體"/>
                <a:cs typeface="標楷體"/>
                <a:sym typeface="標楷體"/>
              </a:rPr>
              <a:t> 企業資料工程師技能</a:t>
            </a:r>
          </a:p>
        </p:txBody>
      </p:sp>
      <p:sp>
        <p:nvSpPr>
          <p:cNvPr id="760" name="$ ls -at 201901/2019*.csv…"/>
          <p:cNvSpPr txBox="1"/>
          <p:nvPr/>
        </p:nvSpPr>
        <p:spPr>
          <a:xfrm>
            <a:off x="896920" y="1217625"/>
            <a:ext cx="7050685" cy="3241041"/>
          </a:xfrm>
          <a:prstGeom prst="rect">
            <a:avLst/>
          </a:prstGeom>
          <a:ln w="25400">
            <a:solidFill>
              <a:schemeClr val="accent1">
                <a:lumOff val="44000"/>
              </a:schemeClr>
            </a:solidFill>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 </a:t>
            </a:r>
            <a:r>
              <a:rPr b="1">
                <a:solidFill>
                  <a:srgbClr val="0070C0"/>
                </a:solidFill>
              </a:rPr>
              <a:t>ls -at 201901/2019*.csv</a:t>
            </a:r>
            <a:endParaRPr b="1">
              <a:solidFill>
                <a:srgbClr val="0070C0"/>
              </a:solidFill>
            </a:endParaRPr>
          </a:p>
          <a:p>
            <a:pPr>
              <a:defRPr sz="1600">
                <a:solidFill>
                  <a:srgbClr val="C00000"/>
                </a:solidFill>
                <a:latin typeface="Verdana"/>
                <a:ea typeface="Verdana"/>
                <a:cs typeface="Verdana"/>
                <a:sym typeface="Verdana"/>
              </a:defRPr>
            </a:pPr>
            <a:r>
              <a:t>201901/20190131-DailyImmigPort.csv  201901/20190120-DailyImmigPort.csv  201901/20190106-DailyImmigPort.csv</a:t>
            </a:r>
          </a:p>
          <a:p>
            <a:pPr>
              <a:defRPr sz="1600">
                <a:solidFill>
                  <a:srgbClr val="C00000"/>
                </a:solidFill>
                <a:latin typeface="Verdana"/>
                <a:ea typeface="Verdana"/>
                <a:cs typeface="Verdana"/>
                <a:sym typeface="Verdana"/>
              </a:defRPr>
            </a:pPr>
            <a:r>
              <a:t>201901/20190127-DailyImmigPort.csv  201901/20190113-DailyImmigPort.csv</a:t>
            </a:r>
          </a:p>
          <a:p>
            <a:pPr>
              <a:defRPr sz="1600">
                <a:solidFill>
                  <a:srgbClr val="C00000"/>
                </a:solidFill>
                <a:latin typeface="Verdana"/>
                <a:ea typeface="Verdana"/>
                <a:cs typeface="Verdana"/>
                <a:sym typeface="Verdana"/>
              </a:defRPr>
            </a:pPr>
          </a:p>
          <a:p>
            <a:pPr>
              <a:defRPr>
                <a:solidFill>
                  <a:srgbClr val="C00000"/>
                </a:solidFill>
                <a:latin typeface="標楷體"/>
                <a:ea typeface="標楷體"/>
                <a:cs typeface="標楷體"/>
                <a:sym typeface="標楷體"/>
              </a:defRPr>
            </a:pPr>
            <a:r>
              <a:t>[重要] 檔名與檔名之間是 "換行字元", 可由以下命令得知</a:t>
            </a:r>
          </a:p>
          <a:p>
            <a:pPr>
              <a:defRPr sz="1600">
                <a:solidFill>
                  <a:srgbClr val="C00000"/>
                </a:solidFill>
                <a:latin typeface="Verdana"/>
                <a:ea typeface="Verdana"/>
                <a:cs typeface="Verdana"/>
                <a:sym typeface="Verdana"/>
              </a:defRPr>
            </a:pPr>
            <a:r>
              <a:t>$ ls 201901/2019*.csv | od -a</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p>
          <a:p>
            <a:pPr>
              <a:defRPr>
                <a:solidFill>
                  <a:srgbClr val="C00000"/>
                </a:solidFill>
                <a:latin typeface="標楷體"/>
                <a:ea typeface="標楷體"/>
                <a:cs typeface="標楷體"/>
                <a:sym typeface="標楷體"/>
              </a:defRPr>
            </a:pPr>
            <a:r>
              <a:t>取得 </a:t>
            </a:r>
            <a:r>
              <a:rPr sz="1600">
                <a:latin typeface="Verdana"/>
                <a:ea typeface="Verdana"/>
                <a:cs typeface="Verdana"/>
                <a:sym typeface="Verdana"/>
              </a:rPr>
              <a:t>201901</a:t>
            </a:r>
            <a:r>
              <a:t> 目錄中最後一個檔名</a:t>
            </a:r>
          </a:p>
          <a:p>
            <a:pPr>
              <a:defRPr sz="1600">
                <a:solidFill>
                  <a:srgbClr val="C00000"/>
                </a:solidFill>
                <a:latin typeface="Verdana"/>
                <a:ea typeface="Verdana"/>
                <a:cs typeface="Verdana"/>
                <a:sym typeface="Verdana"/>
              </a:defRPr>
            </a:pPr>
            <a:r>
              <a:t>$ </a:t>
            </a:r>
            <a:r>
              <a:rPr b="1">
                <a:solidFill>
                  <a:srgbClr val="0070C0"/>
                </a:solidFill>
              </a:rPr>
              <a:t>ls 201901/2019*.csv | tail -n 1</a:t>
            </a:r>
            <a:endParaRPr b="1">
              <a:solidFill>
                <a:srgbClr val="0070C0"/>
              </a:solidFill>
            </a:endParaRPr>
          </a:p>
          <a:p>
            <a:pPr>
              <a:defRPr sz="1600">
                <a:solidFill>
                  <a:srgbClr val="C00000"/>
                </a:solidFill>
                <a:latin typeface="Verdana"/>
                <a:ea typeface="Verdana"/>
                <a:cs typeface="Verdana"/>
                <a:sym typeface="Verdana"/>
              </a:defRPr>
            </a:pPr>
            <a:r>
              <a:t>201901/20190131-DailyImmigPort.csv</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4" name="標題 1"/>
          <p:cNvSpPr txBox="1"/>
          <p:nvPr>
            <p:ph type="title"/>
          </p:nvPr>
        </p:nvSpPr>
        <p:spPr>
          <a:xfrm>
            <a:off x="830262" y="0"/>
            <a:ext cx="7399337" cy="841375"/>
          </a:xfrm>
          <a:prstGeom prst="rect">
            <a:avLst/>
          </a:prstGeom>
        </p:spPr>
        <p:txBody>
          <a:bodyPr/>
          <a:lstStyle/>
          <a:p>
            <a:pPr>
              <a:defRPr sz="3200">
                <a:latin typeface="Verdana"/>
                <a:ea typeface="Verdana"/>
                <a:cs typeface="Verdana"/>
                <a:sym typeface="Verdana"/>
              </a:defRPr>
            </a:pPr>
            <a:r>
              <a:rPr b="0" sz="3000"/>
              <a:t>Linux</a:t>
            </a:r>
            <a:r>
              <a:rPr b="0">
                <a:latin typeface="標楷體"/>
                <a:ea typeface="標楷體"/>
                <a:cs typeface="標楷體"/>
                <a:sym typeface="標楷體"/>
              </a:rPr>
              <a:t> 企業資料工程師技能</a:t>
            </a:r>
          </a:p>
        </p:txBody>
      </p:sp>
      <p:sp>
        <p:nvSpPr>
          <p:cNvPr id="765" name="$ nano 201901dip.sh…"/>
          <p:cNvSpPr txBox="1"/>
          <p:nvPr/>
        </p:nvSpPr>
        <p:spPr>
          <a:xfrm>
            <a:off x="896920" y="1245002"/>
            <a:ext cx="7050685" cy="2796541"/>
          </a:xfrm>
          <a:prstGeom prst="rect">
            <a:avLst/>
          </a:prstGeom>
          <a:ln w="25400">
            <a:solidFill>
              <a:schemeClr val="accent1">
                <a:lumOff val="44000"/>
              </a:schemeClr>
            </a:solidFill>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 </a:t>
            </a:r>
            <a:r>
              <a:rPr b="1">
                <a:solidFill>
                  <a:srgbClr val="0070C0"/>
                </a:solidFill>
              </a:rPr>
              <a:t>nano 201901dip.sh</a:t>
            </a:r>
          </a:p>
          <a:p>
            <a:pPr>
              <a:defRPr sz="1600">
                <a:solidFill>
                  <a:srgbClr val="C00000"/>
                </a:solidFill>
                <a:latin typeface="Verdana"/>
                <a:ea typeface="Verdana"/>
                <a:cs typeface="Verdana"/>
                <a:sym typeface="Verdana"/>
              </a:defRPr>
            </a:pPr>
            <a:r>
              <a:t>#!/bin/bash</a:t>
            </a:r>
          </a:p>
          <a:p>
            <a:pPr>
              <a:defRPr sz="1600">
                <a:solidFill>
                  <a:srgbClr val="C00000"/>
                </a:solidFill>
                <a:latin typeface="Verdana"/>
                <a:ea typeface="Verdana"/>
                <a:cs typeface="Verdana"/>
                <a:sym typeface="Verdana"/>
              </a:defRPr>
            </a:pPr>
            <a:r>
              <a:t>f=$(ls 201901/2019*.csv | tail -n 1)</a:t>
            </a:r>
          </a:p>
          <a:p>
            <a:pPr>
              <a:defRPr sz="1600">
                <a:solidFill>
                  <a:srgbClr val="C00000"/>
                </a:solidFill>
                <a:latin typeface="Verdana"/>
                <a:ea typeface="Verdana"/>
                <a:cs typeface="Verdana"/>
                <a:sym typeface="Verdana"/>
              </a:defRPr>
            </a:pPr>
            <a:r>
              <a:t>cat $f | tail -n +3 | cut -d',' -f1,2 &gt; </a:t>
            </a:r>
            <a:r>
              <a:rPr b="1"/>
              <a:t>/tmp/201901dsum.csv</a:t>
            </a:r>
            <a:endParaRPr b="1"/>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E1E1E"/>
                </a:solidFill>
                <a:latin typeface="Menlo"/>
                <a:ea typeface="Menlo"/>
                <a:cs typeface="Menlo"/>
                <a:sym typeface="Menlo"/>
              </a:defRPr>
            </a:pPr>
          </a:p>
          <a:p>
            <a:pPr>
              <a:defRPr sz="1600">
                <a:solidFill>
                  <a:srgbClr val="C00000"/>
                </a:solidFill>
                <a:latin typeface="Verdana"/>
                <a:ea typeface="Verdana"/>
                <a:cs typeface="Verdana"/>
                <a:sym typeface="Verdana"/>
              </a:defRPr>
            </a:pPr>
            <a:r>
              <a:t>$ </a:t>
            </a:r>
            <a:r>
              <a:rPr b="1">
                <a:solidFill>
                  <a:srgbClr val="0070C0"/>
                </a:solidFill>
              </a:rPr>
              <a:t>chmod +x 201901dip.sh </a:t>
            </a:r>
          </a:p>
          <a:p>
            <a:pPr>
              <a:defRPr sz="1600">
                <a:solidFill>
                  <a:srgbClr val="C00000"/>
                </a:solidFill>
                <a:latin typeface="Verdana"/>
                <a:ea typeface="Verdana"/>
                <a:cs typeface="Verdana"/>
                <a:sym typeface="Verdana"/>
              </a:defRPr>
            </a:pPr>
            <a:r>
              <a:t>$ </a:t>
            </a:r>
            <a:r>
              <a:rPr b="1">
                <a:solidFill>
                  <a:srgbClr val="0070C0"/>
                </a:solidFill>
              </a:rPr>
              <a:t>./201901dip.sh</a:t>
            </a:r>
            <a:r>
              <a:t> </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 </a:t>
            </a:r>
            <a:r>
              <a:rPr b="1">
                <a:solidFill>
                  <a:srgbClr val="0070C0"/>
                </a:solidFill>
              </a:rPr>
              <a:t>head -n 2 /tmp/201901dsum.csv</a:t>
            </a:r>
            <a:endParaRPr b="1">
              <a:solidFill>
                <a:srgbClr val="0070C0"/>
              </a:solidFill>
            </a:endParaRPr>
          </a:p>
          <a:p>
            <a:pPr>
              <a:defRPr sz="1600">
                <a:solidFill>
                  <a:srgbClr val="C00000"/>
                </a:solidFill>
                <a:latin typeface="Verdana"/>
                <a:ea typeface="Verdana"/>
                <a:cs typeface="Verdana"/>
                <a:sym typeface="Verdana"/>
              </a:defRPr>
            </a:pPr>
            <a:r>
              <a:t>20190101,169524</a:t>
            </a:r>
          </a:p>
          <a:p>
            <a:pPr>
              <a:defRPr sz="1600">
                <a:solidFill>
                  <a:srgbClr val="C00000"/>
                </a:solidFill>
                <a:latin typeface="Verdana"/>
                <a:ea typeface="Verdana"/>
                <a:cs typeface="Verdana"/>
                <a:sym typeface="Verdana"/>
              </a:defRPr>
            </a:pPr>
            <a:r>
              <a:t>20190102,163684</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7" name="標題 1"/>
          <p:cNvSpPr txBox="1"/>
          <p:nvPr>
            <p:ph type="title"/>
          </p:nvPr>
        </p:nvSpPr>
        <p:spPr>
          <a:xfrm>
            <a:off x="830262" y="0"/>
            <a:ext cx="7399337" cy="841375"/>
          </a:xfrm>
          <a:prstGeom prst="rect">
            <a:avLst/>
          </a:prstGeom>
        </p:spPr>
        <p:txBody>
          <a:bodyPr/>
          <a:lstStyle/>
          <a:p>
            <a:pPr>
              <a:defRPr b="0">
                <a:latin typeface="標楷體"/>
                <a:ea typeface="標楷體"/>
                <a:cs typeface="標楷體"/>
                <a:sym typeface="標楷體"/>
              </a:defRPr>
            </a:pPr>
            <a:r>
              <a:rPr sz="3000">
                <a:latin typeface="Verdana"/>
                <a:ea typeface="Verdana"/>
                <a:cs typeface="Verdana"/>
                <a:sym typeface="Verdana"/>
              </a:rPr>
              <a:t>Linux</a:t>
            </a:r>
            <a:r>
              <a:t> 企業資料工程師技能</a:t>
            </a:r>
          </a:p>
        </p:txBody>
      </p:sp>
      <p:sp>
        <p:nvSpPr>
          <p:cNvPr id="768" name="文字版面配置區 2"/>
          <p:cNvSpPr txBox="1"/>
          <p:nvPr>
            <p:ph type="body" idx="1"/>
          </p:nvPr>
        </p:nvSpPr>
        <p:spPr>
          <a:xfrm>
            <a:off x="921284" y="1218620"/>
            <a:ext cx="6942757" cy="4681539"/>
          </a:xfrm>
          <a:prstGeom prst="rect">
            <a:avLst/>
          </a:prstGeom>
        </p:spPr>
        <p:txBody>
          <a:bodyPr/>
          <a:lstStyle/>
          <a:p>
            <a:pPr marL="0" indent="0">
              <a:buSzTx/>
              <a:buNone/>
              <a:defRPr b="0" sz="2000">
                <a:solidFill>
                  <a:srgbClr val="C00000"/>
                </a:solidFill>
                <a:latin typeface="標楷體"/>
                <a:ea typeface="標楷體"/>
                <a:cs typeface="標楷體"/>
                <a:sym typeface="標楷體"/>
              </a:defRPr>
            </a:pPr>
            <a:r>
              <a:t>基隆港 </a:t>
            </a:r>
            <a:r>
              <a:t>1 </a:t>
            </a:r>
            <a:r>
              <a:t>月份的入境總人數</a:t>
            </a:r>
            <a:r>
              <a:rPr sz="1800">
                <a:latin typeface="Verdana"/>
                <a:ea typeface="Verdana"/>
                <a:cs typeface="Verdana"/>
                <a:sym typeface="Verdana"/>
              </a:rPr>
              <a:t>？</a:t>
            </a:r>
            <a:endParaRPr sz="1800">
              <a:latin typeface="Verdana"/>
              <a:ea typeface="Verdana"/>
              <a:cs typeface="Verdana"/>
              <a:sym typeface="Verdana"/>
            </a:endParaRPr>
          </a:p>
          <a:p>
            <a:pPr marL="0" indent="0">
              <a:lnSpc>
                <a:spcPct val="100000"/>
              </a:lnSpc>
              <a:spcBef>
                <a:spcPts val="0"/>
              </a:spcBef>
              <a:buSzTx/>
              <a:buNone/>
              <a:defRPr b="0" sz="1600">
                <a:solidFill>
                  <a:srgbClr val="C00000"/>
                </a:solidFill>
                <a:latin typeface="Verdana"/>
                <a:ea typeface="Verdana"/>
                <a:cs typeface="Verdana"/>
                <a:sym typeface="Verdana"/>
              </a:defRPr>
            </a:pPr>
            <a:r>
              <a:t>$ </a:t>
            </a:r>
            <a:r>
              <a:rPr b="1">
                <a:solidFill>
                  <a:srgbClr val="0070C0"/>
                </a:solidFill>
              </a:rPr>
              <a:t>nano</a:t>
            </a:r>
            <a:r>
              <a:rPr b="1">
                <a:solidFill>
                  <a:srgbClr val="0070C0"/>
                </a:solidFill>
              </a:rPr>
              <a:t> k</a:t>
            </a:r>
            <a:r>
              <a:rPr b="1">
                <a:solidFill>
                  <a:srgbClr val="0070C0"/>
                </a:solidFill>
              </a:rPr>
              <a:t>eelung.sh</a:t>
            </a:r>
            <a:endParaRPr sz="1800">
              <a:solidFill>
                <a:srgbClr val="0070C0"/>
              </a:solidFill>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#!/bin/bash</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summ=""</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n=$(cat 201901DIP.csv | cut -d',' -f 14)</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for x in $n</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do</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   summ=$((summ+$x))</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done</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echo  $summ</a:t>
            </a: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 </a:t>
            </a:r>
            <a:r>
              <a:rPr b="1">
                <a:solidFill>
                  <a:srgbClr val="0070C0"/>
                </a:solidFill>
              </a:rPr>
              <a:t>chmod +x keelung.sh</a:t>
            </a:r>
            <a:endParaRPr b="1">
              <a:solidFill>
                <a:srgbClr val="0070C0"/>
              </a:solidFill>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endParaRPr b="1">
              <a:solidFill>
                <a:srgbClr val="0070C0"/>
              </a:solidFill>
            </a:endParaRP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800">
                <a:solidFill>
                  <a:srgbClr val="1E1E1E"/>
                </a:solidFill>
                <a:latin typeface="Menlo"/>
                <a:ea typeface="Menlo"/>
                <a:cs typeface="Menlo"/>
                <a:sym typeface="Menlo"/>
              </a:defRPr>
            </a:pPr>
            <a:r>
              <a:rPr sz="1600">
                <a:solidFill>
                  <a:srgbClr val="C00000"/>
                </a:solidFill>
                <a:latin typeface="Verdana"/>
                <a:ea typeface="Verdana"/>
                <a:cs typeface="Verdana"/>
                <a:sym typeface="Verdana"/>
              </a:rPr>
              <a:t>$</a:t>
            </a:r>
            <a:r>
              <a:rPr b="1">
                <a:solidFill>
                  <a:srgbClr val="0070C0"/>
                </a:solidFill>
              </a:rPr>
              <a:t> ./Keelung.sh </a:t>
            </a:r>
            <a:endParaRPr b="1">
              <a:solidFill>
                <a:srgbClr val="0070C0"/>
              </a:solidFill>
            </a:endParaRPr>
          </a:p>
          <a:p>
            <a:pPr marL="0" indent="0" defTabSz="457200">
              <a:lnSpc>
                <a:spcPct val="100000"/>
              </a:lnSpc>
              <a:spcBef>
                <a:spcPts val="0"/>
              </a:spcBef>
              <a:buSzTx/>
              <a:buNone/>
              <a:defRPr b="0" sz="1600">
                <a:solidFill>
                  <a:srgbClr val="C00000"/>
                </a:solidFill>
                <a:latin typeface="Verdana"/>
                <a:ea typeface="Verdana"/>
                <a:cs typeface="Verdana"/>
                <a:sym typeface="Verdana"/>
              </a:defRPr>
            </a:pPr>
            <a:r>
              <a:t>11954</a:t>
            </a:r>
            <a:endParaRPr b="1">
              <a:solidFill>
                <a:srgbClr val="0070C0"/>
              </a:solidFill>
            </a:endParaR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0" name="標題 1"/>
          <p:cNvSpPr txBox="1"/>
          <p:nvPr>
            <p:ph type="title"/>
          </p:nvPr>
        </p:nvSpPr>
        <p:spPr>
          <a:xfrm>
            <a:off x="830262" y="0"/>
            <a:ext cx="7399337" cy="841375"/>
          </a:xfrm>
          <a:prstGeom prst="rect">
            <a:avLst/>
          </a:prstGeom>
        </p:spPr>
        <p:txBody>
          <a:bodyPr/>
          <a:lstStyle/>
          <a:p>
            <a:pPr>
              <a:defRPr b="0">
                <a:latin typeface="標楷體"/>
                <a:ea typeface="標楷體"/>
                <a:cs typeface="標楷體"/>
                <a:sym typeface="標楷體"/>
              </a:defRPr>
            </a:pPr>
            <a:r>
              <a:rPr sz="3000">
                <a:latin typeface="Verdana"/>
                <a:ea typeface="Verdana"/>
                <a:cs typeface="Verdana"/>
                <a:sym typeface="Verdana"/>
              </a:rPr>
              <a:t>Linux</a:t>
            </a:r>
            <a:r>
              <a:t> 企業資料工程師技能</a:t>
            </a:r>
          </a:p>
        </p:txBody>
      </p:sp>
      <p:sp>
        <p:nvSpPr>
          <p:cNvPr id="771" name="文字版面配置區 2"/>
          <p:cNvSpPr txBox="1"/>
          <p:nvPr>
            <p:ph type="body" idx="1"/>
          </p:nvPr>
        </p:nvSpPr>
        <p:spPr>
          <a:xfrm>
            <a:off x="893906" y="1218044"/>
            <a:ext cx="6942757" cy="5051132"/>
          </a:xfrm>
          <a:prstGeom prst="rect">
            <a:avLst/>
          </a:prstGeom>
        </p:spPr>
        <p:txBody>
          <a:bodyPr>
            <a:noAutofit/>
          </a:bodyPr>
          <a:lstStyle/>
          <a:p>
            <a:pPr marL="0" indent="0">
              <a:lnSpc>
                <a:spcPct val="100000"/>
              </a:lnSpc>
              <a:spcBef>
                <a:spcPts val="0"/>
              </a:spcBef>
              <a:buSzTx/>
              <a:buNone/>
              <a:defRPr b="0" sz="1600">
                <a:solidFill>
                  <a:srgbClr val="C00000"/>
                </a:solidFill>
                <a:latin typeface="Verdana"/>
                <a:ea typeface="Verdana"/>
                <a:cs typeface="Verdana"/>
                <a:sym typeface="Verdana"/>
              </a:defRPr>
            </a:pPr>
            <a:r>
              <a:t>$ </a:t>
            </a:r>
            <a:r>
              <a:rPr b="1">
                <a:solidFill>
                  <a:srgbClr val="0070C0"/>
                </a:solidFill>
              </a:rPr>
              <a:t>nano mktwim.sh</a:t>
            </a:r>
            <a:r>
              <a:t> </a:t>
            </a:r>
          </a:p>
          <a:p>
            <a:pPr marL="0" indent="0">
              <a:lnSpc>
                <a:spcPct val="100000"/>
              </a:lnSpc>
              <a:spcBef>
                <a:spcPts val="0"/>
              </a:spcBef>
              <a:buSzTx/>
              <a:buNone/>
              <a:defRPr b="0" sz="1500">
                <a:solidFill>
                  <a:srgbClr val="C00000"/>
                </a:solidFill>
                <a:latin typeface="Verdana"/>
                <a:ea typeface="Verdana"/>
                <a:cs typeface="Verdana"/>
                <a:sym typeface="Verdana"/>
              </a:defRPr>
            </a:pPr>
            <a:r>
              <a:t>#!/bin/bash</a:t>
            </a:r>
          </a:p>
          <a:p>
            <a:pPr marL="0" indent="0">
              <a:lnSpc>
                <a:spcPct val="100000"/>
              </a:lnSpc>
              <a:spcBef>
                <a:spcPts val="0"/>
              </a:spcBef>
              <a:buSzTx/>
              <a:buNone/>
              <a:defRPr b="0" sz="1500">
                <a:solidFill>
                  <a:srgbClr val="C00000"/>
                </a:solidFill>
                <a:latin typeface="Verdana"/>
                <a:ea typeface="Verdana"/>
                <a:cs typeface="Verdana"/>
                <a:sym typeface="Verdana"/>
              </a:defRPr>
            </a:pPr>
            <a:r>
              <a:t># 判斷目錄是否存在，若存在則執行刪除</a:t>
            </a:r>
          </a:p>
          <a:p>
            <a:pPr marL="0" indent="0">
              <a:lnSpc>
                <a:spcPct val="100000"/>
              </a:lnSpc>
              <a:spcBef>
                <a:spcPts val="0"/>
              </a:spcBef>
              <a:buSzTx/>
              <a:buNone/>
              <a:defRPr b="0" sz="1500">
                <a:solidFill>
                  <a:srgbClr val="C00000"/>
                </a:solidFill>
                <a:latin typeface="Verdana"/>
                <a:ea typeface="Verdana"/>
                <a:cs typeface="Verdana"/>
                <a:sym typeface="Verdana"/>
              </a:defRPr>
            </a:pPr>
            <a:r>
              <a:t>[ -d 2019im ] &amp;&amp; rm -r 2019im</a:t>
            </a:r>
          </a:p>
          <a:p>
            <a:pPr marL="0" indent="0">
              <a:lnSpc>
                <a:spcPct val="100000"/>
              </a:lnSpc>
              <a:spcBef>
                <a:spcPts val="0"/>
              </a:spcBef>
              <a:buSzTx/>
              <a:buNone/>
              <a:defRPr b="0" sz="1500">
                <a:solidFill>
                  <a:srgbClr val="C00000"/>
                </a:solidFill>
                <a:latin typeface="Verdana"/>
                <a:ea typeface="Verdana"/>
                <a:cs typeface="Verdana"/>
                <a:sym typeface="Verdana"/>
              </a:defRPr>
            </a:pPr>
          </a:p>
          <a:p>
            <a:pPr marL="0" indent="0">
              <a:lnSpc>
                <a:spcPct val="100000"/>
              </a:lnSpc>
              <a:spcBef>
                <a:spcPts val="0"/>
              </a:spcBef>
              <a:buSzTx/>
              <a:buNone/>
              <a:defRPr b="0" sz="1500">
                <a:solidFill>
                  <a:srgbClr val="C00000"/>
                </a:solidFill>
                <a:latin typeface="Verdana"/>
                <a:ea typeface="Verdana"/>
                <a:cs typeface="Verdana"/>
                <a:sym typeface="Verdana"/>
              </a:defRPr>
            </a:pPr>
            <a:r>
              <a:t>wget 'http://data.moi.gov.tw/MoiOD/System/DownloadFile.aspx?DATA=357EB132-36F8-4A88-A5B8-A18FD029226B' -O 201903.zip &amp;&gt;/dev/null</a:t>
            </a:r>
          </a:p>
          <a:p>
            <a:pPr marL="0" indent="0">
              <a:lnSpc>
                <a:spcPct val="100000"/>
              </a:lnSpc>
              <a:spcBef>
                <a:spcPts val="0"/>
              </a:spcBef>
              <a:buSzTx/>
              <a:buNone/>
              <a:defRPr b="0" sz="1500">
                <a:solidFill>
                  <a:srgbClr val="C00000"/>
                </a:solidFill>
                <a:latin typeface="Verdana"/>
                <a:ea typeface="Verdana"/>
                <a:cs typeface="Verdana"/>
                <a:sym typeface="Verdana"/>
              </a:defRPr>
            </a:pPr>
            <a:r>
              <a:t>wget 'http://data.moi.gov.tw/MoiOD/System/DownloadFile.aspx?DATA=9AC40EC1-18FB-4C35-AB01-C1B2CC8B35BF' -O 201902.zip &amp;&gt;/dev/null</a:t>
            </a:r>
          </a:p>
          <a:p>
            <a:pPr marL="0" indent="0">
              <a:lnSpc>
                <a:spcPct val="100000"/>
              </a:lnSpc>
              <a:spcBef>
                <a:spcPts val="0"/>
              </a:spcBef>
              <a:buSzTx/>
              <a:buNone/>
              <a:defRPr b="0" sz="1500">
                <a:solidFill>
                  <a:srgbClr val="C00000"/>
                </a:solidFill>
                <a:latin typeface="Verdana"/>
                <a:ea typeface="Verdana"/>
                <a:cs typeface="Verdana"/>
                <a:sym typeface="Verdana"/>
              </a:defRPr>
            </a:pPr>
            <a:r>
              <a:t>mkdir  2019im; cd 2019im</a:t>
            </a:r>
          </a:p>
          <a:p>
            <a:pPr marL="0" indent="0">
              <a:lnSpc>
                <a:spcPct val="100000"/>
              </a:lnSpc>
              <a:spcBef>
                <a:spcPts val="0"/>
              </a:spcBef>
              <a:buSzTx/>
              <a:buNone/>
              <a:defRPr b="0" sz="1500">
                <a:solidFill>
                  <a:srgbClr val="C00000"/>
                </a:solidFill>
                <a:latin typeface="Verdana"/>
                <a:ea typeface="Verdana"/>
                <a:cs typeface="Verdana"/>
                <a:sym typeface="Verdana"/>
              </a:defRPr>
            </a:pPr>
          </a:p>
          <a:p>
            <a:pPr marL="0" indent="0">
              <a:lnSpc>
                <a:spcPct val="100000"/>
              </a:lnSpc>
              <a:spcBef>
                <a:spcPts val="0"/>
              </a:spcBef>
              <a:buSzTx/>
              <a:buNone/>
              <a:defRPr b="0" sz="1500">
                <a:solidFill>
                  <a:srgbClr val="C00000"/>
                </a:solidFill>
                <a:latin typeface="Verdana"/>
                <a:ea typeface="Verdana"/>
                <a:cs typeface="Verdana"/>
                <a:sym typeface="Verdana"/>
              </a:defRPr>
            </a:pPr>
            <a:r>
              <a:t># 解壓縮檔案時並將顯示在螢幕的資料導到黑洞</a:t>
            </a:r>
          </a:p>
          <a:p>
            <a:pPr marL="0" indent="0">
              <a:lnSpc>
                <a:spcPct val="100000"/>
              </a:lnSpc>
              <a:spcBef>
                <a:spcPts val="0"/>
              </a:spcBef>
              <a:buSzTx/>
              <a:buNone/>
              <a:defRPr b="0" sz="1500">
                <a:solidFill>
                  <a:srgbClr val="C00000"/>
                </a:solidFill>
                <a:latin typeface="Verdana"/>
                <a:ea typeface="Verdana"/>
                <a:cs typeface="Verdana"/>
                <a:sym typeface="Verdana"/>
              </a:defRPr>
            </a:pPr>
            <a:r>
              <a:t>unzip -o ../201903.zip &amp;&gt;/dev/null</a:t>
            </a:r>
          </a:p>
          <a:p>
            <a:pPr marL="0" indent="0">
              <a:lnSpc>
                <a:spcPct val="100000"/>
              </a:lnSpc>
              <a:spcBef>
                <a:spcPts val="0"/>
              </a:spcBef>
              <a:buSzTx/>
              <a:buNone/>
              <a:defRPr b="0" sz="1500">
                <a:solidFill>
                  <a:srgbClr val="C00000"/>
                </a:solidFill>
                <a:latin typeface="Verdana"/>
                <a:ea typeface="Verdana"/>
                <a:cs typeface="Verdana"/>
                <a:sym typeface="Verdana"/>
              </a:defRPr>
            </a:pPr>
            <a:r>
              <a:t>unzip -o ../201902.zip &amp;&gt;/dev/null</a:t>
            </a:r>
          </a:p>
          <a:p>
            <a:pPr marL="0" indent="0">
              <a:lnSpc>
                <a:spcPct val="100000"/>
              </a:lnSpc>
              <a:spcBef>
                <a:spcPts val="0"/>
              </a:spcBef>
              <a:buSzTx/>
              <a:buNone/>
              <a:defRPr b="0" sz="1500">
                <a:solidFill>
                  <a:srgbClr val="C00000"/>
                </a:solidFill>
                <a:latin typeface="Verdana"/>
                <a:ea typeface="Verdana"/>
                <a:cs typeface="Verdana"/>
                <a:sym typeface="Verdana"/>
              </a:defRPr>
            </a:pPr>
          </a:p>
          <a:p>
            <a:pPr marL="0" indent="0">
              <a:lnSpc>
                <a:spcPct val="100000"/>
              </a:lnSpc>
              <a:spcBef>
                <a:spcPts val="0"/>
              </a:spcBef>
              <a:buSzTx/>
              <a:buNone/>
              <a:defRPr b="0" sz="1500">
                <a:solidFill>
                  <a:srgbClr val="C00000"/>
                </a:solidFill>
                <a:latin typeface="Verdana"/>
                <a:ea typeface="Verdana"/>
                <a:cs typeface="Verdana"/>
                <a:sym typeface="Verdana"/>
              </a:defRPr>
            </a:pPr>
            <a:r>
              <a:t>rm file.csv</a:t>
            </a:r>
          </a:p>
          <a:p>
            <a:pPr marL="0" indent="0">
              <a:lnSpc>
                <a:spcPct val="100000"/>
              </a:lnSpc>
              <a:spcBef>
                <a:spcPts val="0"/>
              </a:spcBef>
              <a:buSzTx/>
              <a:buNone/>
              <a:defRPr b="0" sz="1500">
                <a:solidFill>
                  <a:srgbClr val="C00000"/>
                </a:solidFill>
                <a:latin typeface="Verdana"/>
                <a:ea typeface="Verdana"/>
                <a:cs typeface="Verdana"/>
                <a:sym typeface="Verdana"/>
              </a:defRPr>
            </a:pPr>
            <a:r>
              <a:t>rm manifest.csv</a:t>
            </a:r>
          </a:p>
          <a:p>
            <a:pPr marL="0" indent="0">
              <a:lnSpc>
                <a:spcPct val="100000"/>
              </a:lnSpc>
              <a:spcBef>
                <a:spcPts val="0"/>
              </a:spcBef>
              <a:buSzTx/>
              <a:buNone/>
              <a:defRPr b="0" sz="1500">
                <a:solidFill>
                  <a:srgbClr val="C00000"/>
                </a:solidFill>
                <a:latin typeface="Verdana"/>
                <a:ea typeface="Verdana"/>
                <a:cs typeface="Verdana"/>
                <a:sym typeface="Verdana"/>
              </a:defRPr>
            </a:pPr>
            <a:r>
              <a:t>rm schema-file.csv</a:t>
            </a:r>
          </a:p>
          <a:p>
            <a:pPr marL="0" indent="0">
              <a:lnSpc>
                <a:spcPct val="100000"/>
              </a:lnSpc>
              <a:spcBef>
                <a:spcPts val="0"/>
              </a:spcBef>
              <a:buSzTx/>
              <a:buNone/>
              <a:defRPr b="0" sz="1500">
                <a:solidFill>
                  <a:srgbClr val="C00000"/>
                </a:solidFill>
                <a:latin typeface="Verdana"/>
                <a:ea typeface="Verdana"/>
                <a:cs typeface="Verdana"/>
                <a:sym typeface="Verdana"/>
              </a:defRPr>
            </a:pPr>
            <a:r>
              <a:t>cd ..; tree 2019im</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5" name="標題 1"/>
          <p:cNvSpPr txBox="1"/>
          <p:nvPr>
            <p:ph type="title"/>
          </p:nvPr>
        </p:nvSpPr>
        <p:spPr>
          <a:xfrm>
            <a:off x="830262" y="0"/>
            <a:ext cx="7399337" cy="841375"/>
          </a:xfrm>
          <a:prstGeom prst="rect">
            <a:avLst/>
          </a:prstGeom>
        </p:spPr>
        <p:txBody>
          <a:bodyPr/>
          <a:lstStyle/>
          <a:p>
            <a:pPr>
              <a:defRPr b="0">
                <a:latin typeface="標楷體"/>
                <a:ea typeface="標楷體"/>
                <a:cs typeface="標楷體"/>
                <a:sym typeface="標楷體"/>
              </a:defRPr>
            </a:pPr>
            <a:r>
              <a:t>2019/0</a:t>
            </a:r>
            <a:r>
              <a:t>3 各航空站及港口總量</a:t>
            </a:r>
          </a:p>
        </p:txBody>
      </p:sp>
      <p:sp>
        <p:nvSpPr>
          <p:cNvPr id="776" name="文字版面配置區 2"/>
          <p:cNvSpPr txBox="1"/>
          <p:nvPr>
            <p:ph type="body" idx="1"/>
          </p:nvPr>
        </p:nvSpPr>
        <p:spPr>
          <a:xfrm>
            <a:off x="939799" y="1200416"/>
            <a:ext cx="7180264" cy="4776692"/>
          </a:xfrm>
          <a:prstGeom prst="rect">
            <a:avLst/>
          </a:prstGeom>
        </p:spPr>
        <p:txBody>
          <a:bodyPr/>
          <a:lstStyle/>
          <a:p>
            <a:pPr marL="0" indent="0">
              <a:buSzTx/>
              <a:buNone/>
              <a:defRPr b="0" sz="1800">
                <a:solidFill>
                  <a:srgbClr val="C00000"/>
                </a:solidFill>
                <a:latin typeface="Verdana"/>
                <a:ea typeface="Verdana"/>
                <a:cs typeface="Verdana"/>
                <a:sym typeface="Verdana"/>
              </a:defRPr>
            </a:pPr>
            <a:r>
              <a:t>$ </a:t>
            </a:r>
            <a:r>
              <a:rPr b="1">
                <a:solidFill>
                  <a:srgbClr val="0070C0"/>
                </a:solidFill>
              </a:rPr>
              <a:t>mkdir dataset/twim</a:t>
            </a:r>
            <a:endParaRPr>
              <a:solidFill>
                <a:srgbClr val="0070C0"/>
              </a:solidFill>
            </a:endParaRPr>
          </a:p>
          <a:p>
            <a:pPr marL="0" indent="0">
              <a:buSzTx/>
              <a:buNone/>
              <a:defRPr b="0" sz="1800">
                <a:solidFill>
                  <a:srgbClr val="C00000"/>
                </a:solidFill>
                <a:latin typeface="Verdana"/>
                <a:ea typeface="Verdana"/>
                <a:cs typeface="Verdana"/>
                <a:sym typeface="Verdana"/>
              </a:defRPr>
            </a:pPr>
            <a:r>
              <a:t>$</a:t>
            </a:r>
            <a:r>
              <a:rPr sz="2400"/>
              <a:t> </a:t>
            </a:r>
            <a:r>
              <a:rPr b="1">
                <a:solidFill>
                  <a:srgbClr val="0070C0"/>
                </a:solidFill>
              </a:rPr>
              <a:t>nano twimsum.sh</a:t>
            </a:r>
            <a:endParaRPr sz="400">
              <a:solidFill>
                <a:srgbClr val="0070C0"/>
              </a:solidFill>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#!/bin/bash</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cat 2019im/20190331-DailyImmigPort.csv | cut -d',' -f9 | tail -n +3 &gt; /tmp/x.csv</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n=$(cat /tmp/x.csv | tr '\n' '+');echo "</a:t>
            </a:r>
            <a:r>
              <a:rPr>
                <a:latin typeface="標楷體"/>
                <a:ea typeface="標楷體"/>
                <a:cs typeface="標楷體"/>
                <a:sym typeface="標楷體"/>
              </a:rPr>
              <a:t>桃園機場</a:t>
            </a:r>
            <a:r>
              <a:t>,$(( ${n%+*} ))"  &gt; dataset/twim/taoyuan201903.csv</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cat 2019im/20190331-DailyImmigPort.csv | cut -d',' -f12 | tail -n +3 &gt; /tmp/x.csv</a:t>
            </a:r>
            <a:endParaRPr>
              <a:latin typeface="Arial Narrow"/>
              <a:ea typeface="Arial Narrow"/>
              <a:cs typeface="Arial Narrow"/>
              <a:sym typeface="Arial Narrow"/>
            </a:endParaRPr>
          </a:p>
          <a:p>
            <a:pPr lvl="1" marL="0" indent="0" defTabSz="457200">
              <a:lnSpc>
                <a:spcPct val="100000"/>
              </a:lnSpc>
              <a:spcBef>
                <a:spcPts val="0"/>
              </a:spcBef>
              <a:buSzTx/>
              <a:buNone/>
              <a:defRPr b="0" sz="1600">
                <a:solidFill>
                  <a:srgbClr val="C00000"/>
                </a:solidFill>
                <a:latin typeface="Verdana"/>
                <a:ea typeface="Verdana"/>
                <a:cs typeface="Verdana"/>
                <a:sym typeface="Verdana"/>
              </a:defRPr>
            </a:pPr>
            <a:r>
              <a:t>n=$(cat /tmp/x.csv | tr '\n' '+');echo "</a:t>
            </a:r>
            <a:r>
              <a:rPr>
                <a:latin typeface="標楷體"/>
                <a:ea typeface="標楷體"/>
                <a:cs typeface="標楷體"/>
                <a:sym typeface="標楷體"/>
              </a:rPr>
              <a:t>高雄機場</a:t>
            </a:r>
            <a:r>
              <a:t>,$(( ${n%+*} ))"  &gt;  dataset/twim/kaohsiung201903.csv</a:t>
            </a:r>
          </a:p>
          <a:p>
            <a:pPr marL="0" indent="0">
              <a:spcBef>
                <a:spcPts val="700"/>
              </a:spcBef>
              <a:buSzTx/>
              <a:buNone/>
              <a:defRPr b="0" sz="1600">
                <a:solidFill>
                  <a:srgbClr val="C00000"/>
                </a:solidFill>
                <a:latin typeface="Verdana"/>
                <a:ea typeface="Verdana"/>
                <a:cs typeface="Verdana"/>
                <a:sym typeface="Verdana"/>
              </a:defRPr>
            </a:pPr>
          </a:p>
          <a:p>
            <a:pPr marL="0" indent="0" defTabSz="457200">
              <a:lnSpc>
                <a:spcPct val="100000"/>
              </a:lnSpc>
              <a:spcBef>
                <a:spcPts val="0"/>
              </a:spcBef>
              <a:buSzTx/>
              <a:buNone/>
              <a:defRPr b="0" sz="1600">
                <a:solidFill>
                  <a:srgbClr val="C00000"/>
                </a:solidFill>
                <a:latin typeface="Verdana"/>
                <a:ea typeface="Verdana"/>
                <a:cs typeface="Verdana"/>
                <a:sym typeface="Verdana"/>
              </a:defRPr>
            </a:pPr>
            <a:r>
              <a:t>$ </a:t>
            </a:r>
            <a:r>
              <a:rPr b="1" sz="1800">
                <a:solidFill>
                  <a:srgbClr val="0070C0"/>
                </a:solidFill>
              </a:rPr>
              <a:t>cat dataset/twim/taoyuan201903.csv </a:t>
            </a:r>
          </a:p>
          <a:p>
            <a:pPr marL="0" indent="0" defTabSz="457200">
              <a:lnSpc>
                <a:spcPct val="100000"/>
              </a:lnSpc>
              <a:spcBef>
                <a:spcPts val="0"/>
              </a:spcBef>
              <a:buSzTx/>
              <a:buNone/>
              <a:defRPr b="0" sz="1600">
                <a:solidFill>
                  <a:srgbClr val="C00000"/>
                </a:solidFill>
                <a:latin typeface="Verdana"/>
                <a:ea typeface="Verdana"/>
                <a:cs typeface="Verdana"/>
                <a:sym typeface="Verdana"/>
              </a:defRPr>
            </a:pPr>
            <a:r>
              <a:t>桃園機場,3612791</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5" name="標題 1"/>
          <p:cNvSpPr txBox="1"/>
          <p:nvPr>
            <p:ph type="title" idx="4294967295"/>
          </p:nvPr>
        </p:nvSpPr>
        <p:spPr>
          <a:xfrm>
            <a:off x="790687" y="195860"/>
            <a:ext cx="7399340" cy="605140"/>
          </a:xfrm>
          <a:prstGeom prst="rect">
            <a:avLst/>
          </a:prstGeom>
        </p:spPr>
        <p:txBody>
          <a:bodyPr/>
          <a:lstStyle/>
          <a:p>
            <a:pPr algn="ctr"/>
            <a:r>
              <a:t>設定 </a:t>
            </a:r>
            <a:r>
              <a:t>Session</a:t>
            </a:r>
          </a:p>
        </p:txBody>
      </p:sp>
      <p:grpSp>
        <p:nvGrpSpPr>
          <p:cNvPr id="590" name="群組 9"/>
          <p:cNvGrpSpPr/>
          <p:nvPr/>
        </p:nvGrpSpPr>
        <p:grpSpPr>
          <a:xfrm>
            <a:off x="1832800" y="1010099"/>
            <a:ext cx="5734051" cy="5172076"/>
            <a:chOff x="0" y="0"/>
            <a:chExt cx="5734050" cy="5172075"/>
          </a:xfrm>
        </p:grpSpPr>
        <p:pic>
          <p:nvPicPr>
            <p:cNvPr id="586" name="圖片 4" descr="圖片 4"/>
            <p:cNvPicPr>
              <a:picLocks noChangeAspect="1"/>
            </p:cNvPicPr>
            <p:nvPr/>
          </p:nvPicPr>
          <p:blipFill>
            <a:blip r:embed="rId2">
              <a:extLst/>
            </a:blip>
            <a:stretch>
              <a:fillRect/>
            </a:stretch>
          </p:blipFill>
          <p:spPr>
            <a:xfrm>
              <a:off x="0" y="0"/>
              <a:ext cx="5734050" cy="5172075"/>
            </a:xfrm>
            <a:prstGeom prst="rect">
              <a:avLst/>
            </a:prstGeom>
            <a:ln w="12700" cap="flat">
              <a:noFill/>
              <a:miter lim="400000"/>
            </a:ln>
            <a:effectLst/>
          </p:spPr>
        </p:pic>
        <p:sp>
          <p:nvSpPr>
            <p:cNvPr id="587" name="矩形 5"/>
            <p:cNvSpPr/>
            <p:nvPr/>
          </p:nvSpPr>
          <p:spPr>
            <a:xfrm>
              <a:off x="2017940" y="1209387"/>
              <a:ext cx="1251858" cy="369331"/>
            </a:xfrm>
            <a:prstGeom prst="rect">
              <a:avLst/>
            </a:prstGeom>
            <a:noFill/>
            <a:ln w="25400" cap="flat">
              <a:solidFill>
                <a:srgbClr val="FF0000"/>
              </a:solidFill>
              <a:prstDash val="solid"/>
              <a:round/>
            </a:ln>
            <a:effectLst/>
          </p:spPr>
          <p:txBody>
            <a:bodyPr wrap="square" lIns="45718" tIns="45718" rIns="45718" bIns="45718" numCol="1" anchor="ctr">
              <a:spAutoFit/>
            </a:bodyPr>
            <a:lstStyle/>
            <a:p>
              <a:pPr>
                <a:defRPr>
                  <a:solidFill>
                    <a:srgbClr val="FF0000"/>
                  </a:solidFill>
                </a:defRPr>
              </a:pPr>
            </a:p>
          </p:txBody>
        </p:sp>
        <p:sp>
          <p:nvSpPr>
            <p:cNvPr id="588" name="矩形 6"/>
            <p:cNvSpPr/>
            <p:nvPr/>
          </p:nvSpPr>
          <p:spPr>
            <a:xfrm>
              <a:off x="4467226" y="1214830"/>
              <a:ext cx="1012373" cy="369331"/>
            </a:xfrm>
            <a:prstGeom prst="rect">
              <a:avLst/>
            </a:prstGeom>
            <a:noFill/>
            <a:ln w="25400" cap="flat">
              <a:solidFill>
                <a:srgbClr val="FF0000"/>
              </a:solidFill>
              <a:prstDash val="solid"/>
              <a:round/>
            </a:ln>
            <a:effectLst/>
          </p:spPr>
          <p:txBody>
            <a:bodyPr wrap="square" lIns="45718" tIns="45718" rIns="45718" bIns="45718" numCol="1" anchor="ctr">
              <a:spAutoFit/>
            </a:bodyPr>
            <a:lstStyle/>
            <a:p>
              <a:pPr>
                <a:defRPr>
                  <a:solidFill>
                    <a:srgbClr val="FF0000"/>
                  </a:solidFill>
                </a:defRPr>
              </a:pPr>
            </a:p>
          </p:txBody>
        </p:sp>
        <p:sp>
          <p:nvSpPr>
            <p:cNvPr id="589" name="矩形 7"/>
            <p:cNvSpPr/>
            <p:nvPr/>
          </p:nvSpPr>
          <p:spPr>
            <a:xfrm>
              <a:off x="3454853" y="4752687"/>
              <a:ext cx="1012373" cy="369331"/>
            </a:xfrm>
            <a:prstGeom prst="rect">
              <a:avLst/>
            </a:prstGeom>
            <a:noFill/>
            <a:ln w="25400" cap="flat">
              <a:solidFill>
                <a:srgbClr val="FF0000"/>
              </a:solidFill>
              <a:prstDash val="solid"/>
              <a:round/>
            </a:ln>
            <a:effectLst/>
          </p:spPr>
          <p:txBody>
            <a:bodyPr wrap="square" lIns="45718" tIns="45718" rIns="45718" bIns="45718" numCol="1" anchor="ctr">
              <a:spAutoFit/>
            </a:bodyPr>
            <a:lstStyle/>
            <a:p>
              <a:pPr>
                <a:defRPr>
                  <a:solidFill>
                    <a:srgbClr val="FF0000"/>
                  </a:solidFill>
                </a:defRPr>
              </a:pPr>
            </a:p>
          </p:txBody>
        </p:sp>
      </p:gr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0" name="標題 1"/>
          <p:cNvSpPr txBox="1"/>
          <p:nvPr>
            <p:ph type="title"/>
          </p:nvPr>
        </p:nvSpPr>
        <p:spPr>
          <a:prstGeom prst="rect">
            <a:avLst/>
          </a:prstGeom>
        </p:spPr>
        <p:txBody>
          <a:bodyPr/>
          <a:lstStyle>
            <a:lvl1pPr>
              <a:defRPr sz="4000">
                <a:solidFill>
                  <a:srgbClr val="000000"/>
                </a:solidFill>
                <a:latin typeface="標楷體"/>
                <a:ea typeface="標楷體"/>
                <a:cs typeface="標楷體"/>
                <a:sym typeface="標楷體"/>
              </a:defRPr>
            </a:lvl1pPr>
          </a:lstStyle>
          <a:p>
            <a:pPr/>
            <a:r>
              <a:t>練習</a:t>
            </a:r>
          </a:p>
        </p:txBody>
      </p:sp>
      <p:sp>
        <p:nvSpPr>
          <p:cNvPr id="781" name="矩形 4"/>
          <p:cNvSpPr txBox="1"/>
          <p:nvPr/>
        </p:nvSpPr>
        <p:spPr>
          <a:xfrm>
            <a:off x="692404" y="2406306"/>
            <a:ext cx="8011287"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C00000"/>
                </a:solidFill>
                <a:latin typeface="標楷體"/>
                <a:ea typeface="標楷體"/>
                <a:cs typeface="標楷體"/>
                <a:sym typeface="標楷體"/>
              </a:defRPr>
            </a:pPr>
            <a:r>
              <a:rPr sz="2600">
                <a:latin typeface="Verdana"/>
                <a:ea typeface="Verdana"/>
                <a:cs typeface="Verdana"/>
                <a:sym typeface="Verdana"/>
              </a:rPr>
              <a:t>1. 2019/0</a:t>
            </a:r>
            <a:r>
              <a:rPr sz="2600">
                <a:latin typeface="Verdana"/>
                <a:ea typeface="Verdana"/>
                <a:cs typeface="Verdana"/>
                <a:sym typeface="Verdana"/>
              </a:rPr>
              <a:t>3</a:t>
            </a:r>
            <a:r>
              <a:t> </a:t>
            </a:r>
            <a:r>
              <a:t>各港口的出入境排行榜</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5" name="標題 1"/>
          <p:cNvSpPr txBox="1"/>
          <p:nvPr>
            <p:ph type="title"/>
          </p:nvPr>
        </p:nvSpPr>
        <p:spPr>
          <a:prstGeom prst="rect">
            <a:avLst/>
          </a:prstGeom>
        </p:spPr>
        <p:txBody>
          <a:bodyPr/>
          <a:lstStyle>
            <a:lvl1pPr>
              <a:defRPr sz="4000">
                <a:solidFill>
                  <a:srgbClr val="000000"/>
                </a:solidFill>
                <a:latin typeface="標楷體"/>
                <a:ea typeface="標楷體"/>
                <a:cs typeface="標楷體"/>
                <a:sym typeface="標楷體"/>
              </a:defRPr>
            </a:lvl1pPr>
          </a:lstStyle>
          <a:p>
            <a:pPr/>
            <a:r>
              <a:t>課後作業</a:t>
            </a:r>
          </a:p>
        </p:txBody>
      </p:sp>
      <p:sp>
        <p:nvSpPr>
          <p:cNvPr id="786" name="矩形 4"/>
          <p:cNvSpPr txBox="1"/>
          <p:nvPr/>
        </p:nvSpPr>
        <p:spPr>
          <a:xfrm>
            <a:off x="424135" y="1937244"/>
            <a:ext cx="8295730" cy="237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C00000"/>
                </a:solidFill>
                <a:latin typeface="標楷體"/>
                <a:ea typeface="標楷體"/>
                <a:cs typeface="標楷體"/>
                <a:sym typeface="標楷體"/>
              </a:defRPr>
            </a:pPr>
            <a:r>
              <a:t>1. 請修改 </a:t>
            </a:r>
            <a:r>
              <a:rPr sz="2600">
                <a:latin typeface="Verdana"/>
                <a:ea typeface="Verdana"/>
                <a:cs typeface="Verdana"/>
                <a:sym typeface="Verdana"/>
              </a:rPr>
              <a:t>twim.sh</a:t>
            </a:r>
            <a:r>
              <a:t> 程式, 最後產生的目錄中, 只保留當月的最後一個檔案</a:t>
            </a:r>
          </a:p>
          <a:p>
            <a:pPr>
              <a:defRPr sz="2800">
                <a:solidFill>
                  <a:srgbClr val="C00000"/>
                </a:solidFill>
                <a:latin typeface="標楷體"/>
                <a:ea typeface="標楷體"/>
                <a:cs typeface="標楷體"/>
                <a:sym typeface="標楷體"/>
              </a:defRPr>
            </a:pPr>
          </a:p>
          <a:p>
            <a:pPr>
              <a:defRPr sz="2800">
                <a:solidFill>
                  <a:srgbClr val="C00000"/>
                </a:solidFill>
                <a:latin typeface="標楷體"/>
                <a:ea typeface="標楷體"/>
                <a:cs typeface="標楷體"/>
                <a:sym typeface="標楷體"/>
              </a:defRPr>
            </a:pPr>
            <a:r>
              <a:t>2. 基隆港 </a:t>
            </a:r>
            <a:r>
              <a:rPr sz="2600">
                <a:latin typeface="Verdana"/>
                <a:ea typeface="Verdana"/>
                <a:cs typeface="Verdana"/>
                <a:sym typeface="Verdana"/>
              </a:rPr>
              <a:t>2</a:t>
            </a:r>
            <a:r>
              <a:t> 月份的入境總人數？</a:t>
            </a:r>
          </a:p>
          <a:p>
            <a:pPr>
              <a:defRPr sz="2800">
                <a:solidFill>
                  <a:srgbClr val="C00000"/>
                </a:solidFill>
                <a:latin typeface="標楷體"/>
                <a:ea typeface="標楷體"/>
                <a:cs typeface="標楷體"/>
                <a:sym typeface="標楷體"/>
              </a:defRPr>
            </a:pPr>
          </a:p>
          <a:p>
            <a:pPr>
              <a:defRPr sz="2800">
                <a:solidFill>
                  <a:srgbClr val="C00000"/>
                </a:solidFill>
                <a:latin typeface="標楷體"/>
                <a:ea typeface="標楷體"/>
                <a:cs typeface="標楷體"/>
                <a:sym typeface="標楷體"/>
              </a:defRPr>
            </a:pPr>
            <a:r>
              <a:t>3. 高雄港 </a:t>
            </a:r>
            <a:r>
              <a:rPr sz="2600">
                <a:latin typeface="Verdana"/>
                <a:ea typeface="Verdana"/>
                <a:cs typeface="Verdana"/>
                <a:sym typeface="Verdana"/>
              </a:rPr>
              <a:t>3</a:t>
            </a:r>
            <a:r>
              <a:t> </a:t>
            </a:r>
            <a:r>
              <a:t>月份出境總人數？（總合結果 </a:t>
            </a:r>
            <a:r>
              <a:t>4094</a:t>
            </a:r>
            <a:r>
              <a:t>）</a:t>
            </a:r>
            <a:r>
              <a:t> </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0" name="HDFS 基本操作命令"/>
          <p:cNvSpPr txBox="1"/>
          <p:nvPr/>
        </p:nvSpPr>
        <p:spPr>
          <a:xfrm>
            <a:off x="1714494" y="2127250"/>
            <a:ext cx="5511811" cy="764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914400">
              <a:defRPr sz="4400">
                <a:solidFill>
                  <a:srgbClr val="C00000"/>
                </a:solidFill>
                <a:latin typeface="Verdana"/>
                <a:ea typeface="Verdana"/>
                <a:cs typeface="Verdana"/>
                <a:sym typeface="Verdana"/>
              </a:defRPr>
            </a:pPr>
            <a:r>
              <a:t>HDFS </a:t>
            </a:r>
            <a:r>
              <a:rPr sz="4800">
                <a:latin typeface="標楷體"/>
                <a:ea typeface="標楷體"/>
                <a:cs typeface="標楷體"/>
                <a:sym typeface="標楷體"/>
              </a:rPr>
              <a:t>基本操作命令</a:t>
            </a:r>
          </a:p>
        </p:txBody>
      </p:sp>
      <p:sp>
        <p:nvSpPr>
          <p:cNvPr id="791" name="大標題"/>
          <p:cNvSpPr txBox="1"/>
          <p:nvPr>
            <p:ph type="title" idx="4294967295"/>
          </p:nvPr>
        </p:nvSpPr>
        <p:spPr>
          <a:xfrm>
            <a:off x="830262" y="0"/>
            <a:ext cx="7399338" cy="841375"/>
          </a:xfrm>
          <a:prstGeom prst="rect">
            <a:avLst/>
          </a:prstGeom>
        </p:spPr>
        <p:txBody>
          <a:bodyPr/>
          <a:lstStyle/>
          <a:p>
            <a:pPr/>
          </a:p>
        </p:txBody>
      </p:sp>
      <p:pic>
        <p:nvPicPr>
          <p:cNvPr id="792" name="image.png" descr="image.png"/>
          <p:cNvPicPr>
            <a:picLocks noChangeAspect="1"/>
          </p:cNvPicPr>
          <p:nvPr/>
        </p:nvPicPr>
        <p:blipFill>
          <a:blip r:embed="rId2">
            <a:extLst/>
          </a:blip>
          <a:srcRect l="9443" t="28538" r="5102" b="24908"/>
          <a:stretch>
            <a:fillRect/>
          </a:stretch>
        </p:blipFill>
        <p:spPr>
          <a:xfrm>
            <a:off x="2847974" y="3563937"/>
            <a:ext cx="2767014" cy="1508126"/>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4" name="HDFS 操作命令 (一)"/>
          <p:cNvSpPr txBox="1"/>
          <p:nvPr>
            <p:ph type="title" idx="4294967295"/>
          </p:nvPr>
        </p:nvSpPr>
        <p:spPr>
          <a:xfrm>
            <a:off x="830262" y="0"/>
            <a:ext cx="7399338" cy="841375"/>
          </a:xfrm>
          <a:prstGeom prst="rect">
            <a:avLst/>
          </a:prstGeom>
        </p:spPr>
        <p:txBody>
          <a:bodyPr/>
          <a:lstStyle/>
          <a:p>
            <a:pPr>
              <a:defRPr>
                <a:latin typeface="Verdana"/>
                <a:ea typeface="Verdana"/>
                <a:cs typeface="Verdana"/>
                <a:sym typeface="Verdana"/>
              </a:defRPr>
            </a:pPr>
            <a:r>
              <a:t>HDFS </a:t>
            </a:r>
            <a:r>
              <a:rPr b="0" sz="3200">
                <a:latin typeface="標楷體"/>
                <a:ea typeface="標楷體"/>
                <a:cs typeface="標楷體"/>
                <a:sym typeface="標楷體"/>
              </a:rPr>
              <a:t>操作命令 </a:t>
            </a:r>
            <a:r>
              <a:rPr b="0" sz="3200">
                <a:latin typeface="標楷體"/>
                <a:ea typeface="標楷體"/>
                <a:cs typeface="標楷體"/>
                <a:sym typeface="標楷體"/>
              </a:rPr>
              <a:t>(</a:t>
            </a:r>
            <a:r>
              <a:rPr b="0" sz="3200">
                <a:latin typeface="標楷體"/>
                <a:ea typeface="標楷體"/>
                <a:cs typeface="標楷體"/>
                <a:sym typeface="標楷體"/>
              </a:rPr>
              <a:t>一</a:t>
            </a:r>
            <a:r>
              <a:rPr b="0" sz="3200">
                <a:latin typeface="標楷體"/>
                <a:ea typeface="標楷體"/>
                <a:cs typeface="標楷體"/>
                <a:sym typeface="標楷體"/>
              </a:rPr>
              <a:t>)</a:t>
            </a:r>
          </a:p>
        </p:txBody>
      </p:sp>
      <p:sp>
        <p:nvSpPr>
          <p:cNvPr id="795" name="顯示使用者 HDFS 家目錄…"/>
          <p:cNvSpPr txBox="1"/>
          <p:nvPr/>
        </p:nvSpPr>
        <p:spPr>
          <a:xfrm>
            <a:off x="823912" y="1233487"/>
            <a:ext cx="7405688" cy="48948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a:solidFill>
                  <a:srgbClr val="C00000"/>
                </a:solidFill>
                <a:latin typeface="標楷體"/>
                <a:ea typeface="標楷體"/>
                <a:cs typeface="標楷體"/>
                <a:sym typeface="標楷體"/>
              </a:defRPr>
            </a:pPr>
            <a:r>
              <a:t>顯示使用者 </a:t>
            </a:r>
            <a:r>
              <a:rPr sz="1600">
                <a:latin typeface="Verdana"/>
                <a:ea typeface="Verdana"/>
                <a:cs typeface="Verdana"/>
                <a:sym typeface="Verdana"/>
              </a:rPr>
              <a:t>HDFS</a:t>
            </a:r>
            <a:r>
              <a:t> 家目錄</a:t>
            </a:r>
            <a:endParaRPr>
              <a:solidFill>
                <a:srgbClr val="0070C0"/>
              </a:solidFill>
            </a:endParaRPr>
          </a:p>
          <a:p>
            <a:pPr defTabSz="914400">
              <a:defRPr sz="1600">
                <a:solidFill>
                  <a:srgbClr val="C00000"/>
                </a:solidFill>
                <a:latin typeface="Verdana"/>
                <a:ea typeface="Verdana"/>
                <a:cs typeface="Verdana"/>
                <a:sym typeface="Verdana"/>
              </a:defRPr>
            </a:pPr>
            <a:r>
              <a:t>$ </a:t>
            </a:r>
            <a:r>
              <a:rPr b="1">
                <a:solidFill>
                  <a:srgbClr val="0070C0"/>
                </a:solidFill>
              </a:rPr>
              <a:t>pig -e 'pwd'  2&gt;/dev/null</a:t>
            </a:r>
            <a:endParaRPr b="1">
              <a:solidFill>
                <a:srgbClr val="0070C0"/>
              </a:solidFill>
            </a:endParaRPr>
          </a:p>
          <a:p>
            <a:pPr defTabSz="914400">
              <a:defRPr sz="1500">
                <a:solidFill>
                  <a:srgbClr val="C00000"/>
                </a:solidFill>
                <a:latin typeface="Verdana"/>
                <a:ea typeface="Verdana"/>
                <a:cs typeface="Verdana"/>
                <a:sym typeface="Verdana"/>
              </a:defRPr>
            </a:pPr>
            <a:r>
              <a:t>hdfs://nna:8020/user/rbean</a:t>
            </a:r>
          </a:p>
          <a:p>
            <a:pPr defTabSz="914400">
              <a:defRPr sz="15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 </a:t>
            </a:r>
            <a:r>
              <a:rPr b="1">
                <a:solidFill>
                  <a:srgbClr val="0070C0"/>
                </a:solidFill>
              </a:rPr>
              <a:t>hdfs dfs -mkdir dataset</a:t>
            </a:r>
            <a:r>
              <a:rPr b="1">
                <a:solidFill>
                  <a:srgbClr val="FF2600"/>
                </a:solidFill>
              </a:rPr>
              <a:t>/</a:t>
            </a:r>
          </a:p>
          <a:p>
            <a:pPr defTabSz="914400">
              <a:defRPr sz="1600">
                <a:solidFill>
                  <a:srgbClr val="C00000"/>
                </a:solidFill>
                <a:latin typeface="Verdana"/>
                <a:ea typeface="Verdana"/>
                <a:cs typeface="Verdana"/>
                <a:sym typeface="Verdana"/>
              </a:defRPr>
            </a:pPr>
            <a:r>
              <a:t>$ </a:t>
            </a:r>
            <a:r>
              <a:rPr b="1">
                <a:solidFill>
                  <a:srgbClr val="0070C0"/>
                </a:solidFill>
              </a:rPr>
              <a:t>hdfs dfs -ls /user/rbean</a:t>
            </a:r>
            <a:endParaRPr b="1">
              <a:solidFill>
                <a:srgbClr val="0070C0"/>
              </a:solidFill>
            </a:endParaRPr>
          </a:p>
          <a:p>
            <a:pPr defTabSz="914400">
              <a:defRPr sz="1600">
                <a:solidFill>
                  <a:srgbClr val="C00000"/>
                </a:solidFill>
                <a:latin typeface="Verdana"/>
                <a:ea typeface="Verdana"/>
                <a:cs typeface="Verdana"/>
                <a:sym typeface="Verdana"/>
              </a:defRPr>
            </a:pPr>
            <a:r>
              <a:t>Found 1 items</a:t>
            </a:r>
          </a:p>
          <a:p>
            <a:pPr defTabSz="914400">
              <a:defRPr sz="1600">
                <a:solidFill>
                  <a:srgbClr val="C00000"/>
                </a:solidFill>
                <a:latin typeface="Verdana"/>
                <a:ea typeface="Verdana"/>
                <a:cs typeface="Verdana"/>
                <a:sym typeface="Verdana"/>
              </a:defRPr>
            </a:pPr>
            <a:r>
              <a:t>drwxr-xr-x   - rbean rbean  0 2020-02-20 10:32 /user/rbean/</a:t>
            </a:r>
            <a:r>
              <a:rPr b="1"/>
              <a:t>dataset</a:t>
            </a:r>
            <a:endParaRPr b="1"/>
          </a:p>
          <a:p>
            <a:pPr defTabSz="914400">
              <a:defRPr sz="1900">
                <a:solidFill>
                  <a:srgbClr val="C00000"/>
                </a:solidFill>
                <a:latin typeface="標楷體"/>
                <a:ea typeface="標楷體"/>
                <a:cs typeface="標楷體"/>
                <a:sym typeface="標楷體"/>
              </a:defRPr>
            </a:pPr>
          </a:p>
          <a:p>
            <a:pPr defTabSz="914400">
              <a:defRPr sz="1600">
                <a:solidFill>
                  <a:srgbClr val="C00000"/>
                </a:solidFill>
                <a:latin typeface="Verdana"/>
                <a:ea typeface="Verdana"/>
                <a:cs typeface="Verdana"/>
                <a:sym typeface="Verdana"/>
              </a:defRPr>
            </a:pPr>
            <a:r>
              <a:t>$ </a:t>
            </a:r>
            <a:r>
              <a:rPr b="1">
                <a:solidFill>
                  <a:srgbClr val="0070C0"/>
                </a:solidFill>
              </a:rPr>
              <a:t>hdfs dfs -put /etc/passwd dataset</a:t>
            </a:r>
            <a:r>
              <a:rPr b="1">
                <a:solidFill>
                  <a:srgbClr val="FF2600"/>
                </a:solidFill>
              </a:rPr>
              <a:t>/</a:t>
            </a:r>
          </a:p>
          <a:p>
            <a:pPr defTabSz="914400">
              <a:defRPr sz="1600">
                <a:solidFill>
                  <a:srgbClr val="C00000"/>
                </a:solidFill>
                <a:latin typeface="Verdana"/>
                <a:ea typeface="Verdana"/>
                <a:cs typeface="Verdana"/>
                <a:sym typeface="Verdana"/>
              </a:defRPr>
            </a:pPr>
            <a:r>
              <a:t>$ </a:t>
            </a:r>
            <a:r>
              <a:rPr b="1">
                <a:solidFill>
                  <a:srgbClr val="0070C0"/>
                </a:solidFill>
              </a:rPr>
              <a:t>hdfs dfs -cat dataset/passwd | head -n 2</a:t>
            </a:r>
          </a:p>
          <a:p>
            <a:pPr defTabSz="914400">
              <a:defRPr sz="1600">
                <a:solidFill>
                  <a:srgbClr val="C00000"/>
                </a:solidFill>
                <a:latin typeface="Verdana"/>
                <a:ea typeface="Verdana"/>
                <a:cs typeface="Verdana"/>
                <a:sym typeface="Verdana"/>
              </a:defRPr>
            </a:pPr>
            <a:r>
              <a:t>root:x:0:0:root:/root:/bin/bash</a:t>
            </a:r>
          </a:p>
          <a:p>
            <a:pPr defTabSz="914400">
              <a:defRPr sz="1600">
                <a:solidFill>
                  <a:srgbClr val="C00000"/>
                </a:solidFill>
                <a:latin typeface="Verdana"/>
                <a:ea typeface="Verdana"/>
                <a:cs typeface="Verdana"/>
                <a:sym typeface="Verdana"/>
              </a:defRPr>
            </a:pPr>
            <a:r>
              <a:t>daemon:x:1:1:daemon:/usr/sbin:/usr/sbin/nologin</a:t>
            </a:r>
          </a:p>
          <a:p>
            <a:pPr defTabSz="914400">
              <a:defRPr sz="1900">
                <a:solidFill>
                  <a:srgbClr val="C00000"/>
                </a:solidFill>
                <a:latin typeface="標楷體"/>
                <a:ea typeface="標楷體"/>
                <a:cs typeface="標楷體"/>
                <a:sym typeface="標楷體"/>
              </a:defRPr>
            </a:pPr>
          </a:p>
          <a:p>
            <a:pPr defTabSz="914400">
              <a:defRPr sz="1600">
                <a:solidFill>
                  <a:srgbClr val="C00000"/>
                </a:solidFill>
                <a:latin typeface="Verdana"/>
                <a:ea typeface="Verdana"/>
                <a:cs typeface="Verdana"/>
                <a:sym typeface="Verdana"/>
              </a:defRPr>
            </a:pPr>
            <a:r>
              <a:t>$ </a:t>
            </a:r>
            <a:r>
              <a:rPr b="1">
                <a:solidFill>
                  <a:srgbClr val="0070C0"/>
                </a:solidFill>
              </a:rPr>
              <a:t>hdfs dfs -rm dataset/passwd</a:t>
            </a:r>
          </a:p>
          <a:p>
            <a:pPr defTabSz="914400">
              <a:defRPr sz="1600">
                <a:solidFill>
                  <a:srgbClr val="C00000"/>
                </a:solidFill>
                <a:latin typeface="Verdana"/>
                <a:ea typeface="Verdana"/>
                <a:cs typeface="Verdana"/>
                <a:sym typeface="Verdana"/>
              </a:defRPr>
            </a:pPr>
            <a:r>
              <a:t>Deleted dataset/passwd</a:t>
            </a:r>
          </a:p>
          <a:p>
            <a:pPr defTabSz="914400">
              <a:defRPr sz="1600">
                <a:solidFill>
                  <a:srgbClr val="C00000"/>
                </a:solidFill>
                <a:latin typeface="Verdana"/>
                <a:ea typeface="Verdana"/>
                <a:cs typeface="Verdana"/>
                <a:sym typeface="Verdana"/>
              </a:defRPr>
            </a:pPr>
            <a:r>
              <a:t>$ </a:t>
            </a:r>
            <a:r>
              <a:rPr b="1">
                <a:solidFill>
                  <a:srgbClr val="0070C0"/>
                </a:solidFill>
              </a:rPr>
              <a:t>hdfs dfs -rm -r dataset</a:t>
            </a:r>
            <a:r>
              <a:rPr b="1">
                <a:solidFill>
                  <a:srgbClr val="FF2600"/>
                </a:solidFill>
              </a:rPr>
              <a:t>/</a:t>
            </a:r>
            <a:endParaRPr b="1">
              <a:solidFill>
                <a:srgbClr val="FF2600"/>
              </a:solidFill>
            </a:endParaRPr>
          </a:p>
          <a:p>
            <a:pPr defTabSz="914400">
              <a:defRPr sz="1600">
                <a:solidFill>
                  <a:srgbClr val="C00000"/>
                </a:solidFill>
                <a:latin typeface="Verdana"/>
                <a:ea typeface="Verdana"/>
                <a:cs typeface="Verdana"/>
                <a:sym typeface="Verdana"/>
              </a:defRPr>
            </a:pPr>
            <a:r>
              <a:t>Deleted dataset</a:t>
            </a:r>
          </a:p>
          <a:p>
            <a:pPr defTabSz="914400">
              <a:defRPr sz="1900">
                <a:solidFill>
                  <a:srgbClr val="C00000"/>
                </a:solidFill>
                <a:latin typeface="標楷體"/>
                <a:ea typeface="標楷體"/>
                <a:cs typeface="標楷體"/>
                <a:sym typeface="標楷體"/>
              </a:defRPr>
            </a:pPr>
          </a:p>
          <a:p>
            <a:pPr defTabSz="914400">
              <a:defRPr sz="1900">
                <a:solidFill>
                  <a:srgbClr val="C00000"/>
                </a:solidFill>
                <a:latin typeface="標楷體"/>
                <a:ea typeface="標楷體"/>
                <a:cs typeface="標楷體"/>
                <a:sym typeface="標楷體"/>
              </a:defRPr>
            </a:pPr>
            <a:r>
              <a:t>[重要] 管理目錄, 記得目錄名稱最後要加上 "</a:t>
            </a:r>
            <a:r>
              <a:rPr b="1" sz="1600">
                <a:latin typeface="Verdana"/>
                <a:ea typeface="Verdana"/>
                <a:cs typeface="Verdana"/>
                <a:sym typeface="Verdana"/>
              </a:rPr>
              <a:t>/</a:t>
            </a:r>
            <a:r>
              <a:t>"</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7" name="標題 1"/>
          <p:cNvSpPr txBox="1"/>
          <p:nvPr>
            <p:ph type="title"/>
          </p:nvPr>
        </p:nvSpPr>
        <p:spPr>
          <a:prstGeom prst="rect">
            <a:avLst/>
          </a:prstGeom>
        </p:spPr>
        <p:txBody>
          <a:bodyPr/>
          <a:lstStyle>
            <a:lvl1pPr>
              <a:defRPr sz="4000">
                <a:solidFill>
                  <a:srgbClr val="000000"/>
                </a:solidFill>
                <a:latin typeface="標楷體"/>
                <a:ea typeface="標楷體"/>
                <a:cs typeface="標楷體"/>
                <a:sym typeface="標楷體"/>
              </a:defRPr>
            </a:lvl1pPr>
          </a:lstStyle>
          <a:p>
            <a:pPr/>
            <a:r>
              <a:t>練習</a:t>
            </a:r>
          </a:p>
        </p:txBody>
      </p:sp>
      <p:sp>
        <p:nvSpPr>
          <p:cNvPr id="798" name="矩形 4"/>
          <p:cNvSpPr txBox="1"/>
          <p:nvPr/>
        </p:nvSpPr>
        <p:spPr>
          <a:xfrm>
            <a:off x="692404" y="2406306"/>
            <a:ext cx="8011287" cy="295463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1" sz="2800">
                <a:solidFill>
                  <a:srgbClr val="C00000"/>
                </a:solidFill>
                <a:latin typeface="Verdana"/>
                <a:ea typeface="Verdana"/>
                <a:cs typeface="Verdana"/>
                <a:sym typeface="Verdana"/>
              </a:defRPr>
            </a:pPr>
            <a:r>
              <a:rPr b="0" sz="2600">
                <a:latin typeface="Andale Mono"/>
                <a:ea typeface="Andale Mono"/>
                <a:cs typeface="Andale Mono"/>
                <a:sym typeface="Andale Mono"/>
              </a:rPr>
              <a:t>1.</a:t>
            </a:r>
            <a:r>
              <a:rPr b="0">
                <a:latin typeface="標楷體"/>
                <a:ea typeface="標楷體"/>
                <a:cs typeface="標楷體"/>
                <a:sym typeface="標楷體"/>
              </a:rPr>
              <a:t>請在 </a:t>
            </a:r>
            <a:r>
              <a:rPr b="0" sz="2600"/>
              <a:t>HDFS </a:t>
            </a:r>
            <a:r>
              <a:rPr b="0">
                <a:latin typeface="標楷體"/>
                <a:ea typeface="標楷體"/>
                <a:cs typeface="標楷體"/>
                <a:sym typeface="標楷體"/>
              </a:rPr>
              <a:t>建立以下目錄架構 ?</a:t>
            </a:r>
            <a:endParaRPr b="0">
              <a:latin typeface="標楷體"/>
              <a:ea typeface="標楷體"/>
              <a:cs typeface="標楷體"/>
              <a:sym typeface="標楷體"/>
            </a:endParaRPr>
          </a:p>
          <a:p>
            <a:pPr defTabSz="914400">
              <a:defRPr sz="2200">
                <a:solidFill>
                  <a:srgbClr val="C00000"/>
                </a:solidFill>
                <a:latin typeface="Andale Mono"/>
                <a:ea typeface="Andale Mono"/>
                <a:cs typeface="Andale Mono"/>
                <a:sym typeface="Andale Mono"/>
              </a:defRPr>
            </a:pPr>
            <a:r>
              <a:t>dataset</a:t>
            </a:r>
          </a:p>
          <a:p>
            <a:pPr defTabSz="914400">
              <a:defRPr sz="2200">
                <a:solidFill>
                  <a:srgbClr val="C00000"/>
                </a:solidFill>
                <a:latin typeface="Andale Mono"/>
                <a:ea typeface="Andale Mono"/>
                <a:cs typeface="Andale Mono"/>
                <a:sym typeface="Andale Mono"/>
              </a:defRPr>
            </a:pPr>
            <a:r>
              <a:t>|--US</a:t>
            </a:r>
          </a:p>
          <a:p>
            <a:pPr defTabSz="914400">
              <a:defRPr sz="2200">
                <a:solidFill>
                  <a:srgbClr val="C00000"/>
                </a:solidFill>
                <a:latin typeface="Andale Mono"/>
                <a:ea typeface="Andale Mono"/>
                <a:cs typeface="Andale Mono"/>
                <a:sym typeface="Andale Mono"/>
              </a:defRPr>
            </a:pPr>
            <a:r>
              <a:t>|--TW</a:t>
            </a:r>
            <a:endParaRPr>
              <a:latin typeface="標楷體"/>
              <a:ea typeface="標楷體"/>
              <a:cs typeface="標楷體"/>
              <a:sym typeface="標楷體"/>
            </a:endParaRPr>
          </a:p>
          <a:p>
            <a:pPr defTabSz="914400">
              <a:defRPr sz="2800">
                <a:solidFill>
                  <a:srgbClr val="C00000"/>
                </a:solidFill>
                <a:latin typeface="標楷體"/>
                <a:ea typeface="標楷體"/>
                <a:cs typeface="標楷體"/>
                <a:sym typeface="標楷體"/>
              </a:defRPr>
            </a:pPr>
          </a:p>
          <a:p>
            <a:pPr defTabSz="914400">
              <a:defRPr sz="2800">
                <a:solidFill>
                  <a:srgbClr val="C00000"/>
                </a:solidFill>
                <a:latin typeface="標楷體"/>
                <a:ea typeface="標楷體"/>
                <a:cs typeface="標楷體"/>
                <a:sym typeface="標楷體"/>
              </a:defRPr>
            </a:pPr>
            <a:r>
              <a:rPr sz="2600">
                <a:latin typeface="Andale Mono"/>
                <a:ea typeface="Andale Mono"/>
                <a:cs typeface="Andale Mono"/>
                <a:sym typeface="Andale Mono"/>
              </a:rPr>
              <a:t>2.</a:t>
            </a:r>
            <a:r>
              <a:t>請將 </a:t>
            </a:r>
            <a:r>
              <a:rPr sz="2600">
                <a:latin typeface="Verdana"/>
                <a:ea typeface="Verdana"/>
                <a:cs typeface="Verdana"/>
                <a:sym typeface="Verdana"/>
              </a:rPr>
              <a:t>Linux</a:t>
            </a:r>
            <a:r>
              <a:t> 的 </a:t>
            </a:r>
            <a:r>
              <a:rPr sz="2600">
                <a:latin typeface="Andale Mono"/>
                <a:ea typeface="Andale Mono"/>
                <a:cs typeface="Andale Mono"/>
                <a:sym typeface="Andale Mono"/>
              </a:rPr>
              <a:t>/etc/hosts</a:t>
            </a:r>
            <a:r>
              <a:t> 檔案上傳至 </a:t>
            </a:r>
            <a:r>
              <a:rPr sz="2600">
                <a:latin typeface="Andale Mono"/>
                <a:ea typeface="Andale Mono"/>
                <a:cs typeface="Andale Mono"/>
                <a:sym typeface="Andale Mono"/>
              </a:rPr>
              <a:t>HDFS</a:t>
            </a:r>
            <a:r>
              <a:t> 檔案系統的 </a:t>
            </a:r>
            <a:r>
              <a:rPr sz="2600">
                <a:latin typeface="Andale Mono"/>
                <a:ea typeface="Andale Mono"/>
                <a:cs typeface="Andale Mono"/>
                <a:sym typeface="Andale Mono"/>
              </a:rPr>
              <a:t>dataset/TW</a:t>
            </a:r>
            <a:r>
              <a:t> 目錄中</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2" name="HDFS 操作命令 (二)"/>
          <p:cNvSpPr txBox="1"/>
          <p:nvPr>
            <p:ph type="title" idx="4294967295"/>
          </p:nvPr>
        </p:nvSpPr>
        <p:spPr>
          <a:xfrm>
            <a:off x="830262" y="0"/>
            <a:ext cx="7399338" cy="841375"/>
          </a:xfrm>
          <a:prstGeom prst="rect">
            <a:avLst/>
          </a:prstGeom>
        </p:spPr>
        <p:txBody>
          <a:bodyPr/>
          <a:lstStyle/>
          <a:p>
            <a:pPr>
              <a:defRPr>
                <a:latin typeface="Verdana"/>
                <a:ea typeface="Verdana"/>
                <a:cs typeface="Verdana"/>
                <a:sym typeface="Verdana"/>
              </a:defRPr>
            </a:pPr>
            <a:r>
              <a:t>HDFS </a:t>
            </a:r>
            <a:r>
              <a:rPr b="0" sz="3200">
                <a:latin typeface="標楷體"/>
                <a:ea typeface="標楷體"/>
                <a:cs typeface="標楷體"/>
                <a:sym typeface="標楷體"/>
              </a:rPr>
              <a:t>操作命令 </a:t>
            </a:r>
            <a:r>
              <a:rPr b="0" sz="3200">
                <a:latin typeface="標楷體"/>
                <a:ea typeface="標楷體"/>
                <a:cs typeface="標楷體"/>
                <a:sym typeface="標楷體"/>
              </a:rPr>
              <a:t>(</a:t>
            </a:r>
            <a:r>
              <a:rPr b="0" sz="3200">
                <a:latin typeface="標楷體"/>
                <a:ea typeface="標楷體"/>
                <a:cs typeface="標楷體"/>
                <a:sym typeface="標楷體"/>
              </a:rPr>
              <a:t>二</a:t>
            </a:r>
            <a:r>
              <a:rPr b="0" sz="3200">
                <a:latin typeface="標楷體"/>
                <a:ea typeface="標楷體"/>
                <a:cs typeface="標楷體"/>
                <a:sym typeface="標楷體"/>
              </a:rPr>
              <a:t>)</a:t>
            </a:r>
          </a:p>
        </p:txBody>
      </p:sp>
      <p:sp>
        <p:nvSpPr>
          <p:cNvPr id="803" name="檔案可以覆蓋…"/>
          <p:cNvSpPr txBox="1"/>
          <p:nvPr/>
        </p:nvSpPr>
        <p:spPr>
          <a:xfrm>
            <a:off x="836612" y="1233487"/>
            <a:ext cx="7392988" cy="413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a:solidFill>
                  <a:srgbClr val="C00000"/>
                </a:solidFill>
                <a:latin typeface="標楷體"/>
                <a:ea typeface="標楷體"/>
                <a:cs typeface="標楷體"/>
                <a:sym typeface="標楷體"/>
              </a:defRPr>
            </a:pPr>
            <a:r>
              <a:t>檔案可以覆蓋</a:t>
            </a:r>
          </a:p>
          <a:p>
            <a:pPr defTabSz="914400">
              <a:defRPr sz="1600">
                <a:solidFill>
                  <a:srgbClr val="C00000"/>
                </a:solidFill>
                <a:latin typeface="Verdana"/>
                <a:ea typeface="Verdana"/>
                <a:cs typeface="Verdana"/>
                <a:sym typeface="Verdana"/>
              </a:defRPr>
            </a:pPr>
            <a:r>
              <a:t>$ </a:t>
            </a:r>
            <a:r>
              <a:rPr b="1">
                <a:solidFill>
                  <a:srgbClr val="0070C0"/>
                </a:solidFill>
              </a:rPr>
              <a:t>hdfs dfs -put /etc/passwd  dataset/US</a:t>
            </a:r>
            <a:endParaRPr b="1"/>
          </a:p>
          <a:p>
            <a:pPr defTabSz="914400">
              <a:defRPr sz="1600">
                <a:solidFill>
                  <a:srgbClr val="C00000"/>
                </a:solidFill>
                <a:latin typeface="Verdana"/>
                <a:ea typeface="Verdana"/>
                <a:cs typeface="Verdana"/>
                <a:sym typeface="Verdana"/>
              </a:defRPr>
            </a:pPr>
            <a:r>
              <a:t>$ </a:t>
            </a:r>
            <a:r>
              <a:rPr b="1">
                <a:solidFill>
                  <a:srgbClr val="0070C0"/>
                </a:solidFill>
              </a:rPr>
              <a:t>hdfs dfs -put /etc/passwd  dataset/US</a:t>
            </a:r>
            <a:endParaRPr>
              <a:solidFill>
                <a:srgbClr val="0070C0"/>
              </a:solidFill>
            </a:endParaRPr>
          </a:p>
          <a:p>
            <a:pPr defTabSz="914400">
              <a:defRPr sz="1600">
                <a:solidFill>
                  <a:srgbClr val="C00000"/>
                </a:solidFill>
                <a:latin typeface="Verdana"/>
                <a:ea typeface="Verdana"/>
                <a:cs typeface="Verdana"/>
                <a:sym typeface="Verdana"/>
              </a:defRPr>
            </a:pPr>
            <a:r>
              <a:t>put: `/tmp/passwd': File exists</a:t>
            </a:r>
          </a:p>
          <a:p>
            <a:pPr defTabSz="914400">
              <a:defRPr sz="16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 </a:t>
            </a:r>
            <a:r>
              <a:rPr b="1">
                <a:solidFill>
                  <a:srgbClr val="0070C0"/>
                </a:solidFill>
              </a:rPr>
              <a:t>hdfs dfs -put </a:t>
            </a:r>
            <a:r>
              <a:rPr b="1">
                <a:solidFill>
                  <a:srgbClr val="00B050"/>
                </a:solidFill>
              </a:rPr>
              <a:t>-f</a:t>
            </a:r>
            <a:r>
              <a:rPr b="1">
                <a:solidFill>
                  <a:srgbClr val="0070C0"/>
                </a:solidFill>
              </a:rPr>
              <a:t> /etc/passwd  dataset/US</a:t>
            </a:r>
            <a:endParaRPr b="1">
              <a:solidFill>
                <a:srgbClr val="0070C0"/>
              </a:solidFill>
            </a:endParaRPr>
          </a:p>
          <a:p>
            <a:pPr defTabSz="914400">
              <a:defRPr sz="1600">
                <a:solidFill>
                  <a:srgbClr val="0070C0"/>
                </a:solidFill>
                <a:latin typeface="Verdana"/>
                <a:ea typeface="Verdana"/>
                <a:cs typeface="Verdana"/>
                <a:sym typeface="Verdana"/>
              </a:defRPr>
            </a:pPr>
          </a:p>
          <a:p>
            <a:pPr defTabSz="914400">
              <a:defRPr>
                <a:solidFill>
                  <a:srgbClr val="C00000"/>
                </a:solidFill>
                <a:latin typeface="標楷體"/>
                <a:ea typeface="標楷體"/>
                <a:cs typeface="標楷體"/>
                <a:sym typeface="標楷體"/>
              </a:defRPr>
            </a:pPr>
          </a:p>
          <a:p>
            <a:pPr defTabSz="914400">
              <a:defRPr>
                <a:solidFill>
                  <a:srgbClr val="C00000"/>
                </a:solidFill>
                <a:latin typeface="標楷體"/>
                <a:ea typeface="標楷體"/>
                <a:cs typeface="標楷體"/>
                <a:sym typeface="標楷體"/>
              </a:defRPr>
            </a:pPr>
            <a:r>
              <a:t>檔案內容可增加</a:t>
            </a:r>
          </a:p>
          <a:p>
            <a:pPr defTabSz="914400">
              <a:defRPr sz="1600">
                <a:solidFill>
                  <a:srgbClr val="C00000"/>
                </a:solidFill>
                <a:latin typeface="Verdana"/>
                <a:ea typeface="Verdana"/>
                <a:cs typeface="Verdana"/>
                <a:sym typeface="Verdana"/>
              </a:defRPr>
            </a:pPr>
            <a:r>
              <a:t>$ </a:t>
            </a:r>
            <a:r>
              <a:rPr b="1">
                <a:solidFill>
                  <a:srgbClr val="0070C0"/>
                </a:solidFill>
              </a:rPr>
              <a:t>hdfs dfs -cat dataset/US/passwd | wc -l</a:t>
            </a:r>
            <a:endParaRPr b="1">
              <a:solidFill>
                <a:srgbClr val="0070C0"/>
              </a:solidFill>
            </a:endParaRPr>
          </a:p>
          <a:p>
            <a:pPr defTabSz="914400">
              <a:defRPr sz="1600">
                <a:solidFill>
                  <a:srgbClr val="C00000"/>
                </a:solidFill>
                <a:latin typeface="Verdana"/>
                <a:ea typeface="Verdana"/>
                <a:cs typeface="Verdana"/>
                <a:sym typeface="Verdana"/>
              </a:defRPr>
            </a:pPr>
            <a:r>
              <a:t>27</a:t>
            </a:r>
          </a:p>
          <a:p>
            <a:pPr defTabSz="914400">
              <a:defRPr sz="16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 </a:t>
            </a:r>
            <a:r>
              <a:rPr b="1">
                <a:solidFill>
                  <a:srgbClr val="0070C0"/>
                </a:solidFill>
              </a:rPr>
              <a:t>hdfs dfs -appendToFile /etc/passwd  dataset/US/passwd</a:t>
            </a:r>
            <a:endParaRPr b="1"/>
          </a:p>
          <a:p>
            <a:pPr defTabSz="914400">
              <a:defRPr sz="1600">
                <a:solidFill>
                  <a:srgbClr val="C00000"/>
                </a:solidFill>
                <a:latin typeface="Verdana"/>
                <a:ea typeface="Verdana"/>
                <a:cs typeface="Verdana"/>
                <a:sym typeface="Verdana"/>
              </a:defRPr>
            </a:pPr>
            <a:endParaRPr b="1"/>
          </a:p>
          <a:p>
            <a:pPr defTabSz="914400">
              <a:defRPr sz="1600">
                <a:solidFill>
                  <a:srgbClr val="C00000"/>
                </a:solidFill>
                <a:latin typeface="Verdana"/>
                <a:ea typeface="Verdana"/>
                <a:cs typeface="Verdana"/>
                <a:sym typeface="Verdana"/>
              </a:defRPr>
            </a:pPr>
            <a:r>
              <a:t>$ </a:t>
            </a:r>
            <a:r>
              <a:rPr b="1">
                <a:solidFill>
                  <a:srgbClr val="0070C0"/>
                </a:solidFill>
              </a:rPr>
              <a:t>hdfs dfs -cat dataset/US/passwd | wc -l</a:t>
            </a:r>
            <a:endParaRPr b="1">
              <a:solidFill>
                <a:srgbClr val="0070C0"/>
              </a:solidFill>
            </a:endParaRPr>
          </a:p>
          <a:p>
            <a:pPr defTabSz="914400">
              <a:defRPr sz="1600">
                <a:solidFill>
                  <a:srgbClr val="C00000"/>
                </a:solidFill>
                <a:latin typeface="Verdana"/>
                <a:ea typeface="Verdana"/>
                <a:cs typeface="Verdana"/>
                <a:sym typeface="Verdana"/>
              </a:defRPr>
            </a:pPr>
            <a:r>
              <a:t>54</a:t>
            </a:r>
            <a:endParaRPr sz="1400"/>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5" name="標題 1"/>
          <p:cNvSpPr txBox="1"/>
          <p:nvPr>
            <p:ph type="title"/>
          </p:nvPr>
        </p:nvSpPr>
        <p:spPr>
          <a:prstGeom prst="rect">
            <a:avLst/>
          </a:prstGeom>
        </p:spPr>
        <p:txBody>
          <a:bodyPr/>
          <a:lstStyle>
            <a:lvl1pPr>
              <a:defRPr sz="4000">
                <a:solidFill>
                  <a:srgbClr val="000000"/>
                </a:solidFill>
                <a:latin typeface="標楷體"/>
                <a:ea typeface="標楷體"/>
                <a:cs typeface="標楷體"/>
                <a:sym typeface="標楷體"/>
              </a:defRPr>
            </a:lvl1pPr>
          </a:lstStyle>
          <a:p>
            <a:pPr/>
            <a:r>
              <a:t>練習</a:t>
            </a:r>
          </a:p>
        </p:txBody>
      </p:sp>
      <p:sp>
        <p:nvSpPr>
          <p:cNvPr id="806" name="矩形 4"/>
          <p:cNvSpPr txBox="1"/>
          <p:nvPr/>
        </p:nvSpPr>
        <p:spPr>
          <a:xfrm>
            <a:off x="692404" y="2406306"/>
            <a:ext cx="8011287" cy="23170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b="1" sz="2800">
                <a:solidFill>
                  <a:srgbClr val="C00000"/>
                </a:solidFill>
                <a:latin typeface="Verdana"/>
                <a:ea typeface="Verdana"/>
                <a:cs typeface="Verdana"/>
                <a:sym typeface="Verdana"/>
              </a:defRPr>
            </a:pPr>
            <a:r>
              <a:rPr b="0" sz="2600">
                <a:latin typeface="Andale Mono"/>
                <a:ea typeface="Andale Mono"/>
                <a:cs typeface="Andale Mono"/>
                <a:sym typeface="Andale Mono"/>
              </a:rPr>
              <a:t>1.</a:t>
            </a:r>
            <a:r>
              <a:rPr b="0">
                <a:latin typeface="標楷體"/>
                <a:ea typeface="標楷體"/>
                <a:cs typeface="標楷體"/>
                <a:sym typeface="標楷體"/>
              </a:rPr>
              <a:t>先建立以下文字檔並上載至 </a:t>
            </a:r>
            <a:r>
              <a:rPr b="0" sz="2600"/>
              <a:t>HDFS</a:t>
            </a:r>
            <a:r>
              <a:rPr b="0">
                <a:latin typeface="標楷體"/>
                <a:ea typeface="標楷體"/>
                <a:cs typeface="標楷體"/>
                <a:sym typeface="標楷體"/>
              </a:rPr>
              <a:t> 檔案系統</a:t>
            </a:r>
            <a:endParaRPr b="0">
              <a:latin typeface="標楷體"/>
              <a:ea typeface="標楷體"/>
              <a:cs typeface="標楷體"/>
              <a:sym typeface="標楷體"/>
            </a:endParaRPr>
          </a:p>
          <a:p>
            <a:pPr defTabSz="914400">
              <a:defRPr sz="2600">
                <a:solidFill>
                  <a:srgbClr val="C00000"/>
                </a:solidFill>
                <a:latin typeface="Andale Mono"/>
                <a:ea typeface="Andale Mono"/>
                <a:cs typeface="Andale Mono"/>
                <a:sym typeface="Andale Mono"/>
              </a:defRPr>
            </a:pPr>
            <a:r>
              <a:rPr sz="2400"/>
              <a:t>$ </a:t>
            </a:r>
            <a:r>
              <a:rPr sz="2400">
                <a:solidFill>
                  <a:srgbClr val="0070C0"/>
                </a:solidFill>
              </a:rPr>
              <a:t>echo "224.2.2.2 ICRT" &gt; radio.txt</a:t>
            </a:r>
            <a:endParaRPr b="1" sz="2400">
              <a:solidFill>
                <a:srgbClr val="0070C0"/>
              </a:solidFill>
              <a:latin typeface="Verdana"/>
              <a:ea typeface="Verdana"/>
              <a:cs typeface="Verdana"/>
              <a:sym typeface="Verdana"/>
            </a:endParaRPr>
          </a:p>
          <a:p>
            <a:pPr defTabSz="914400">
              <a:defRPr sz="2600">
                <a:solidFill>
                  <a:srgbClr val="C00000"/>
                </a:solidFill>
                <a:latin typeface="Andale Mono"/>
                <a:ea typeface="Andale Mono"/>
                <a:cs typeface="Andale Mono"/>
                <a:sym typeface="Andale Mono"/>
              </a:defRPr>
            </a:pPr>
            <a:r>
              <a:rPr sz="2400"/>
              <a:t>$ </a:t>
            </a:r>
            <a:r>
              <a:rPr sz="2400">
                <a:solidFill>
                  <a:srgbClr val="0070C0"/>
                </a:solidFill>
              </a:rPr>
              <a:t>hdfs dfs -put radio.txt dataset/TW/</a:t>
            </a:r>
            <a:endParaRPr b="1" sz="2400">
              <a:solidFill>
                <a:srgbClr val="0070C0"/>
              </a:solidFill>
              <a:latin typeface="Verdana"/>
              <a:ea typeface="Verdana"/>
              <a:cs typeface="Verdana"/>
              <a:sym typeface="Verdana"/>
            </a:endParaRPr>
          </a:p>
          <a:p>
            <a:pPr defTabSz="914400">
              <a:defRPr b="1" sz="2800">
                <a:solidFill>
                  <a:srgbClr val="C00000"/>
                </a:solidFill>
                <a:latin typeface="Verdana"/>
                <a:ea typeface="Verdana"/>
                <a:cs typeface="Verdana"/>
                <a:sym typeface="Verdana"/>
              </a:defRPr>
            </a:pPr>
            <a:endParaRPr b="0">
              <a:latin typeface="標楷體"/>
              <a:ea typeface="標楷體"/>
              <a:cs typeface="標楷體"/>
              <a:sym typeface="標楷體"/>
            </a:endParaRPr>
          </a:p>
          <a:p>
            <a:pPr defTabSz="914400">
              <a:defRPr b="1" sz="2800">
                <a:solidFill>
                  <a:srgbClr val="C00000"/>
                </a:solidFill>
                <a:latin typeface="Verdana"/>
                <a:ea typeface="Verdana"/>
                <a:cs typeface="Verdana"/>
                <a:sym typeface="Verdana"/>
              </a:defRPr>
            </a:pPr>
            <a:r>
              <a:rPr b="0">
                <a:latin typeface="標楷體"/>
                <a:ea typeface="標楷體"/>
                <a:cs typeface="標楷體"/>
                <a:sym typeface="標楷體"/>
              </a:rPr>
              <a:t>請將 </a:t>
            </a:r>
            <a:r>
              <a:rPr b="0" sz="2600"/>
              <a:t>"224.1.1.1 FM989"</a:t>
            </a:r>
            <a:r>
              <a:rPr b="0">
                <a:latin typeface="標楷體"/>
                <a:ea typeface="標楷體"/>
                <a:cs typeface="標楷體"/>
                <a:sym typeface="標楷體"/>
              </a:rPr>
              <a:t> 這行字串增加到 </a:t>
            </a:r>
            <a:endParaRPr b="0">
              <a:latin typeface="標楷體"/>
              <a:ea typeface="標楷體"/>
              <a:cs typeface="標楷體"/>
              <a:sym typeface="標楷體"/>
            </a:endParaRPr>
          </a:p>
          <a:p>
            <a:pPr defTabSz="914400">
              <a:defRPr b="1" sz="2800">
                <a:solidFill>
                  <a:srgbClr val="C00000"/>
                </a:solidFill>
                <a:latin typeface="Verdana"/>
                <a:ea typeface="Verdana"/>
                <a:cs typeface="Verdana"/>
                <a:sym typeface="Verdana"/>
              </a:defRPr>
            </a:pPr>
            <a:r>
              <a:rPr b="0" sz="2600">
                <a:latin typeface="Andale Mono"/>
                <a:ea typeface="Andale Mono"/>
                <a:cs typeface="Andale Mono"/>
                <a:sym typeface="Andale Mono"/>
              </a:rPr>
              <a:t>dataset/TW/radio.txt </a:t>
            </a:r>
            <a:r>
              <a:rPr b="0">
                <a:latin typeface="標楷體"/>
                <a:ea typeface="標楷體"/>
                <a:cs typeface="標楷體"/>
                <a:sym typeface="標楷體"/>
              </a:rPr>
              <a:t>檔案的開頭 </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8" name="HDFS 目錄權限設定"/>
          <p:cNvSpPr txBox="1"/>
          <p:nvPr/>
        </p:nvSpPr>
        <p:spPr>
          <a:xfrm>
            <a:off x="2093408" y="3181082"/>
            <a:ext cx="4680541" cy="675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914400">
              <a:defRPr sz="4400">
                <a:solidFill>
                  <a:srgbClr val="C00000"/>
                </a:solidFill>
                <a:latin typeface="標楷體"/>
                <a:ea typeface="標楷體"/>
                <a:cs typeface="標楷體"/>
                <a:sym typeface="標楷體"/>
              </a:defRPr>
            </a:pPr>
            <a:r>
              <a:rPr sz="3800">
                <a:latin typeface="Verdana"/>
                <a:ea typeface="Verdana"/>
                <a:cs typeface="Verdana"/>
                <a:sym typeface="Verdana"/>
              </a:rPr>
              <a:t>HDFS</a:t>
            </a:r>
            <a:r>
              <a:t> </a:t>
            </a:r>
            <a:r>
              <a:rPr sz="4000"/>
              <a:t>目錄權限設定</a:t>
            </a:r>
          </a:p>
        </p:txBody>
      </p:sp>
      <p:sp>
        <p:nvSpPr>
          <p:cNvPr id="809" name="大標題"/>
          <p:cNvSpPr txBox="1"/>
          <p:nvPr>
            <p:ph type="title" idx="4294967295"/>
          </p:nvPr>
        </p:nvSpPr>
        <p:spPr>
          <a:xfrm>
            <a:off x="830262" y="0"/>
            <a:ext cx="7399338" cy="841375"/>
          </a:xfrm>
          <a:prstGeom prst="rect">
            <a:avLst/>
          </a:prstGeom>
        </p:spPr>
        <p:txBody>
          <a:bodyPr/>
          <a:lstStyle/>
          <a:p>
            <a:pP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3" name="建立資料分享目錄"/>
          <p:cNvSpPr txBox="1"/>
          <p:nvPr>
            <p:ph type="title" idx="4294967295"/>
          </p:nvPr>
        </p:nvSpPr>
        <p:spPr>
          <a:xfrm>
            <a:off x="830262" y="0"/>
            <a:ext cx="7399338" cy="841375"/>
          </a:xfrm>
          <a:prstGeom prst="rect">
            <a:avLst/>
          </a:prstGeom>
        </p:spPr>
        <p:txBody>
          <a:bodyPr/>
          <a:lstStyle>
            <a:lvl1pPr>
              <a:defRPr b="0" sz="3200">
                <a:latin typeface="標楷體"/>
                <a:ea typeface="標楷體"/>
                <a:cs typeface="標楷體"/>
                <a:sym typeface="標楷體"/>
              </a:defRPr>
            </a:lvl1pPr>
          </a:lstStyle>
          <a:p>
            <a:pPr/>
            <a:r>
              <a:t>建立資料分享目錄</a:t>
            </a:r>
          </a:p>
        </p:txBody>
      </p:sp>
      <p:sp>
        <p:nvSpPr>
          <p:cNvPr id="814" name="在 rbean  終端機執行以下命令…"/>
          <p:cNvSpPr txBox="1"/>
          <p:nvPr/>
        </p:nvSpPr>
        <p:spPr>
          <a:xfrm>
            <a:off x="917575" y="1194468"/>
            <a:ext cx="7224713" cy="378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a:solidFill>
                  <a:srgbClr val="C00000"/>
                </a:solidFill>
                <a:latin typeface="標楷體"/>
                <a:ea typeface="標楷體"/>
                <a:cs typeface="標楷體"/>
                <a:sym typeface="標楷體"/>
              </a:defRPr>
            </a:pPr>
            <a:r>
              <a:t>在 </a:t>
            </a:r>
            <a:r>
              <a:rPr sz="1600">
                <a:latin typeface="Verdana"/>
                <a:ea typeface="Verdana"/>
                <a:cs typeface="Verdana"/>
                <a:sym typeface="Verdana"/>
              </a:rPr>
              <a:t>rbean</a:t>
            </a:r>
            <a:r>
              <a:t>  終端機執行以下命令</a:t>
            </a:r>
          </a:p>
          <a:p>
            <a:pPr defTabSz="914400">
              <a:defRPr sz="1400">
                <a:solidFill>
                  <a:srgbClr val="C00000"/>
                </a:solidFill>
                <a:latin typeface="Verdana"/>
                <a:ea typeface="Verdana"/>
                <a:cs typeface="Verdana"/>
                <a:sym typeface="Verdana"/>
              </a:defRPr>
            </a:pPr>
            <a:r>
              <a:t>$ </a:t>
            </a:r>
            <a:r>
              <a:rPr b="1">
                <a:solidFill>
                  <a:srgbClr val="0070C0"/>
                </a:solidFill>
              </a:rPr>
              <a:t>hdfs dfs -mkdir share</a:t>
            </a:r>
          </a:p>
          <a:p>
            <a:pPr defTabSz="914400">
              <a:defRPr sz="16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 </a:t>
            </a:r>
            <a:r>
              <a:rPr b="1">
                <a:solidFill>
                  <a:srgbClr val="0070C0"/>
                </a:solidFill>
              </a:rPr>
              <a:t>hdfs dfs -ls</a:t>
            </a:r>
            <a:r>
              <a:t> </a:t>
            </a:r>
          </a:p>
          <a:p>
            <a:pPr defTabSz="914400">
              <a:defRPr sz="1500">
                <a:solidFill>
                  <a:srgbClr val="C00000"/>
                </a:solidFill>
                <a:latin typeface="Verdana"/>
                <a:ea typeface="Verdana"/>
                <a:cs typeface="Verdana"/>
                <a:sym typeface="Verdana"/>
              </a:defRPr>
            </a:pPr>
            <a:r>
              <a:t>Found 3 items</a:t>
            </a:r>
          </a:p>
          <a:p>
            <a:pPr defTabSz="914400">
              <a:defRPr sz="1500">
                <a:solidFill>
                  <a:srgbClr val="C00000"/>
                </a:solidFill>
                <a:latin typeface="Verdana"/>
                <a:ea typeface="Verdana"/>
                <a:cs typeface="Verdana"/>
                <a:sym typeface="Verdana"/>
              </a:defRPr>
            </a:pPr>
            <a:r>
              <a:t>drwxr-xr-x   - rbean rbean          0 2020-02-21 05:59 dataset</a:t>
            </a:r>
          </a:p>
          <a:p>
            <a:pPr defTabSz="914400">
              <a:defRPr sz="1500">
                <a:solidFill>
                  <a:srgbClr val="C00000"/>
                </a:solidFill>
                <a:latin typeface="Verdana"/>
                <a:ea typeface="Verdana"/>
                <a:cs typeface="Verdana"/>
                <a:sym typeface="Verdana"/>
              </a:defRPr>
            </a:pPr>
            <a:r>
              <a:t>drwxr-xr-x   - rbean rbean          0 2020-02-21 04:53 raw</a:t>
            </a:r>
          </a:p>
          <a:p>
            <a:pPr defTabSz="914400">
              <a:defRPr sz="1500">
                <a:solidFill>
                  <a:srgbClr val="C00000"/>
                </a:solidFill>
                <a:latin typeface="Verdana"/>
                <a:ea typeface="Verdana"/>
                <a:cs typeface="Verdana"/>
                <a:sym typeface="Verdana"/>
              </a:defRPr>
            </a:pPr>
            <a:r>
              <a:t>drwxr-xr-x   - rbean rbean          0 2020-02-23 02:18 share</a:t>
            </a:r>
          </a:p>
          <a:p>
            <a:pPr defTabSz="914400">
              <a:defRPr sz="1400">
                <a:solidFill>
                  <a:srgbClr val="C00000"/>
                </a:solidFill>
                <a:latin typeface="Verdana"/>
                <a:ea typeface="Verdana"/>
                <a:cs typeface="Verdana"/>
                <a:sym typeface="Verdana"/>
              </a:defRPr>
            </a:pPr>
          </a:p>
          <a:p>
            <a:pPr defTabSz="914400">
              <a:defRPr sz="1400">
                <a:solidFill>
                  <a:srgbClr val="C00000"/>
                </a:solidFill>
                <a:latin typeface="Verdana"/>
                <a:ea typeface="Verdana"/>
                <a:cs typeface="Verdana"/>
                <a:sym typeface="Verdana"/>
              </a:defRPr>
            </a:pPr>
            <a:r>
              <a:rPr sz="1600"/>
              <a:t>$ </a:t>
            </a:r>
            <a:r>
              <a:rPr b="1">
                <a:solidFill>
                  <a:srgbClr val="0070C0"/>
                </a:solidFill>
              </a:rPr>
              <a:t>hdfs dfs -put getulist.sh share</a:t>
            </a:r>
            <a:endParaRPr b="1">
              <a:solidFill>
                <a:srgbClr val="0070C0"/>
              </a:solidFill>
            </a:endParaRPr>
          </a:p>
          <a:p>
            <a:pPr defTabSz="914400">
              <a:defRPr sz="1600">
                <a:solidFill>
                  <a:srgbClr val="C00000"/>
                </a:solidFill>
                <a:latin typeface="Verdana"/>
                <a:ea typeface="Verdana"/>
                <a:cs typeface="Verdana"/>
                <a:sym typeface="Verdana"/>
              </a:defRPr>
            </a:pPr>
            <a:endParaRPr b="1">
              <a:solidFill>
                <a:srgbClr val="0070C0"/>
              </a:solidFill>
            </a:endParaRPr>
          </a:p>
          <a:p>
            <a:pPr defTabSz="914400">
              <a:defRPr sz="1500">
                <a:solidFill>
                  <a:srgbClr val="C00000"/>
                </a:solidFill>
                <a:latin typeface="Verdana"/>
                <a:ea typeface="Verdana"/>
                <a:cs typeface="Verdana"/>
                <a:sym typeface="Verdana"/>
              </a:defRPr>
            </a:pPr>
            <a:r>
              <a:t>$ </a:t>
            </a:r>
            <a:r>
              <a:rPr b="1" sz="1400">
                <a:solidFill>
                  <a:srgbClr val="0070C0"/>
                </a:solidFill>
              </a:rPr>
              <a:t>hdfs dfs -ls share</a:t>
            </a:r>
            <a:endParaRPr b="1" sz="1400">
              <a:solidFill>
                <a:srgbClr val="0070C0"/>
              </a:solidFill>
            </a:endParaRPr>
          </a:p>
          <a:p>
            <a:pPr defTabSz="914400">
              <a:defRPr sz="1500">
                <a:solidFill>
                  <a:srgbClr val="C00000"/>
                </a:solidFill>
                <a:latin typeface="Verdana"/>
                <a:ea typeface="Verdana"/>
                <a:cs typeface="Verdana"/>
                <a:sym typeface="Verdana"/>
              </a:defRPr>
            </a:pPr>
            <a:r>
              <a:t>Found 1 items</a:t>
            </a:r>
          </a:p>
          <a:p>
            <a:pPr defTabSz="914400">
              <a:defRPr sz="1500">
                <a:solidFill>
                  <a:srgbClr val="C00000"/>
                </a:solidFill>
                <a:latin typeface="Verdana"/>
                <a:ea typeface="Verdana"/>
                <a:cs typeface="Verdana"/>
                <a:sym typeface="Verdana"/>
              </a:defRPr>
            </a:pPr>
            <a:r>
              <a:t>-rw-r--r--   3 rbean rbean        330 2020-02-23 02:31 share/</a:t>
            </a:r>
            <a:r>
              <a:rPr b="1"/>
              <a:t>getulist.sh</a:t>
            </a:r>
          </a:p>
          <a:p>
            <a:pPr defTabSz="914400">
              <a:defRPr sz="15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8" name="建立資料分享目錄"/>
          <p:cNvSpPr txBox="1"/>
          <p:nvPr>
            <p:ph type="title" idx="4294967295"/>
          </p:nvPr>
        </p:nvSpPr>
        <p:spPr>
          <a:xfrm>
            <a:off x="830262" y="0"/>
            <a:ext cx="7399338" cy="841375"/>
          </a:xfrm>
          <a:prstGeom prst="rect">
            <a:avLst/>
          </a:prstGeom>
        </p:spPr>
        <p:txBody>
          <a:bodyPr/>
          <a:lstStyle>
            <a:lvl1pPr>
              <a:defRPr b="0" sz="3200">
                <a:latin typeface="標楷體"/>
                <a:ea typeface="標楷體"/>
                <a:cs typeface="標楷體"/>
                <a:sym typeface="標楷體"/>
              </a:defRPr>
            </a:lvl1pPr>
          </a:lstStyle>
          <a:p>
            <a:pPr/>
            <a:r>
              <a:t>建立資料分享目錄</a:t>
            </a:r>
          </a:p>
        </p:txBody>
      </p:sp>
      <p:sp>
        <p:nvSpPr>
          <p:cNvPr id="819" name="在 gbean  終端機執行以下命令…"/>
          <p:cNvSpPr txBox="1"/>
          <p:nvPr/>
        </p:nvSpPr>
        <p:spPr>
          <a:xfrm>
            <a:off x="917575" y="1194468"/>
            <a:ext cx="7224713" cy="451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600">
                <a:solidFill>
                  <a:srgbClr val="C00000"/>
                </a:solidFill>
                <a:latin typeface="Verdana"/>
                <a:ea typeface="Verdana"/>
                <a:cs typeface="Verdana"/>
                <a:sym typeface="Verdana"/>
              </a:defRPr>
            </a:pPr>
            <a:r>
              <a:t>在 gbean  終端機執行以下命令</a:t>
            </a:r>
          </a:p>
          <a:p>
            <a:pPr defTabSz="914400">
              <a:defRPr sz="1400">
                <a:solidFill>
                  <a:srgbClr val="C00000"/>
                </a:solidFill>
                <a:latin typeface="Verdana"/>
                <a:ea typeface="Verdana"/>
                <a:cs typeface="Verdana"/>
                <a:sym typeface="Verdana"/>
              </a:defRPr>
            </a:pPr>
            <a:r>
              <a:t>$ </a:t>
            </a:r>
            <a:r>
              <a:rPr b="1" sz="1600">
                <a:solidFill>
                  <a:srgbClr val="0070C0"/>
                </a:solidFill>
              </a:rPr>
              <a:t>hdfs dfs -ls /user/rbean/share</a:t>
            </a:r>
            <a:endParaRPr b="1" sz="1600">
              <a:solidFill>
                <a:srgbClr val="0070C0"/>
              </a:solidFill>
            </a:endParaRPr>
          </a:p>
          <a:p>
            <a:pPr defTabSz="914400">
              <a:defRPr sz="1400">
                <a:solidFill>
                  <a:srgbClr val="C00000"/>
                </a:solidFill>
                <a:latin typeface="Verdana"/>
                <a:ea typeface="Verdana"/>
                <a:cs typeface="Verdana"/>
                <a:sym typeface="Verdana"/>
              </a:defRPr>
            </a:pPr>
            <a:r>
              <a:t>Found 1 items</a:t>
            </a:r>
          </a:p>
          <a:p>
            <a:pPr defTabSz="914400">
              <a:defRPr sz="1400">
                <a:solidFill>
                  <a:srgbClr val="C00000"/>
                </a:solidFill>
                <a:latin typeface="Verdana"/>
                <a:ea typeface="Verdana"/>
                <a:cs typeface="Verdana"/>
                <a:sym typeface="Verdana"/>
              </a:defRPr>
            </a:pPr>
            <a:r>
              <a:t>-rw-r--r--   3 rbean rbean  330 2020-02-23 02:31 /user/rbean/share/getulist.sh</a:t>
            </a:r>
          </a:p>
          <a:p>
            <a:pPr defTabSz="914400">
              <a:defRPr sz="1400">
                <a:solidFill>
                  <a:srgbClr val="C00000"/>
                </a:solidFill>
                <a:latin typeface="Verdana"/>
                <a:ea typeface="Verdana"/>
                <a:cs typeface="Verdana"/>
                <a:sym typeface="Verdana"/>
              </a:defRPr>
            </a:pPr>
          </a:p>
          <a:p>
            <a:pPr defTabSz="914400">
              <a:defRPr sz="1400">
                <a:solidFill>
                  <a:srgbClr val="C00000"/>
                </a:solidFill>
                <a:latin typeface="Verdana"/>
                <a:ea typeface="Verdana"/>
                <a:cs typeface="Verdana"/>
                <a:sym typeface="Verdana"/>
              </a:defRPr>
            </a:pPr>
            <a:r>
              <a:t>$ </a:t>
            </a:r>
            <a:r>
              <a:rPr b="1" sz="1600">
                <a:solidFill>
                  <a:srgbClr val="0070C0"/>
                </a:solidFill>
              </a:rPr>
              <a:t>hdfs dfs -get /user/rbean/share/getulist.sh</a:t>
            </a:r>
          </a:p>
          <a:p>
            <a:pPr defTabSz="914400">
              <a:defRPr sz="1400">
                <a:solidFill>
                  <a:srgbClr val="C00000"/>
                </a:solidFill>
                <a:latin typeface="Verdana"/>
                <a:ea typeface="Verdana"/>
                <a:cs typeface="Verdana"/>
                <a:sym typeface="Verdana"/>
              </a:defRPr>
            </a:pPr>
            <a:r>
              <a:t>$ </a:t>
            </a:r>
            <a:r>
              <a:rPr b="1" sz="1600">
                <a:solidFill>
                  <a:srgbClr val="0070C0"/>
                </a:solidFill>
              </a:rPr>
              <a:t>ls -al getulist.sh</a:t>
            </a:r>
            <a:r>
              <a:t> </a:t>
            </a:r>
          </a:p>
          <a:p>
            <a:pPr defTabSz="914400">
              <a:defRPr sz="1400">
                <a:solidFill>
                  <a:srgbClr val="C00000"/>
                </a:solidFill>
                <a:latin typeface="Verdana"/>
                <a:ea typeface="Verdana"/>
                <a:cs typeface="Verdana"/>
                <a:sym typeface="Verdana"/>
              </a:defRPr>
            </a:pPr>
            <a:r>
              <a:t>-rw-r--r-- 1 gbean gbean 330  2月 23 02:46 getulist.sh</a:t>
            </a:r>
          </a:p>
          <a:p>
            <a:pPr defTabSz="914400">
              <a:defRPr sz="1400">
                <a:solidFill>
                  <a:srgbClr val="C00000"/>
                </a:solidFill>
                <a:latin typeface="Verdana"/>
                <a:ea typeface="Verdana"/>
                <a:cs typeface="Verdana"/>
                <a:sym typeface="Verdana"/>
              </a:defRPr>
            </a:pPr>
          </a:p>
          <a:p>
            <a:pPr defTabSz="914400">
              <a:defRPr sz="1400">
                <a:solidFill>
                  <a:srgbClr val="C00000"/>
                </a:solidFill>
                <a:latin typeface="Verdana"/>
                <a:ea typeface="Verdana"/>
                <a:cs typeface="Verdana"/>
                <a:sym typeface="Verdana"/>
              </a:defRPr>
            </a:pPr>
            <a:r>
              <a:t>$ </a:t>
            </a:r>
            <a:r>
              <a:rPr b="1" sz="1600">
                <a:solidFill>
                  <a:srgbClr val="0070C0"/>
                </a:solidFill>
              </a:rPr>
              <a:t>chmod +x getulist.sh </a:t>
            </a:r>
            <a:endParaRPr b="1" sz="1600">
              <a:solidFill>
                <a:srgbClr val="0070C0"/>
              </a:solidFill>
            </a:endParaRPr>
          </a:p>
          <a:p>
            <a:pPr defTabSz="914400">
              <a:defRPr sz="1400">
                <a:solidFill>
                  <a:srgbClr val="C00000"/>
                </a:solidFill>
                <a:latin typeface="Verdana"/>
                <a:ea typeface="Verdana"/>
                <a:cs typeface="Verdana"/>
                <a:sym typeface="Verdana"/>
              </a:defRPr>
            </a:pPr>
          </a:p>
          <a:p>
            <a:pPr defTabSz="914400">
              <a:defRPr sz="1400">
                <a:solidFill>
                  <a:srgbClr val="C00000"/>
                </a:solidFill>
                <a:latin typeface="Verdana"/>
                <a:ea typeface="Verdana"/>
                <a:cs typeface="Verdana"/>
                <a:sym typeface="Verdana"/>
              </a:defRPr>
            </a:pPr>
            <a:r>
              <a:t>$ </a:t>
            </a:r>
            <a:r>
              <a:rPr b="1" sz="1600">
                <a:solidFill>
                  <a:srgbClr val="0070C0"/>
                </a:solidFill>
              </a:rPr>
              <a:t>./getulist.sh</a:t>
            </a:r>
            <a:r>
              <a:t> </a:t>
            </a:r>
          </a:p>
          <a:p>
            <a:pPr defTabSz="914400">
              <a:defRPr sz="1400">
                <a:solidFill>
                  <a:srgbClr val="C00000"/>
                </a:solidFill>
                <a:latin typeface="Verdana"/>
                <a:ea typeface="Verdana"/>
                <a:cs typeface="Verdana"/>
                <a:sym typeface="Verdana"/>
              </a:defRPr>
            </a:pPr>
            <a:r>
              <a:t>$ </a:t>
            </a:r>
            <a:r>
              <a:rPr b="1" sz="1600">
                <a:solidFill>
                  <a:srgbClr val="0070C0"/>
                </a:solidFill>
              </a:rPr>
              <a:t>dir u*</a:t>
            </a:r>
            <a:endParaRPr b="1" sz="1600">
              <a:solidFill>
                <a:srgbClr val="0070C0"/>
              </a:solidFill>
            </a:endParaRPr>
          </a:p>
          <a:p>
            <a:pPr defTabSz="914400">
              <a:defRPr sz="1300">
                <a:solidFill>
                  <a:srgbClr val="C00000"/>
                </a:solidFill>
                <a:latin typeface="Verdana"/>
                <a:ea typeface="Verdana"/>
                <a:cs typeface="Verdana"/>
                <a:sym typeface="Verdana"/>
              </a:defRPr>
            </a:pPr>
            <a:r>
              <a:t>-rw-rw-r-- 1 gbean gbean 21K  2月 23 02:49 u102.tsv</a:t>
            </a:r>
          </a:p>
          <a:p>
            <a:pPr defTabSz="914400">
              <a:defRPr sz="1300">
                <a:solidFill>
                  <a:srgbClr val="C00000"/>
                </a:solidFill>
                <a:latin typeface="Verdana"/>
                <a:ea typeface="Verdana"/>
                <a:cs typeface="Verdana"/>
                <a:sym typeface="Verdana"/>
              </a:defRPr>
            </a:pPr>
            <a:r>
              <a:t>-rw-rw-r-- 1 gbean gbean 21K  2月 23 02:49 u103.tsv</a:t>
            </a:r>
          </a:p>
          <a:p>
            <a:pPr defTabSz="914400">
              <a:defRPr sz="1300">
                <a:solidFill>
                  <a:srgbClr val="C00000"/>
                </a:solidFill>
                <a:latin typeface="Verdana"/>
                <a:ea typeface="Verdana"/>
                <a:cs typeface="Verdana"/>
                <a:sym typeface="Verdana"/>
              </a:defRPr>
            </a:pPr>
            <a:r>
              <a:t>-rw-rw-r-- 1 gbean gbean 21K  2月 23 02:49 u104.tsv</a:t>
            </a:r>
          </a:p>
          <a:p>
            <a:pPr defTabSz="914400">
              <a:defRPr sz="1300">
                <a:solidFill>
                  <a:srgbClr val="C00000"/>
                </a:solidFill>
                <a:latin typeface="Verdana"/>
                <a:ea typeface="Verdana"/>
                <a:cs typeface="Verdana"/>
                <a:sym typeface="Verdana"/>
              </a:defRPr>
            </a:pPr>
            <a:r>
              <a:t>-rw-rw-r-- 1 gbean gbean 21K  2月 23 02:49 u105.tsv</a:t>
            </a:r>
          </a:p>
          <a:p>
            <a:pPr defTabSz="914400">
              <a:defRPr sz="1300">
                <a:solidFill>
                  <a:srgbClr val="C00000"/>
                </a:solidFill>
                <a:latin typeface="Verdana"/>
                <a:ea typeface="Verdana"/>
                <a:cs typeface="Verdana"/>
                <a:sym typeface="Verdana"/>
              </a:defRPr>
            </a:pPr>
            <a:r>
              <a:t>-rw-rw-r-- 1 gbean gbean 21K  6月 27  2018 u106.csv</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2" name="標題 1"/>
          <p:cNvSpPr txBox="1"/>
          <p:nvPr>
            <p:ph type="title" idx="4294967295"/>
          </p:nvPr>
        </p:nvSpPr>
        <p:spPr>
          <a:xfrm>
            <a:off x="947737" y="295502"/>
            <a:ext cx="7400926" cy="841376"/>
          </a:xfrm>
          <a:prstGeom prst="rect">
            <a:avLst/>
          </a:prstGeom>
        </p:spPr>
        <p:txBody>
          <a:bodyPr/>
          <a:lstStyle>
            <a:lvl1pPr algn="ctr"/>
          </a:lstStyle>
          <a:p>
            <a:pPr/>
            <a:r>
              <a:t>設定保存</a:t>
            </a:r>
          </a:p>
        </p:txBody>
      </p:sp>
      <p:pic>
        <p:nvPicPr>
          <p:cNvPr id="593" name="圖片 3" descr="圖片 3"/>
          <p:cNvPicPr>
            <a:picLocks noChangeAspect="1"/>
          </p:cNvPicPr>
          <p:nvPr/>
        </p:nvPicPr>
        <p:blipFill>
          <a:blip r:embed="rId3">
            <a:extLst/>
          </a:blip>
          <a:stretch>
            <a:fillRect/>
          </a:stretch>
        </p:blipFill>
        <p:spPr>
          <a:xfrm>
            <a:off x="1781174" y="1136877"/>
            <a:ext cx="5734051" cy="5172076"/>
          </a:xfrm>
          <a:prstGeom prst="rect">
            <a:avLst/>
          </a:prstGeom>
          <a:ln w="12700">
            <a:miter lim="400000"/>
          </a:ln>
        </p:spPr>
      </p:pic>
      <p:grpSp>
        <p:nvGrpSpPr>
          <p:cNvPr id="596" name="圓角矩形 4"/>
          <p:cNvGrpSpPr/>
          <p:nvPr/>
        </p:nvGrpSpPr>
        <p:grpSpPr>
          <a:xfrm>
            <a:off x="3712028" y="3551261"/>
            <a:ext cx="609601" cy="408621"/>
            <a:chOff x="0" y="0"/>
            <a:chExt cx="609600" cy="408620"/>
          </a:xfrm>
        </p:grpSpPr>
        <p:sp>
          <p:nvSpPr>
            <p:cNvPr id="594" name="圓角矩形"/>
            <p:cNvSpPr/>
            <p:nvPr/>
          </p:nvSpPr>
          <p:spPr>
            <a:xfrm>
              <a:off x="0" y="0"/>
              <a:ext cx="609600" cy="408621"/>
            </a:xfrm>
            <a:prstGeom prst="roundRect">
              <a:avLst>
                <a:gd name="adj" fmla="val 16667"/>
              </a:avLst>
            </a:prstGeom>
            <a:noFill/>
            <a:ln w="25400" cap="flat">
              <a:solidFill>
                <a:srgbClr val="FF0000"/>
              </a:solidFill>
              <a:prstDash val="solid"/>
              <a:round/>
            </a:ln>
            <a:effectLst/>
          </p:spPr>
          <p:txBody>
            <a:bodyPr wrap="square" lIns="45718" tIns="45718" rIns="45718" bIns="45718" numCol="1" anchor="ctr">
              <a:noAutofit/>
            </a:bodyPr>
            <a:lstStyle/>
            <a:p>
              <a:pPr>
                <a:defRPr>
                  <a:solidFill>
                    <a:srgbClr val="FF0000"/>
                  </a:solidFill>
                </a:defRPr>
              </a:pPr>
            </a:p>
          </p:txBody>
        </p:sp>
        <p:sp>
          <p:nvSpPr>
            <p:cNvPr id="595" name="1"/>
            <p:cNvSpPr txBox="1"/>
            <p:nvPr/>
          </p:nvSpPr>
          <p:spPr>
            <a:xfrm>
              <a:off x="19946" y="25241"/>
              <a:ext cx="569708"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solidFill>
                    <a:srgbClr val="FF0000"/>
                  </a:solidFill>
                </a:defRPr>
              </a:lvl1pPr>
            </a:lstStyle>
            <a:p>
              <a:pPr/>
              <a:r>
                <a:t>1</a:t>
              </a:r>
            </a:p>
          </p:txBody>
        </p:sp>
      </p:grpSp>
      <p:grpSp>
        <p:nvGrpSpPr>
          <p:cNvPr id="599" name="圓角矩形 5"/>
          <p:cNvGrpSpPr/>
          <p:nvPr/>
        </p:nvGrpSpPr>
        <p:grpSpPr>
          <a:xfrm>
            <a:off x="6498771" y="4209846"/>
            <a:ext cx="783773" cy="408621"/>
            <a:chOff x="0" y="0"/>
            <a:chExt cx="783772" cy="408620"/>
          </a:xfrm>
        </p:grpSpPr>
        <p:sp>
          <p:nvSpPr>
            <p:cNvPr id="597" name="圓角矩形"/>
            <p:cNvSpPr/>
            <p:nvPr/>
          </p:nvSpPr>
          <p:spPr>
            <a:xfrm>
              <a:off x="0" y="0"/>
              <a:ext cx="783773" cy="408621"/>
            </a:xfrm>
            <a:prstGeom prst="roundRect">
              <a:avLst>
                <a:gd name="adj" fmla="val 16667"/>
              </a:avLst>
            </a:prstGeom>
            <a:noFill/>
            <a:ln w="25400" cap="flat">
              <a:solidFill>
                <a:srgbClr val="FF0000"/>
              </a:solidFill>
              <a:prstDash val="solid"/>
              <a:round/>
            </a:ln>
            <a:effectLst/>
          </p:spPr>
          <p:txBody>
            <a:bodyPr wrap="square" lIns="45718" tIns="45718" rIns="45718" bIns="45718" numCol="1" anchor="ctr">
              <a:noAutofit/>
            </a:bodyPr>
            <a:lstStyle/>
            <a:p>
              <a:pPr>
                <a:defRPr>
                  <a:solidFill>
                    <a:srgbClr val="FF0000"/>
                  </a:solidFill>
                </a:defRPr>
              </a:pPr>
            </a:p>
          </p:txBody>
        </p:sp>
        <p:sp>
          <p:nvSpPr>
            <p:cNvPr id="598" name="2"/>
            <p:cNvSpPr txBox="1"/>
            <p:nvPr/>
          </p:nvSpPr>
          <p:spPr>
            <a:xfrm>
              <a:off x="19947" y="25241"/>
              <a:ext cx="743878"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a:solidFill>
                    <a:srgbClr val="FF0000"/>
                  </a:solidFill>
                </a:defRPr>
              </a:lvl1pPr>
            </a:lstStyle>
            <a:p>
              <a:pPr/>
              <a:r>
                <a:t>2</a:t>
              </a:r>
            </a:p>
          </p:txBody>
        </p:sp>
      </p:gr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3" name="設定 &quot;資料分享目錄&quot; 權限"/>
          <p:cNvSpPr txBox="1"/>
          <p:nvPr>
            <p:ph type="title" idx="4294967295"/>
          </p:nvPr>
        </p:nvSpPr>
        <p:spPr>
          <a:xfrm>
            <a:off x="830262" y="0"/>
            <a:ext cx="7399338" cy="841375"/>
          </a:xfrm>
          <a:prstGeom prst="rect">
            <a:avLst/>
          </a:prstGeom>
        </p:spPr>
        <p:txBody>
          <a:bodyPr/>
          <a:lstStyle>
            <a:lvl1pPr>
              <a:defRPr b="0" sz="3200">
                <a:latin typeface="標楷體"/>
                <a:ea typeface="標楷體"/>
                <a:cs typeface="標楷體"/>
                <a:sym typeface="標楷體"/>
              </a:defRPr>
            </a:lvl1pPr>
          </a:lstStyle>
          <a:p>
            <a:pPr/>
            <a:r>
              <a:t>設定 "資料分享目錄" 權限</a:t>
            </a:r>
          </a:p>
        </p:txBody>
      </p:sp>
      <p:sp>
        <p:nvSpPr>
          <p:cNvPr id="824" name="在 rbean 終端機, 確認是否啟動 HDFS Extended ACLs…"/>
          <p:cNvSpPr txBox="1"/>
          <p:nvPr/>
        </p:nvSpPr>
        <p:spPr>
          <a:xfrm>
            <a:off x="917575" y="1194468"/>
            <a:ext cx="7224713" cy="466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a:solidFill>
                  <a:srgbClr val="C00000"/>
                </a:solidFill>
                <a:latin typeface="Verdana"/>
                <a:ea typeface="Verdana"/>
                <a:cs typeface="Verdana"/>
                <a:sym typeface="Verdana"/>
              </a:defRPr>
            </a:pPr>
            <a:r>
              <a:rPr>
                <a:latin typeface="標楷體"/>
                <a:ea typeface="標楷體"/>
                <a:cs typeface="標楷體"/>
                <a:sym typeface="標楷體"/>
              </a:rPr>
              <a:t>在 </a:t>
            </a:r>
            <a:r>
              <a:t>rbean</a:t>
            </a:r>
            <a:r>
              <a:rPr>
                <a:latin typeface="標楷體"/>
                <a:ea typeface="標楷體"/>
                <a:cs typeface="標楷體"/>
                <a:sym typeface="標楷體"/>
              </a:rPr>
              <a:t> 終端機, 確認是否啟動</a:t>
            </a:r>
            <a:r>
              <a:t> </a:t>
            </a:r>
            <a:r>
              <a:rPr sz="1600"/>
              <a:t>HDFS Extended ACLs</a:t>
            </a:r>
            <a:endParaRPr b="1">
              <a:solidFill>
                <a:srgbClr val="0070C0"/>
              </a:solidFill>
            </a:endParaRPr>
          </a:p>
          <a:p>
            <a:pPr defTabSz="914400">
              <a:defRPr b="1" sz="1600">
                <a:solidFill>
                  <a:srgbClr val="0070C0"/>
                </a:solidFill>
                <a:latin typeface="Verdana"/>
                <a:ea typeface="Verdana"/>
                <a:cs typeface="Verdana"/>
                <a:sym typeface="Verdana"/>
              </a:defRPr>
            </a:pPr>
            <a:r>
              <a:rPr b="0">
                <a:solidFill>
                  <a:srgbClr val="C00000"/>
                </a:solidFill>
              </a:rPr>
              <a:t>$</a:t>
            </a:r>
            <a:r>
              <a:t> hdfs getconf -confKey dfs.namenode.acls.enabled</a:t>
            </a:r>
          </a:p>
          <a:p>
            <a:pPr defTabSz="914400">
              <a:defRPr sz="1400">
                <a:solidFill>
                  <a:srgbClr val="C00000"/>
                </a:solidFill>
                <a:latin typeface="Verdana"/>
                <a:ea typeface="Verdana"/>
                <a:cs typeface="Verdana"/>
                <a:sym typeface="Verdana"/>
              </a:defRPr>
            </a:pPr>
            <a:r>
              <a:t>true</a:t>
            </a:r>
          </a:p>
          <a:p>
            <a:pPr defTabSz="914400">
              <a:defRPr sz="1400">
                <a:solidFill>
                  <a:srgbClr val="C00000"/>
                </a:solidFill>
                <a:latin typeface="Verdana"/>
                <a:ea typeface="Verdana"/>
                <a:cs typeface="Verdana"/>
                <a:sym typeface="Verdana"/>
              </a:defRPr>
            </a:pPr>
            <a:endParaRPr b="1">
              <a:solidFill>
                <a:srgbClr val="0070C0"/>
              </a:solidFill>
            </a:endParaRPr>
          </a:p>
          <a:p>
            <a:pPr defTabSz="914400">
              <a:defRPr>
                <a:solidFill>
                  <a:srgbClr val="C00000"/>
                </a:solidFill>
                <a:latin typeface="標楷體"/>
                <a:ea typeface="標楷體"/>
                <a:cs typeface="標楷體"/>
                <a:sym typeface="標楷體"/>
              </a:defRPr>
            </a:pPr>
            <a:r>
              <a:t>設定 </a:t>
            </a:r>
            <a:r>
              <a:rPr b="1" sz="1600">
                <a:latin typeface="Verdana"/>
                <a:ea typeface="Verdana"/>
                <a:cs typeface="Verdana"/>
                <a:sym typeface="Verdana"/>
              </a:rPr>
              <a:t>gbean </a:t>
            </a:r>
            <a:r>
              <a:t>帳號可讀寫 </a:t>
            </a:r>
            <a:r>
              <a:rPr b="1" sz="1600">
                <a:latin typeface="Verdana"/>
                <a:ea typeface="Verdana"/>
                <a:cs typeface="Verdana"/>
                <a:sym typeface="Verdana"/>
              </a:rPr>
              <a:t>rbean share</a:t>
            </a:r>
            <a:r>
              <a:t>目錄內容</a:t>
            </a:r>
            <a:endParaRPr>
              <a:solidFill>
                <a:srgbClr val="0070C0"/>
              </a:solidFill>
            </a:endParaRPr>
          </a:p>
          <a:p>
            <a:pPr defTabSz="914400">
              <a:defRPr sz="1600">
                <a:solidFill>
                  <a:srgbClr val="C00000"/>
                </a:solidFill>
                <a:latin typeface="Verdana"/>
                <a:ea typeface="Verdana"/>
                <a:cs typeface="Verdana"/>
                <a:sym typeface="Verdana"/>
              </a:defRPr>
            </a:pPr>
            <a:r>
              <a:t>$ </a:t>
            </a:r>
            <a:r>
              <a:rPr b="1">
                <a:solidFill>
                  <a:srgbClr val="0070C0"/>
                </a:solidFill>
              </a:rPr>
              <a:t>hdfs dfs -setfacl -m other::---  share</a:t>
            </a:r>
            <a:endParaRPr b="1">
              <a:solidFill>
                <a:srgbClr val="0070C0"/>
              </a:solidFill>
            </a:endParaRPr>
          </a:p>
          <a:p>
            <a:pPr defTabSz="914400">
              <a:defRPr sz="1600">
                <a:solidFill>
                  <a:srgbClr val="C00000"/>
                </a:solidFill>
                <a:latin typeface="Verdana"/>
                <a:ea typeface="Verdana"/>
                <a:cs typeface="Verdana"/>
                <a:sym typeface="Verdana"/>
              </a:defRPr>
            </a:pPr>
            <a:endParaRPr b="1">
              <a:solidFill>
                <a:srgbClr val="0070C0"/>
              </a:solidFill>
            </a:endParaRPr>
          </a:p>
          <a:p>
            <a:pPr defTabSz="914400">
              <a:defRPr sz="1600">
                <a:solidFill>
                  <a:srgbClr val="C00000"/>
                </a:solidFill>
                <a:latin typeface="Verdana"/>
                <a:ea typeface="Verdana"/>
                <a:cs typeface="Verdana"/>
                <a:sym typeface="Verdana"/>
              </a:defRPr>
            </a:pPr>
            <a:r>
              <a:t>$ </a:t>
            </a:r>
            <a:r>
              <a:rPr b="1">
                <a:solidFill>
                  <a:srgbClr val="0070C0"/>
                </a:solidFill>
              </a:rPr>
              <a:t>hdfs dfs -setfacl -m user:gbean:rwx  share</a:t>
            </a:r>
            <a:endParaRPr b="1">
              <a:solidFill>
                <a:srgbClr val="0070C0"/>
              </a:solidFill>
            </a:endParaRPr>
          </a:p>
          <a:p>
            <a:pPr defTabSz="914400">
              <a:defRPr sz="1600">
                <a:solidFill>
                  <a:srgbClr val="C00000"/>
                </a:solidFill>
                <a:latin typeface="Verdana"/>
                <a:ea typeface="Verdana"/>
                <a:cs typeface="Verdana"/>
                <a:sym typeface="Verdana"/>
              </a:defRPr>
            </a:pPr>
            <a:endParaRPr b="1">
              <a:solidFill>
                <a:srgbClr val="0070C0"/>
              </a:solidFill>
            </a:endParaRPr>
          </a:p>
          <a:p>
            <a:pPr defTabSz="914400">
              <a:defRPr sz="1600">
                <a:solidFill>
                  <a:srgbClr val="C00000"/>
                </a:solidFill>
                <a:latin typeface="Verdana"/>
                <a:ea typeface="Verdana"/>
                <a:cs typeface="Verdana"/>
                <a:sym typeface="Verdana"/>
              </a:defRPr>
            </a:pPr>
            <a:r>
              <a:t>$ </a:t>
            </a:r>
            <a:r>
              <a:rPr b="1">
                <a:solidFill>
                  <a:srgbClr val="0070C0"/>
                </a:solidFill>
              </a:rPr>
              <a:t>hdfs dfs -getfacl share</a:t>
            </a:r>
            <a:endParaRPr b="1">
              <a:solidFill>
                <a:srgbClr val="0070C0"/>
              </a:solidFill>
            </a:endParaRPr>
          </a:p>
          <a:p>
            <a:pPr defTabSz="914400">
              <a:defRPr sz="1600">
                <a:solidFill>
                  <a:srgbClr val="C00000"/>
                </a:solidFill>
                <a:latin typeface="Verdana"/>
                <a:ea typeface="Verdana"/>
                <a:cs typeface="Verdana"/>
                <a:sym typeface="Verdana"/>
              </a:defRPr>
            </a:pPr>
            <a:r>
              <a:t># file: share</a:t>
            </a:r>
          </a:p>
          <a:p>
            <a:pPr defTabSz="914400">
              <a:defRPr sz="1600">
                <a:solidFill>
                  <a:srgbClr val="C00000"/>
                </a:solidFill>
                <a:latin typeface="Verdana"/>
                <a:ea typeface="Verdana"/>
                <a:cs typeface="Verdana"/>
                <a:sym typeface="Verdana"/>
              </a:defRPr>
            </a:pPr>
            <a:r>
              <a:t># owner: rbean</a:t>
            </a:r>
          </a:p>
          <a:p>
            <a:pPr defTabSz="914400">
              <a:defRPr sz="1600">
                <a:solidFill>
                  <a:srgbClr val="C00000"/>
                </a:solidFill>
                <a:latin typeface="Verdana"/>
                <a:ea typeface="Verdana"/>
                <a:cs typeface="Verdana"/>
                <a:sym typeface="Verdana"/>
              </a:defRPr>
            </a:pPr>
            <a:r>
              <a:t># group: rbean</a:t>
            </a:r>
          </a:p>
          <a:p>
            <a:pPr defTabSz="914400">
              <a:defRPr sz="1600">
                <a:solidFill>
                  <a:srgbClr val="C00000"/>
                </a:solidFill>
                <a:latin typeface="Verdana"/>
                <a:ea typeface="Verdana"/>
                <a:cs typeface="Verdana"/>
                <a:sym typeface="Verdana"/>
              </a:defRPr>
            </a:pPr>
            <a:r>
              <a:t>user::rwx</a:t>
            </a:r>
          </a:p>
          <a:p>
            <a:pPr defTabSz="914400">
              <a:defRPr sz="1600">
                <a:solidFill>
                  <a:srgbClr val="C00000"/>
                </a:solidFill>
                <a:latin typeface="Verdana"/>
                <a:ea typeface="Verdana"/>
                <a:cs typeface="Verdana"/>
                <a:sym typeface="Verdana"/>
              </a:defRPr>
            </a:pPr>
            <a:r>
              <a:t>user:gbean:rwx</a:t>
            </a:r>
          </a:p>
          <a:p>
            <a:pPr defTabSz="914400">
              <a:defRPr sz="1600">
                <a:solidFill>
                  <a:srgbClr val="C00000"/>
                </a:solidFill>
                <a:latin typeface="Verdana"/>
                <a:ea typeface="Verdana"/>
                <a:cs typeface="Verdana"/>
                <a:sym typeface="Verdana"/>
              </a:defRPr>
            </a:pPr>
            <a:r>
              <a:t>group::r-x</a:t>
            </a:r>
          </a:p>
          <a:p>
            <a:pPr defTabSz="914400">
              <a:defRPr sz="1600">
                <a:solidFill>
                  <a:srgbClr val="C00000"/>
                </a:solidFill>
                <a:latin typeface="Verdana"/>
                <a:ea typeface="Verdana"/>
                <a:cs typeface="Verdana"/>
                <a:sym typeface="Verdana"/>
              </a:defRPr>
            </a:pPr>
            <a:r>
              <a:t>mask::rwx</a:t>
            </a:r>
          </a:p>
          <a:p>
            <a:pPr defTabSz="914400">
              <a:defRPr sz="1600">
                <a:solidFill>
                  <a:srgbClr val="C00000"/>
                </a:solidFill>
                <a:latin typeface="Verdana"/>
                <a:ea typeface="Verdana"/>
                <a:cs typeface="Verdana"/>
                <a:sym typeface="Verdana"/>
              </a:defRPr>
            </a:pPr>
            <a:r>
              <a:t>other::---</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8" name="設定 &quot;資料分享目錄&quot; 權限"/>
          <p:cNvSpPr txBox="1"/>
          <p:nvPr>
            <p:ph type="title" idx="4294967295"/>
          </p:nvPr>
        </p:nvSpPr>
        <p:spPr>
          <a:xfrm>
            <a:off x="830262" y="0"/>
            <a:ext cx="7399338" cy="841375"/>
          </a:xfrm>
          <a:prstGeom prst="rect">
            <a:avLst/>
          </a:prstGeom>
        </p:spPr>
        <p:txBody>
          <a:bodyPr/>
          <a:lstStyle>
            <a:lvl1pPr>
              <a:defRPr b="0" sz="3200">
                <a:latin typeface="標楷體"/>
                <a:ea typeface="標楷體"/>
                <a:cs typeface="標楷體"/>
                <a:sym typeface="標楷體"/>
              </a:defRPr>
            </a:lvl1pPr>
          </a:lstStyle>
          <a:p>
            <a:pPr/>
            <a:r>
              <a:t>設定 "資料分享目錄" 權限</a:t>
            </a:r>
          </a:p>
        </p:txBody>
      </p:sp>
      <p:sp>
        <p:nvSpPr>
          <p:cNvPr id="829" name="在 rbean  終端機執行以下命令…"/>
          <p:cNvSpPr txBox="1"/>
          <p:nvPr/>
        </p:nvSpPr>
        <p:spPr>
          <a:xfrm>
            <a:off x="823912" y="1206500"/>
            <a:ext cx="7224713" cy="2999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a:solidFill>
                  <a:srgbClr val="C00000"/>
                </a:solidFill>
                <a:latin typeface="標楷體"/>
                <a:ea typeface="標楷體"/>
                <a:cs typeface="標楷體"/>
                <a:sym typeface="標楷體"/>
              </a:defRPr>
            </a:pPr>
            <a:r>
              <a:t>在 </a:t>
            </a:r>
            <a:r>
              <a:rPr sz="1600">
                <a:latin typeface="Verdana"/>
                <a:ea typeface="Verdana"/>
                <a:cs typeface="Verdana"/>
                <a:sym typeface="Verdana"/>
              </a:rPr>
              <a:t>rbean</a:t>
            </a:r>
            <a:r>
              <a:t>  終端機執行以下命令</a:t>
            </a:r>
          </a:p>
          <a:p>
            <a:pPr defTabSz="914400">
              <a:defRPr>
                <a:solidFill>
                  <a:srgbClr val="C00000"/>
                </a:solidFill>
                <a:latin typeface="Verdana"/>
                <a:ea typeface="Verdana"/>
                <a:cs typeface="Verdana"/>
                <a:sym typeface="Verdana"/>
              </a:defRPr>
            </a:pPr>
            <a:r>
              <a:t>$ </a:t>
            </a:r>
            <a:r>
              <a:rPr b="1" sz="1600">
                <a:solidFill>
                  <a:srgbClr val="0070C0"/>
                </a:solidFill>
              </a:rPr>
              <a:t>hdfs dfs -mkdir /user/rbean/share/hi</a:t>
            </a:r>
          </a:p>
          <a:p>
            <a:pPr defTabSz="914400">
              <a:defRPr>
                <a:solidFill>
                  <a:srgbClr val="C00000"/>
                </a:solidFill>
                <a:latin typeface="Verdana"/>
                <a:ea typeface="Verdana"/>
                <a:cs typeface="Verdana"/>
                <a:sym typeface="Verdana"/>
              </a:defRPr>
            </a:pPr>
          </a:p>
          <a:p>
            <a:pPr defTabSz="914400">
              <a:defRPr>
                <a:solidFill>
                  <a:srgbClr val="C00000"/>
                </a:solidFill>
                <a:latin typeface="Verdana"/>
                <a:ea typeface="Verdana"/>
                <a:cs typeface="Verdana"/>
                <a:sym typeface="Verdana"/>
              </a:defRPr>
            </a:pPr>
            <a:r>
              <a:t>$ </a:t>
            </a:r>
            <a:r>
              <a:rPr b="1" sz="1600">
                <a:solidFill>
                  <a:srgbClr val="0070C0"/>
                </a:solidFill>
              </a:rPr>
              <a:t>hdfs dfs -ls /user/rbean/share/</a:t>
            </a:r>
          </a:p>
          <a:p>
            <a:pPr defTabSz="914400">
              <a:defRPr sz="1500">
                <a:solidFill>
                  <a:srgbClr val="C00000"/>
                </a:solidFill>
                <a:latin typeface="Verdana"/>
                <a:ea typeface="Verdana"/>
                <a:cs typeface="Verdana"/>
                <a:sym typeface="Verdana"/>
              </a:defRPr>
            </a:pPr>
            <a:r>
              <a:t>Found 2 items</a:t>
            </a:r>
          </a:p>
          <a:p>
            <a:pPr defTabSz="914400">
              <a:defRPr sz="1500">
                <a:solidFill>
                  <a:srgbClr val="C00000"/>
                </a:solidFill>
                <a:latin typeface="Verdana"/>
                <a:ea typeface="Verdana"/>
                <a:cs typeface="Verdana"/>
                <a:sym typeface="Verdana"/>
              </a:defRPr>
            </a:pPr>
            <a:r>
              <a:t>-rw-r--r--   3 rbean rbean        330 2020-02-23 02:31 /user/rbean/share/getulist.sh</a:t>
            </a:r>
          </a:p>
          <a:p>
            <a:pPr defTabSz="914400">
              <a:defRPr sz="1500">
                <a:solidFill>
                  <a:srgbClr val="C00000"/>
                </a:solidFill>
                <a:latin typeface="Verdana"/>
                <a:ea typeface="Verdana"/>
                <a:cs typeface="Verdana"/>
                <a:sym typeface="Verdana"/>
              </a:defRPr>
            </a:pPr>
            <a:r>
              <a:t>drwxr-xr-x   - gbean rbean          0 2020-02-23 03:15 /user/rbean/share/hi</a:t>
            </a:r>
          </a:p>
          <a:p>
            <a:pPr defTabSz="914400">
              <a:defRPr sz="1500">
                <a:solidFill>
                  <a:srgbClr val="C00000"/>
                </a:solidFill>
                <a:latin typeface="Verdana"/>
                <a:ea typeface="Verdana"/>
                <a:cs typeface="Verdana"/>
                <a:sym typeface="Verdana"/>
              </a:defRPr>
            </a:pPr>
          </a:p>
          <a:p>
            <a:pPr defTabSz="914400">
              <a:defRPr sz="15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1" name="大標題"/>
          <p:cNvSpPr txBox="1"/>
          <p:nvPr>
            <p:ph type="title" idx="4294967295"/>
          </p:nvPr>
        </p:nvSpPr>
        <p:spPr>
          <a:xfrm>
            <a:off x="830262" y="0"/>
            <a:ext cx="7399338" cy="841375"/>
          </a:xfrm>
          <a:prstGeom prst="rect">
            <a:avLst/>
          </a:prstGeom>
        </p:spPr>
        <p:txBody>
          <a:bodyPr/>
          <a:lstStyle/>
          <a:p>
            <a:pPr>
              <a:defRPr b="0" sz="3200">
                <a:latin typeface="標楷體"/>
                <a:ea typeface="標楷體"/>
                <a:cs typeface="標楷體"/>
                <a:sym typeface="標楷體"/>
              </a:defRPr>
            </a:pPr>
          </a:p>
        </p:txBody>
      </p:sp>
      <p:pic>
        <p:nvPicPr>
          <p:cNvPr id="832" name="影像" descr="影像"/>
          <p:cNvPicPr>
            <a:picLocks noChangeAspect="1"/>
          </p:cNvPicPr>
          <p:nvPr/>
        </p:nvPicPr>
        <p:blipFill>
          <a:blip r:embed="rId2">
            <a:extLst/>
          </a:blip>
          <a:stretch>
            <a:fillRect/>
          </a:stretch>
        </p:blipFill>
        <p:spPr>
          <a:xfrm>
            <a:off x="1799103" y="2028705"/>
            <a:ext cx="5010095" cy="3333990"/>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4" name="標題 1"/>
          <p:cNvSpPr txBox="1"/>
          <p:nvPr>
            <p:ph type="title"/>
          </p:nvPr>
        </p:nvSpPr>
        <p:spPr>
          <a:xfrm>
            <a:off x="830262" y="0"/>
            <a:ext cx="7399337" cy="841375"/>
          </a:xfrm>
          <a:prstGeom prst="rect">
            <a:avLst/>
          </a:prstGeom>
        </p:spPr>
        <p:txBody>
          <a:bodyPr/>
          <a:lstStyle/>
          <a:p>
            <a:pPr>
              <a:defRPr sz="3200">
                <a:latin typeface="Verdana"/>
                <a:ea typeface="Verdana"/>
                <a:cs typeface="Verdana"/>
                <a:sym typeface="Verdana"/>
              </a:defRPr>
            </a:pPr>
            <a:r>
              <a:rPr b="0">
                <a:latin typeface="標楷體"/>
                <a:ea typeface="標楷體"/>
                <a:cs typeface="標楷體"/>
                <a:sym typeface="標楷體"/>
              </a:rPr>
              <a:t>撰寫 </a:t>
            </a:r>
            <a:r>
              <a:rPr b="0" sz="3000"/>
              <a:t>golang</a:t>
            </a:r>
            <a:r>
              <a:rPr b="0">
                <a:latin typeface="標楷體"/>
                <a:ea typeface="標楷體"/>
                <a:cs typeface="標楷體"/>
                <a:sym typeface="標楷體"/>
              </a:rPr>
              <a:t> 網站程式</a:t>
            </a:r>
          </a:p>
        </p:txBody>
      </p:sp>
      <p:sp>
        <p:nvSpPr>
          <p:cNvPr id="835" name="$ nano httpd.go…"/>
          <p:cNvSpPr txBox="1"/>
          <p:nvPr/>
        </p:nvSpPr>
        <p:spPr>
          <a:xfrm>
            <a:off x="896920" y="1245002"/>
            <a:ext cx="7050685" cy="4701541"/>
          </a:xfrm>
          <a:prstGeom prst="rect">
            <a:avLst/>
          </a:prstGeom>
          <a:solidFill>
            <a:schemeClr val="accent1">
              <a:lumOff val="44000"/>
            </a:schemeClr>
          </a:solidFill>
          <a:ln w="25400">
            <a:solidFill>
              <a:schemeClr val="accent1">
                <a:lumOff val="44000"/>
              </a:schemeClr>
            </a:solidFill>
          </a:ln>
          <a:extLst>
            <a:ext uri="{C572A759-6A51-4108-AA02-DFA0A04FC94B}">
              <ma14:wrappingTextBoxFlag xmlns:ma14="http://schemas.microsoft.com/office/mac/drawingml/2011/main" val="1"/>
            </a:ext>
          </a:extLst>
        </p:spPr>
        <p:txBody>
          <a:bodyPr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a:t>
            </a:r>
            <a:r>
              <a:rPr b="1" sz="1600">
                <a:solidFill>
                  <a:srgbClr val="0070C0"/>
                </a:solidFill>
              </a:rPr>
              <a:t>nano httpd.go</a:t>
            </a:r>
            <a:r>
              <a:t>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package main</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import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"flag"</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"log"</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"net/http"</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func main()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port := flag.String("p", "8888", "port to serve on")</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directory := flag.String("d", "/home/rbean/www/", "the directory of static file to host")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flag.Parse()</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http.Handle("/", http.FileServer(http.Dir("/home/rbean/www/")))</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log.Printf("Serving %s on HTTP port: %s\n", *directory, *port)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log.Fatal(http.ListenAndServe(":"+*port, nil))</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9" name="標題 1"/>
          <p:cNvSpPr txBox="1"/>
          <p:nvPr>
            <p:ph type="title"/>
          </p:nvPr>
        </p:nvSpPr>
        <p:spPr>
          <a:xfrm>
            <a:off x="830262" y="0"/>
            <a:ext cx="7399337" cy="841375"/>
          </a:xfrm>
          <a:prstGeom prst="rect">
            <a:avLst/>
          </a:prstGeom>
        </p:spPr>
        <p:txBody>
          <a:bodyPr/>
          <a:lstStyle/>
          <a:p>
            <a:pPr>
              <a:defRPr sz="3200">
                <a:latin typeface="Verdana"/>
                <a:ea typeface="Verdana"/>
                <a:cs typeface="Verdana"/>
                <a:sym typeface="Verdana"/>
              </a:defRPr>
            </a:pPr>
            <a:r>
              <a:rPr b="0">
                <a:latin typeface="標楷體"/>
                <a:ea typeface="標楷體"/>
                <a:cs typeface="標楷體"/>
                <a:sym typeface="標楷體"/>
              </a:rPr>
              <a:t>製作網頁並啟動 </a:t>
            </a:r>
            <a:r>
              <a:rPr b="0" sz="3000"/>
              <a:t>golang</a:t>
            </a:r>
            <a:r>
              <a:rPr b="0">
                <a:latin typeface="標楷體"/>
                <a:ea typeface="標楷體"/>
                <a:cs typeface="標楷體"/>
                <a:sym typeface="標楷體"/>
              </a:rPr>
              <a:t> 網站</a:t>
            </a:r>
          </a:p>
        </p:txBody>
      </p:sp>
      <p:sp>
        <p:nvSpPr>
          <p:cNvPr id="840" name="$ mkdir ~/www…"/>
          <p:cNvSpPr txBox="1"/>
          <p:nvPr/>
        </p:nvSpPr>
        <p:spPr>
          <a:xfrm>
            <a:off x="896920" y="1245002"/>
            <a:ext cx="7266021" cy="4892041"/>
          </a:xfrm>
          <a:prstGeom prst="rect">
            <a:avLst/>
          </a:prstGeom>
          <a:solidFill>
            <a:schemeClr val="accent1">
              <a:lumOff val="44000"/>
            </a:schemeClr>
          </a:solidFill>
          <a:ln w="25400">
            <a:solidFill>
              <a:schemeClr val="accent1">
                <a:lumOff val="44000"/>
              </a:schemeClr>
            </a:solidFill>
          </a:ln>
          <a:extLst>
            <a:ext uri="{C572A759-6A51-4108-AA02-DFA0A04FC94B}">
              <ma14:wrappingTextBoxFlag xmlns:ma14="http://schemas.microsoft.com/office/mac/drawingml/2011/main" val="1"/>
            </a:ext>
          </a:extLst>
        </p:spPr>
        <p:txBody>
          <a:bodyPr lIns="45719" rIns="45719">
            <a:spAutoFit/>
          </a:bodyPr>
          <a:lstStyle/>
          <a:p>
            <a:pPr defTabSz="914400">
              <a:defRPr sz="1600">
                <a:solidFill>
                  <a:srgbClr val="C00000"/>
                </a:solidFill>
                <a:latin typeface="Verdana"/>
                <a:ea typeface="Verdana"/>
                <a:cs typeface="Verdana"/>
                <a:sym typeface="Verdana"/>
              </a:defRPr>
            </a:pPr>
            <a:r>
              <a:t>$ </a:t>
            </a:r>
            <a:r>
              <a:rPr b="1">
                <a:solidFill>
                  <a:srgbClr val="0070C0"/>
                </a:solidFill>
              </a:rPr>
              <a:t>mkdir ~/www</a:t>
            </a:r>
            <a:endParaRPr b="1">
              <a:solidFill>
                <a:srgbClr val="0070C0"/>
              </a:solidFill>
            </a:endParaRPr>
          </a:p>
          <a:p>
            <a:pPr defTabSz="914400">
              <a:defRPr sz="1600">
                <a:solidFill>
                  <a:srgbClr val="C00000"/>
                </a:solidFill>
                <a:latin typeface="Verdana"/>
                <a:ea typeface="Verdana"/>
                <a:cs typeface="Verdana"/>
                <a:sym typeface="Verdana"/>
              </a:defRPr>
            </a:pPr>
            <a:r>
              <a:t>$ </a:t>
            </a:r>
            <a:r>
              <a:rPr b="1">
                <a:solidFill>
                  <a:srgbClr val="0070C0"/>
                </a:solidFill>
              </a:rPr>
              <a:t>echo '&lt;meta http-equiv="Content-Type" content="text/html; charset=utf-8"&gt;' </a:t>
            </a:r>
            <a:r>
              <a:rPr b="1">
                <a:solidFill>
                  <a:srgbClr val="0070C0"/>
                </a:solidFill>
              </a:rPr>
              <a:t> </a:t>
            </a:r>
            <a:r>
              <a:rPr b="1">
                <a:solidFill>
                  <a:srgbClr val="FF0000"/>
                </a:solidFill>
              </a:rPr>
              <a:t>&gt;</a:t>
            </a:r>
            <a:r>
              <a:rPr b="1">
                <a:solidFill>
                  <a:srgbClr val="0070C0"/>
                </a:solidFill>
              </a:rPr>
              <a:t> </a:t>
            </a:r>
            <a:r>
              <a:rPr b="1">
                <a:solidFill>
                  <a:srgbClr val="0070C0"/>
                </a:solidFill>
              </a:rPr>
              <a:t> </a:t>
            </a:r>
            <a:r>
              <a:rPr b="1">
                <a:solidFill>
                  <a:srgbClr val="0070C0"/>
                </a:solidFill>
              </a:rPr>
              <a:t>~/www/city.html</a:t>
            </a:r>
            <a:endParaRPr b="1">
              <a:latin typeface="Arial Narrow"/>
              <a:ea typeface="Arial Narrow"/>
              <a:cs typeface="Arial Narrow"/>
              <a:sym typeface="Arial Narrow"/>
            </a:endParaRPr>
          </a:p>
          <a:p>
            <a:pPr defTabSz="914400">
              <a:defRPr sz="16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 </a:t>
            </a:r>
            <a:r>
              <a:rPr b="1">
                <a:solidFill>
                  <a:srgbClr val="0070C0"/>
                </a:solidFill>
              </a:rPr>
              <a:t>echo '&lt;h1&gt;</a:t>
            </a:r>
            <a:r>
              <a:rPr>
                <a:solidFill>
                  <a:srgbClr val="0070C0"/>
                </a:solidFill>
                <a:latin typeface="新細明體"/>
                <a:ea typeface="新細明體"/>
                <a:cs typeface="新細明體"/>
                <a:sym typeface="新細明體"/>
              </a:rPr>
              <a:t>各縣市藥局總數</a:t>
            </a:r>
            <a:r>
              <a:rPr b="1">
                <a:solidFill>
                  <a:srgbClr val="0070C0"/>
                </a:solidFill>
              </a:rPr>
              <a:t>&lt;/h1&gt;' </a:t>
            </a:r>
            <a:r>
              <a:rPr b="1">
                <a:solidFill>
                  <a:srgbClr val="FF0000"/>
                </a:solidFill>
              </a:rPr>
              <a:t>&gt;&gt;</a:t>
            </a:r>
            <a:r>
              <a:rPr b="1">
                <a:solidFill>
                  <a:srgbClr val="0070C0"/>
                </a:solidFill>
              </a:rPr>
              <a:t> ~/www/city.html   </a:t>
            </a:r>
            <a:r>
              <a:t>                     $ </a:t>
            </a:r>
            <a:r>
              <a:rPr b="1">
                <a:solidFill>
                  <a:srgbClr val="0070C0"/>
                </a:solidFill>
              </a:rPr>
              <a:t>echo '&lt;pre&gt;' </a:t>
            </a:r>
            <a:r>
              <a:rPr b="1">
                <a:solidFill>
                  <a:srgbClr val="FF0000"/>
                </a:solidFill>
              </a:rPr>
              <a:t>&gt;&gt;</a:t>
            </a:r>
            <a:r>
              <a:rPr b="1">
                <a:solidFill>
                  <a:srgbClr val="0070C0"/>
                </a:solidFill>
              </a:rPr>
              <a:t> ~/www/city.html           </a:t>
            </a:r>
            <a:r>
              <a:t>                               $ </a:t>
            </a:r>
            <a:r>
              <a:rPr b="1">
                <a:solidFill>
                  <a:srgbClr val="0070C0"/>
                </a:solidFill>
              </a:rPr>
              <a:t>./citycount.sh </a:t>
            </a:r>
            <a:r>
              <a:rPr b="1">
                <a:solidFill>
                  <a:srgbClr val="FF0000"/>
                </a:solidFill>
              </a:rPr>
              <a:t>&gt;&gt;</a:t>
            </a:r>
            <a:r>
              <a:rPr b="1">
                <a:solidFill>
                  <a:srgbClr val="0070C0"/>
                </a:solidFill>
              </a:rPr>
              <a:t> ~/www/city.html          </a:t>
            </a:r>
            <a:r>
              <a:t>                                 $ </a:t>
            </a:r>
            <a:r>
              <a:rPr b="1">
                <a:solidFill>
                  <a:srgbClr val="0070C0"/>
                </a:solidFill>
              </a:rPr>
              <a:t>echo '&lt;/pre&gt;' </a:t>
            </a:r>
            <a:r>
              <a:rPr b="1">
                <a:solidFill>
                  <a:srgbClr val="FF0000"/>
                </a:solidFill>
              </a:rPr>
              <a:t>&gt;&gt;</a:t>
            </a:r>
            <a:r>
              <a:rPr b="1">
                <a:solidFill>
                  <a:srgbClr val="0070C0"/>
                </a:solidFill>
              </a:rPr>
              <a:t> ~/www/city.html </a:t>
            </a:r>
            <a:endParaRPr b="1">
              <a:latin typeface="Arial Narrow"/>
              <a:ea typeface="Arial Narrow"/>
              <a:cs typeface="Arial Narrow"/>
              <a:sym typeface="Arial Narrow"/>
            </a:endParaRPr>
          </a:p>
          <a:p>
            <a:pPr defTabSz="914400">
              <a:defRPr sz="16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 </a:t>
            </a:r>
            <a:r>
              <a:rPr b="1">
                <a:solidFill>
                  <a:srgbClr val="0070C0"/>
                </a:solidFill>
              </a:rPr>
              <a:t>cat ~/www/city.html</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&lt;meta http-equiv="Content-Type" content="text/html; charset=utf-8"&gt;</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&lt;h1&gt;</a:t>
            </a:r>
            <a:r>
              <a:rPr>
                <a:latin typeface="新細明體"/>
                <a:ea typeface="新細明體"/>
                <a:cs typeface="新細明體"/>
                <a:sym typeface="新細明體"/>
              </a:rPr>
              <a:t>各縣市藥局總數</a:t>
            </a:r>
            <a:r>
              <a:t>&lt;/h1&gt;</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&lt;pre&gt;</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rPr>
                <a:latin typeface="新細明體"/>
                <a:ea typeface="新細明體"/>
                <a:cs typeface="新細明體"/>
                <a:sym typeface="新細明體"/>
              </a:rPr>
              <a:t>南投縣 </a:t>
            </a:r>
            <a:r>
              <a:t>: 203</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rPr>
                <a:latin typeface="新細明體"/>
                <a:ea typeface="新細明體"/>
                <a:cs typeface="新細明體"/>
                <a:sym typeface="新細明體"/>
              </a:rPr>
              <a:t>高雄市 </a:t>
            </a:r>
            <a:r>
              <a:t>: 890</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&lt;/pre&gt;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 </a:t>
            </a:r>
            <a:r>
              <a:rPr b="1" sz="1600">
                <a:solidFill>
                  <a:srgbClr val="0070C0"/>
                </a:solidFill>
              </a:rPr>
              <a:t>go run httpd.go</a:t>
            </a:r>
            <a:r>
              <a:t>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solidFill>
                  <a:srgbClr val="C00000"/>
                </a:solidFill>
                <a:latin typeface="Verdana"/>
                <a:ea typeface="Verdana"/>
                <a:cs typeface="Verdana"/>
                <a:sym typeface="Verdana"/>
              </a:defRPr>
            </a:pPr>
            <a:r>
              <a:t>2020/02/19 01:57:40 Serving /home/rbean/dataset/ on HTTP port: 8888</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4" name="文字方塊 2"/>
          <p:cNvSpPr txBox="1"/>
          <p:nvPr/>
        </p:nvSpPr>
        <p:spPr>
          <a:xfrm>
            <a:off x="865187" y="1216025"/>
            <a:ext cx="7212012" cy="4917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600">
                <a:solidFill>
                  <a:srgbClr val="C00000"/>
                </a:solidFill>
                <a:latin typeface="Verdana"/>
                <a:ea typeface="Verdana"/>
                <a:cs typeface="Verdana"/>
                <a:sym typeface="Verdana"/>
              </a:defRPr>
            </a:pPr>
            <a:r>
              <a:t>$ </a:t>
            </a:r>
            <a:r>
              <a:rPr b="1">
                <a:solidFill>
                  <a:srgbClr val="0070C0"/>
                </a:solidFill>
              </a:rPr>
              <a:t>curl http://localhost:8888/dragcity.html</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&lt;meta http-equiv="Content-Type" content="text/html; charset=utf-8"&gt;</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&lt;h1&gt;</a:t>
            </a:r>
            <a:r>
              <a:rPr>
                <a:latin typeface="新細明體"/>
                <a:ea typeface="新細明體"/>
                <a:cs typeface="新細明體"/>
                <a:sym typeface="新細明體"/>
              </a:rPr>
              <a:t>各縣市藥局總數</a:t>
            </a:r>
            <a:r>
              <a:t>&lt;/h1&gt;</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&lt;pre&gt;</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rPr>
                <a:latin typeface="新細明體"/>
                <a:ea typeface="新細明體"/>
                <a:cs typeface="新細明體"/>
                <a:sym typeface="新細明體"/>
              </a:rPr>
              <a:t>南投縣 </a:t>
            </a:r>
            <a:r>
              <a:t>: 203</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rPr>
                <a:latin typeface="新細明體"/>
                <a:ea typeface="新細明體"/>
                <a:cs typeface="新細明體"/>
                <a:sym typeface="新細明體"/>
              </a:rPr>
              <a:t>嘉義市 </a:t>
            </a:r>
            <a:r>
              <a:t>: 99</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rPr>
                <a:latin typeface="新細明體"/>
                <a:ea typeface="新細明體"/>
                <a:cs typeface="新細明體"/>
                <a:sym typeface="新細明體"/>
              </a:rPr>
              <a:t>雲林縣 </a:t>
            </a:r>
            <a:r>
              <a:t>: 276</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rPr>
                <a:latin typeface="新細明體"/>
                <a:ea typeface="新細明體"/>
                <a:cs typeface="新細明體"/>
                <a:sym typeface="新細明體"/>
              </a:rPr>
              <a:t>高雄市 </a:t>
            </a:r>
            <a:r>
              <a:t>: 890</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&lt;/pre&gt;</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p>
          <a:p>
            <a:pPr defTabSz="914400">
              <a:defRPr sz="1600">
                <a:solidFill>
                  <a:srgbClr val="C00000"/>
                </a:solidFill>
                <a:latin typeface="Verdana"/>
                <a:ea typeface="Verdana"/>
                <a:cs typeface="Verdana"/>
                <a:sym typeface="Verdana"/>
              </a:defRPr>
            </a:pPr>
            <a:r>
              <a:t>$ </a:t>
            </a:r>
            <a:r>
              <a:rPr b="1">
                <a:solidFill>
                  <a:srgbClr val="0070C0"/>
                </a:solidFill>
              </a:rPr>
              <a:t>elinks -dump 1 http://localhost:8888/dragcity.html</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                                 </a:t>
            </a:r>
            <a:r>
              <a:rPr>
                <a:latin typeface="新細明體"/>
                <a:ea typeface="新細明體"/>
                <a:cs typeface="新細明體"/>
                <a:sym typeface="新細明體"/>
              </a:rPr>
              <a:t>各縣市藥局總數</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rPr>
                <a:latin typeface="新細明體"/>
                <a:ea typeface="新細明體"/>
                <a:cs typeface="新細明體"/>
                <a:sym typeface="新細明體"/>
              </a:rPr>
              <a:t> 南投縣 </a:t>
            </a:r>
            <a:r>
              <a:t>: 203</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 </a:t>
            </a:r>
            <a:r>
              <a:rPr>
                <a:latin typeface="新細明體"/>
                <a:ea typeface="新細明體"/>
                <a:cs typeface="新細明體"/>
                <a:sym typeface="新細明體"/>
              </a:rPr>
              <a:t>嘉義市 </a:t>
            </a:r>
            <a:r>
              <a:t>: 99</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 </a:t>
            </a:r>
            <a:r>
              <a:rPr>
                <a:latin typeface="新細明體"/>
                <a:ea typeface="新細明體"/>
                <a:cs typeface="新細明體"/>
                <a:sym typeface="新細明體"/>
              </a:rPr>
              <a:t>嘉義縣 </a:t>
            </a:r>
            <a:r>
              <a:t>: 151</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 ......</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 </a:t>
            </a:r>
            <a:r>
              <a:rPr>
                <a:latin typeface="新細明體"/>
                <a:ea typeface="新細明體"/>
                <a:cs typeface="新細明體"/>
                <a:sym typeface="新細明體"/>
              </a:rPr>
              <a:t>金門縣 </a:t>
            </a:r>
            <a:r>
              <a:t>: 9</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 </a:t>
            </a:r>
            <a:r>
              <a:rPr>
                <a:latin typeface="新細明體"/>
                <a:ea typeface="新細明體"/>
                <a:cs typeface="新細明體"/>
                <a:sym typeface="新細明體"/>
              </a:rPr>
              <a:t>雲林縣 </a:t>
            </a:r>
            <a:r>
              <a:t>: 276</a:t>
            </a:r>
            <a:endParaRPr b="1">
              <a:latin typeface="Arial Narrow"/>
              <a:ea typeface="Arial Narrow"/>
              <a:cs typeface="Arial Narrow"/>
              <a:sym typeface="Arial Narrow"/>
            </a:endParaRPr>
          </a:p>
          <a:p>
            <a:pPr defTabSz="914400">
              <a:defRPr sz="1400">
                <a:solidFill>
                  <a:srgbClr val="C00000"/>
                </a:solidFill>
                <a:latin typeface="Verdana"/>
                <a:ea typeface="Verdana"/>
                <a:cs typeface="Verdana"/>
                <a:sym typeface="Verdana"/>
              </a:defRPr>
            </a:pPr>
            <a:r>
              <a:t> </a:t>
            </a:r>
            <a:r>
              <a:rPr>
                <a:latin typeface="新細明體"/>
                <a:ea typeface="新細明體"/>
                <a:cs typeface="新細明體"/>
                <a:sym typeface="新細明體"/>
              </a:rPr>
              <a:t>高雄市 </a:t>
            </a:r>
            <a:r>
              <a:t>: 890</a:t>
            </a:r>
          </a:p>
        </p:txBody>
      </p:sp>
      <p:sp>
        <p:nvSpPr>
          <p:cNvPr id="845" name="標題 1"/>
          <p:cNvSpPr txBox="1"/>
          <p:nvPr>
            <p:ph type="title"/>
          </p:nvPr>
        </p:nvSpPr>
        <p:spPr>
          <a:xfrm>
            <a:off x="830262" y="0"/>
            <a:ext cx="7399337" cy="841375"/>
          </a:xfrm>
          <a:prstGeom prst="rect">
            <a:avLst/>
          </a:prstGeom>
        </p:spPr>
        <p:txBody>
          <a:bodyPr/>
          <a:lstStyle>
            <a:lvl1pPr>
              <a:defRPr b="0">
                <a:latin typeface="標楷體"/>
                <a:ea typeface="標楷體"/>
                <a:cs typeface="標楷體"/>
                <a:sym typeface="標楷體"/>
              </a:defRPr>
            </a:lvl1pPr>
          </a:lstStyle>
          <a:p>
            <a:pPr>
              <a:defRPr b="1">
                <a:latin typeface="Verdana"/>
                <a:ea typeface="Verdana"/>
                <a:cs typeface="Verdana"/>
                <a:sym typeface="Verdana"/>
              </a:defRPr>
            </a:pPr>
            <a:r>
              <a:rPr b="0">
                <a:latin typeface="標楷體"/>
                <a:ea typeface="標楷體"/>
                <a:cs typeface="標楷體"/>
                <a:sym typeface="標楷體"/>
              </a:rPr>
              <a:t>瀏覽各縣市藥局總數網頁</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3" name="Rectangle 28"/>
          <p:cNvSpPr txBox="1"/>
          <p:nvPr>
            <p:ph type="title"/>
          </p:nvPr>
        </p:nvSpPr>
        <p:spPr>
          <a:xfrm>
            <a:off x="826294" y="118754"/>
            <a:ext cx="7399336" cy="841376"/>
          </a:xfrm>
          <a:prstGeom prst="rect">
            <a:avLst/>
          </a:prstGeom>
        </p:spPr>
        <p:txBody>
          <a:bodyPr/>
          <a:lstStyle>
            <a:lvl1pPr>
              <a:defRPr sz="3200">
                <a:solidFill>
                  <a:srgbClr val="C00000"/>
                </a:solidFill>
                <a:latin typeface="標楷體"/>
                <a:ea typeface="標楷體"/>
                <a:cs typeface="標楷體"/>
                <a:sym typeface="標楷體"/>
              </a:defRPr>
            </a:lvl1pPr>
          </a:lstStyle>
          <a:p>
            <a:pPr/>
            <a:r>
              <a:t>輸入帳號及密碼登入</a:t>
            </a:r>
          </a:p>
        </p:txBody>
      </p:sp>
      <p:sp>
        <p:nvSpPr>
          <p:cNvPr id="604" name="矩形 1"/>
          <p:cNvSpPr txBox="1"/>
          <p:nvPr/>
        </p:nvSpPr>
        <p:spPr>
          <a:xfrm>
            <a:off x="425730" y="1812252"/>
            <a:ext cx="8411293" cy="378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C00000"/>
                </a:solidFill>
                <a:latin typeface="Verdana"/>
                <a:ea typeface="Verdana"/>
                <a:cs typeface="Verdana"/>
                <a:sym typeface="Verdana"/>
              </a:defRPr>
            </a:pPr>
            <a:r>
              <a:t>login as: </a:t>
            </a:r>
            <a:r>
              <a:rPr b="1">
                <a:solidFill>
                  <a:srgbClr val="0070C0"/>
                </a:solidFill>
              </a:rPr>
              <a:t>ds131</a:t>
            </a:r>
            <a:endParaRPr b="1">
              <a:solidFill>
                <a:srgbClr val="0070C0"/>
              </a:solidFill>
            </a:endParaRPr>
          </a:p>
          <a:p>
            <a:pPr>
              <a:defRPr>
                <a:solidFill>
                  <a:srgbClr val="C00000"/>
                </a:solidFill>
                <a:latin typeface="Verdana"/>
                <a:ea typeface="Verdana"/>
                <a:cs typeface="Verdana"/>
                <a:sym typeface="Verdana"/>
              </a:defRPr>
            </a:pPr>
            <a:r>
              <a:t>ds131@140.126.75.56's password:</a:t>
            </a:r>
            <a:r>
              <a:t> </a:t>
            </a:r>
            <a:r>
              <a:rPr b="1">
                <a:solidFill>
                  <a:srgbClr val="0070C0"/>
                </a:solidFill>
              </a:rPr>
              <a:t>&lt;password&gt;</a:t>
            </a:r>
            <a:endParaRPr b="1">
              <a:solidFill>
                <a:srgbClr val="0070C0"/>
              </a:solidFill>
            </a:endParaRPr>
          </a:p>
          <a:p>
            <a:pPr>
              <a:defRPr sz="1600">
                <a:solidFill>
                  <a:srgbClr val="C00000"/>
                </a:solidFill>
                <a:latin typeface="Verdana"/>
                <a:ea typeface="Verdana"/>
                <a:cs typeface="Verdana"/>
                <a:sym typeface="Verdana"/>
              </a:defRPr>
            </a:pPr>
            <a:r>
              <a:t>Welcome to Ubuntu 14.04.5 LTS (GNU/Linux 3.13.0-141-generic x86_64)</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 * Documentation:  https://help.ubuntu.com/</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The programs included with the Ubuntu system are free software;</a:t>
            </a:r>
          </a:p>
          <a:p>
            <a:pPr>
              <a:defRPr sz="1600">
                <a:solidFill>
                  <a:srgbClr val="C00000"/>
                </a:solidFill>
                <a:latin typeface="Verdana"/>
                <a:ea typeface="Verdana"/>
                <a:cs typeface="Verdana"/>
                <a:sym typeface="Verdana"/>
              </a:defRPr>
            </a:pPr>
            <a:r>
              <a:t>the exact distribution terms for each program are described in the</a:t>
            </a:r>
          </a:p>
          <a:p>
            <a:pPr>
              <a:defRPr sz="1600">
                <a:solidFill>
                  <a:srgbClr val="C00000"/>
                </a:solidFill>
                <a:latin typeface="Verdana"/>
                <a:ea typeface="Verdana"/>
                <a:cs typeface="Verdana"/>
                <a:sym typeface="Verdana"/>
              </a:defRPr>
            </a:pPr>
            <a:r>
              <a:t>individual files in /usr/share/doc/*/copyright.</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Ubuntu comes with ABSOLUTELY NO WARRANTY, to the extent permitted by</a:t>
            </a:r>
          </a:p>
          <a:p>
            <a:pPr>
              <a:defRPr sz="1600">
                <a:solidFill>
                  <a:srgbClr val="C00000"/>
                </a:solidFill>
                <a:latin typeface="Verdana"/>
                <a:ea typeface="Verdana"/>
                <a:cs typeface="Verdana"/>
                <a:sym typeface="Verdana"/>
              </a:defRPr>
            </a:pPr>
            <a:r>
              <a:t>applicable law.</a:t>
            </a: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build derby database ... ok</a:t>
            </a:r>
          </a:p>
          <a:p>
            <a:pPr>
              <a:defRPr b="1" sz="1600">
                <a:solidFill>
                  <a:srgbClr val="C00000"/>
                </a:solidFill>
                <a:latin typeface="Verdana"/>
                <a:ea typeface="Verdana"/>
                <a:cs typeface="Verdana"/>
                <a:sym typeface="Verdana"/>
              </a:defRPr>
            </a:pPr>
            <a:r>
              <a:t>ds131@ds131:~$</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8" name="文字方塊 2"/>
          <p:cNvSpPr txBox="1"/>
          <p:nvPr/>
        </p:nvSpPr>
        <p:spPr>
          <a:xfrm>
            <a:off x="1825317" y="1747838"/>
            <a:ext cx="5269529"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5400">
                <a:solidFill>
                  <a:srgbClr val="C00000"/>
                </a:solidFill>
                <a:latin typeface="標楷體"/>
                <a:ea typeface="標楷體"/>
                <a:cs typeface="標楷體"/>
                <a:sym typeface="標楷體"/>
              </a:defRPr>
            </a:pPr>
            <a:r>
              <a:t>認識 </a:t>
            </a:r>
            <a:r>
              <a:rPr b="1" sz="4800">
                <a:latin typeface="Verdana"/>
                <a:ea typeface="Verdana"/>
                <a:cs typeface="Verdana"/>
                <a:sym typeface="Verdana"/>
              </a:rPr>
              <a:t>Bash Shell</a:t>
            </a:r>
          </a:p>
        </p:txBody>
      </p:sp>
      <p:sp>
        <p:nvSpPr>
          <p:cNvPr id="609" name="標題 1"/>
          <p:cNvSpPr txBox="1"/>
          <p:nvPr>
            <p:ph type="title"/>
          </p:nvPr>
        </p:nvSpPr>
        <p:spPr>
          <a:xfrm>
            <a:off x="830262" y="0"/>
            <a:ext cx="7399337" cy="841375"/>
          </a:xfrm>
          <a:prstGeom prst="rect">
            <a:avLst/>
          </a:prstGeom>
        </p:spPr>
        <p:txBody>
          <a:bodyPr/>
          <a:lstStyle/>
          <a:p>
            <a:pPr/>
          </a:p>
        </p:txBody>
      </p:sp>
      <p:pic>
        <p:nvPicPr>
          <p:cNvPr id="610" name="Picture 6" descr="Picture 6"/>
          <p:cNvPicPr>
            <a:picLocks noChangeAspect="1"/>
          </p:cNvPicPr>
          <p:nvPr/>
        </p:nvPicPr>
        <p:blipFill>
          <a:blip r:embed="rId2">
            <a:extLst/>
          </a:blip>
          <a:stretch>
            <a:fillRect/>
          </a:stretch>
        </p:blipFill>
        <p:spPr>
          <a:xfrm>
            <a:off x="3070225" y="2962275"/>
            <a:ext cx="2779714" cy="277971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2" name="Rectangle 28"/>
          <p:cNvSpPr txBox="1"/>
          <p:nvPr>
            <p:ph type="title"/>
          </p:nvPr>
        </p:nvSpPr>
        <p:spPr>
          <a:xfrm>
            <a:off x="830262" y="130629"/>
            <a:ext cx="7399337" cy="841376"/>
          </a:xfrm>
          <a:prstGeom prst="rect">
            <a:avLst/>
          </a:prstGeom>
        </p:spPr>
        <p:txBody>
          <a:bodyPr/>
          <a:lstStyle/>
          <a:p>
            <a:pPr>
              <a:defRPr b="1" sz="2800">
                <a:solidFill>
                  <a:srgbClr val="C00000"/>
                </a:solidFill>
                <a:latin typeface="Verdana"/>
                <a:ea typeface="Verdana"/>
                <a:cs typeface="Verdana"/>
                <a:sym typeface="Verdana"/>
              </a:defRPr>
            </a:pPr>
            <a:r>
              <a:t>Bash Shell </a:t>
            </a:r>
            <a:r>
              <a:rPr b="0" sz="3200">
                <a:latin typeface="標楷體"/>
                <a:ea typeface="標楷體"/>
                <a:cs typeface="標楷體"/>
                <a:sym typeface="標楷體"/>
              </a:rPr>
              <a:t>簡介與功能</a:t>
            </a:r>
          </a:p>
        </p:txBody>
      </p:sp>
      <p:sp>
        <p:nvSpPr>
          <p:cNvPr id="613" name="矩形 1"/>
          <p:cNvSpPr txBox="1"/>
          <p:nvPr/>
        </p:nvSpPr>
        <p:spPr>
          <a:xfrm>
            <a:off x="629392" y="1575707"/>
            <a:ext cx="7980217" cy="443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C00000"/>
                </a:solidFill>
                <a:latin typeface="Verdana"/>
                <a:ea typeface="Verdana"/>
                <a:cs typeface="Verdana"/>
                <a:sym typeface="Verdana"/>
              </a:defRPr>
            </a:pPr>
            <a:r>
              <a:t>Bash is the shell, or command language interpreter, that will appear in the GNU operating system. Bash is an sh-compatible shell that incorporates useful features from the Korn shell (ksh) and C shell (csh). It is intended to conform to the IEEE POSIX P1003.2/ISO 9945.2 Shell and Tools standard. It offers functional improvements over ''sh for both programming and interactive use''. In addition, most sh scripts can be run by Bash without modification.</a:t>
            </a:r>
            <a:endParaRPr b="1">
              <a:latin typeface="Arial Narrow"/>
              <a:ea typeface="Arial Narrow"/>
              <a:cs typeface="Arial Narrow"/>
              <a:sym typeface="Arial Narrow"/>
            </a:endParaRP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The improvements offered by BASH include:</a:t>
            </a:r>
            <a:endParaRPr b="1">
              <a:latin typeface="Arial Narrow"/>
              <a:ea typeface="Arial Narrow"/>
              <a:cs typeface="Arial Narrow"/>
              <a:sym typeface="Arial Narrow"/>
            </a:endParaRPr>
          </a:p>
          <a:p>
            <a:pPr>
              <a:defRPr b="1" sz="1600">
                <a:solidFill>
                  <a:srgbClr val="C00000"/>
                </a:solidFill>
                <a:latin typeface="Verdana"/>
                <a:ea typeface="Verdana"/>
                <a:cs typeface="Verdana"/>
                <a:sym typeface="Verdana"/>
              </a:defRPr>
            </a:pPr>
            <a:r>
              <a:t>* Command line editing</a:t>
            </a:r>
            <a:endParaRPr>
              <a:latin typeface="Arial Narrow"/>
              <a:ea typeface="Arial Narrow"/>
              <a:cs typeface="Arial Narrow"/>
              <a:sym typeface="Arial Narrow"/>
            </a:endParaRPr>
          </a:p>
          <a:p>
            <a:pPr>
              <a:defRPr b="1" sz="1600">
                <a:solidFill>
                  <a:srgbClr val="C00000"/>
                </a:solidFill>
                <a:latin typeface="Verdana"/>
                <a:ea typeface="Verdana"/>
                <a:cs typeface="Verdana"/>
                <a:sym typeface="Verdana"/>
              </a:defRPr>
            </a:pPr>
            <a:r>
              <a:t>* Unlimited size command history</a:t>
            </a:r>
            <a:endParaRPr>
              <a:latin typeface="Arial Narrow"/>
              <a:ea typeface="Arial Narrow"/>
              <a:cs typeface="Arial Narrow"/>
              <a:sym typeface="Arial Narrow"/>
            </a:endParaRPr>
          </a:p>
          <a:p>
            <a:pPr>
              <a:defRPr b="1" sz="1600">
                <a:solidFill>
                  <a:srgbClr val="C00000"/>
                </a:solidFill>
                <a:latin typeface="Verdana"/>
                <a:ea typeface="Verdana"/>
                <a:cs typeface="Verdana"/>
                <a:sym typeface="Verdana"/>
              </a:defRPr>
            </a:pPr>
            <a:r>
              <a:t>* Job Control</a:t>
            </a:r>
            <a:endParaRPr>
              <a:latin typeface="Arial Narrow"/>
              <a:ea typeface="Arial Narrow"/>
              <a:cs typeface="Arial Narrow"/>
              <a:sym typeface="Arial Narrow"/>
            </a:endParaRPr>
          </a:p>
          <a:p>
            <a:pPr>
              <a:defRPr b="1" sz="1600">
                <a:solidFill>
                  <a:srgbClr val="C00000"/>
                </a:solidFill>
                <a:latin typeface="Verdana"/>
                <a:ea typeface="Verdana"/>
                <a:cs typeface="Verdana"/>
                <a:sym typeface="Verdana"/>
              </a:defRPr>
            </a:pPr>
            <a:r>
              <a:t>* Shell Functions and Aliases</a:t>
            </a:r>
            <a:endParaRPr>
              <a:latin typeface="Arial Narrow"/>
              <a:ea typeface="Arial Narrow"/>
              <a:cs typeface="Arial Narrow"/>
              <a:sym typeface="Arial Narrow"/>
            </a:endParaRPr>
          </a:p>
          <a:p>
            <a:pPr>
              <a:defRPr b="1" sz="1600">
                <a:solidFill>
                  <a:srgbClr val="C00000"/>
                </a:solidFill>
                <a:latin typeface="Verdana"/>
                <a:ea typeface="Verdana"/>
                <a:cs typeface="Verdana"/>
                <a:sym typeface="Verdana"/>
              </a:defRPr>
            </a:pPr>
            <a:r>
              <a:t>* Indexed arrays of unlimited size</a:t>
            </a:r>
            <a:endParaRPr>
              <a:latin typeface="Arial Narrow"/>
              <a:ea typeface="Arial Narrow"/>
              <a:cs typeface="Arial Narrow"/>
              <a:sym typeface="Arial Narrow"/>
            </a:endParaRPr>
          </a:p>
          <a:p>
            <a:pPr>
              <a:defRPr b="1" sz="1600">
                <a:solidFill>
                  <a:srgbClr val="C00000"/>
                </a:solidFill>
                <a:latin typeface="Verdana"/>
                <a:ea typeface="Verdana"/>
                <a:cs typeface="Verdana"/>
                <a:sym typeface="Verdana"/>
              </a:defRPr>
            </a:pPr>
            <a:r>
              <a:t>* Integer arithmetic in any base from two to sixty-four </a:t>
            </a:r>
            <a:endParaRPr>
              <a:latin typeface="Arial Narrow"/>
              <a:ea typeface="Arial Narrow"/>
              <a:cs typeface="Arial Narrow"/>
              <a:sym typeface="Arial Narrow"/>
            </a:endParaRPr>
          </a:p>
          <a:p>
            <a:pPr>
              <a:defRPr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The manual is available online at </a:t>
            </a:r>
            <a:r>
              <a:rPr b="1"/>
              <a:t>http://www.gnu.org/software/bash/manual/.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576A_V2">
  <a:themeElements>
    <a:clrScheme name="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2576A_V2">
      <a:majorFont>
        <a:latin typeface="Helvetica"/>
        <a:ea typeface="Helvetica"/>
        <a:cs typeface="Helvetica"/>
      </a:majorFont>
      <a:minorFont>
        <a:latin typeface="Calibri"/>
        <a:ea typeface="Calibri"/>
        <a:cs typeface="Calibri"/>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576A_V2">
  <a:themeElements>
    <a:clrScheme name="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2576A_V2">
      <a:majorFont>
        <a:latin typeface="Helvetica"/>
        <a:ea typeface="Helvetica"/>
        <a:cs typeface="Helvetica"/>
      </a:majorFont>
      <a:minorFont>
        <a:latin typeface="Calibri"/>
        <a:ea typeface="Calibri"/>
        <a:cs typeface="Calibri"/>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