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56290-5967-4EBC-BA57-8D508BBE0A5B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52DAB9B-177B-4CBB-ACF4-5D91AE103C43}">
      <dgm:prSet phldrT="[文字]"/>
      <dgm:spPr/>
      <dgm:t>
        <a:bodyPr/>
        <a:lstStyle/>
        <a:p>
          <a:r>
            <a:rPr lang="en-US" altLang="zh-TW" dirty="0" smtClean="0"/>
            <a:t>Database</a:t>
          </a:r>
          <a:endParaRPr lang="zh-TW" altLang="en-US" dirty="0"/>
        </a:p>
      </dgm:t>
    </dgm:pt>
    <dgm:pt modelId="{F3484EF0-2964-4C58-A79A-179B4A11CECF}" type="parTrans" cxnId="{893FF82A-ED36-4832-834C-24BCE74FEDBC}">
      <dgm:prSet/>
      <dgm:spPr/>
      <dgm:t>
        <a:bodyPr/>
        <a:lstStyle/>
        <a:p>
          <a:endParaRPr lang="zh-TW" altLang="en-US"/>
        </a:p>
      </dgm:t>
    </dgm:pt>
    <dgm:pt modelId="{E641E323-1BEC-4320-9558-017D3E57C0CA}" type="sibTrans" cxnId="{893FF82A-ED36-4832-834C-24BCE74FEDBC}">
      <dgm:prSet/>
      <dgm:spPr/>
      <dgm:t>
        <a:bodyPr/>
        <a:lstStyle/>
        <a:p>
          <a:endParaRPr lang="zh-TW" altLang="en-US"/>
        </a:p>
      </dgm:t>
    </dgm:pt>
    <dgm:pt modelId="{088ACEA8-7E41-4615-810A-68BF25497EE3}">
      <dgm:prSet phldrT="[文字]"/>
      <dgm:spPr/>
      <dgm:t>
        <a:bodyPr/>
        <a:lstStyle/>
        <a:p>
          <a:r>
            <a:rPr lang="en-US" altLang="zh-TW" dirty="0" smtClean="0"/>
            <a:t>Data Analytics</a:t>
          </a:r>
          <a:endParaRPr lang="zh-TW" altLang="en-US" dirty="0"/>
        </a:p>
      </dgm:t>
    </dgm:pt>
    <dgm:pt modelId="{EF6F4B68-7F5E-4374-B10A-9CC1888FC628}" type="parTrans" cxnId="{26CC5FD3-1129-4D7D-B147-4B13A3A62BC0}">
      <dgm:prSet/>
      <dgm:spPr/>
      <dgm:t>
        <a:bodyPr/>
        <a:lstStyle/>
        <a:p>
          <a:endParaRPr lang="zh-TW" altLang="en-US"/>
        </a:p>
      </dgm:t>
    </dgm:pt>
    <dgm:pt modelId="{6CCE5046-C810-4430-95D0-9A4084B9C8AF}" type="sibTrans" cxnId="{26CC5FD3-1129-4D7D-B147-4B13A3A62BC0}">
      <dgm:prSet/>
      <dgm:spPr/>
      <dgm:t>
        <a:bodyPr/>
        <a:lstStyle/>
        <a:p>
          <a:endParaRPr lang="zh-TW" altLang="en-US"/>
        </a:p>
      </dgm:t>
    </dgm:pt>
    <dgm:pt modelId="{448D8117-0E7E-4C7E-A206-EB27661F6FA2}">
      <dgm:prSet phldrT="[文字]"/>
      <dgm:spPr/>
      <dgm:t>
        <a:bodyPr/>
        <a:lstStyle/>
        <a:p>
          <a:r>
            <a:rPr lang="en-US" altLang="zh-TW" dirty="0" smtClean="0"/>
            <a:t>Visual Analytics</a:t>
          </a:r>
          <a:endParaRPr lang="zh-TW" altLang="en-US" dirty="0"/>
        </a:p>
      </dgm:t>
    </dgm:pt>
    <dgm:pt modelId="{D4D4A933-CDBC-4493-8C5A-9406CF73CB71}" type="parTrans" cxnId="{726F2C31-4D6B-4927-A8C5-935B770B5B84}">
      <dgm:prSet/>
      <dgm:spPr/>
      <dgm:t>
        <a:bodyPr/>
        <a:lstStyle/>
        <a:p>
          <a:endParaRPr lang="zh-TW" altLang="en-US"/>
        </a:p>
      </dgm:t>
    </dgm:pt>
    <dgm:pt modelId="{CABDD2E4-7436-4E2B-B188-3A2EE3CC3CF0}" type="sibTrans" cxnId="{726F2C31-4D6B-4927-A8C5-935B770B5B84}">
      <dgm:prSet/>
      <dgm:spPr/>
      <dgm:t>
        <a:bodyPr/>
        <a:lstStyle/>
        <a:p>
          <a:endParaRPr lang="zh-TW" altLang="en-US"/>
        </a:p>
      </dgm:t>
    </dgm:pt>
    <dgm:pt modelId="{B304E876-D754-472B-9246-841C6BD986C5}" type="pres">
      <dgm:prSet presAssocID="{4B356290-5967-4EBC-BA57-8D508BBE0A5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E77A624-1908-4FFB-8C0B-BC48C4AC506A}" type="pres">
      <dgm:prSet presAssocID="{652DAB9B-177B-4CBB-ACF4-5D91AE103C43}" presName="Accent1" presStyleCnt="0"/>
      <dgm:spPr/>
    </dgm:pt>
    <dgm:pt modelId="{6837CB2D-5CF7-4B63-9483-8F3E6F3411F4}" type="pres">
      <dgm:prSet presAssocID="{652DAB9B-177B-4CBB-ACF4-5D91AE103C43}" presName="Accent" presStyleLbl="node1" presStyleIdx="0" presStyleCnt="3" custLinFactX="-62867" custLinFactNeighborX="-100000" custLinFactNeighborY="1251"/>
      <dgm:spPr/>
    </dgm:pt>
    <dgm:pt modelId="{C0C3F3C2-4408-4499-BF3A-E5FA6E00ABC3}" type="pres">
      <dgm:prSet presAssocID="{652DAB9B-177B-4CBB-ACF4-5D91AE103C43}" presName="Parent1" presStyleLbl="revTx" presStyleIdx="0" presStyleCnt="3" custLinFactX="-100000" custLinFactNeighborX="-194461" custLinFactNeighborY="31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B67652-3DEA-45F9-A31D-29E9E9CF5DA6}" type="pres">
      <dgm:prSet presAssocID="{088ACEA8-7E41-4615-810A-68BF25497EE3}" presName="Accent2" presStyleCnt="0"/>
      <dgm:spPr/>
    </dgm:pt>
    <dgm:pt modelId="{35791FB7-2F2B-478D-89D1-8EA1FAC9F2D7}" type="pres">
      <dgm:prSet presAssocID="{088ACEA8-7E41-4615-810A-68BF25497EE3}" presName="Accent" presStyleLbl="node1" presStyleIdx="1" presStyleCnt="3" custLinFactX="-63626" custLinFactNeighborX="-100000" custLinFactNeighborY="871"/>
      <dgm:spPr/>
    </dgm:pt>
    <dgm:pt modelId="{1C43D6E1-4737-4CE3-9C5F-843BDB980BE4}" type="pres">
      <dgm:prSet presAssocID="{088ACEA8-7E41-4615-810A-68BF25497EE3}" presName="Parent2" presStyleLbl="revTx" presStyleIdx="1" presStyleCnt="3" custLinFactX="-100000" custLinFactNeighborX="-194461" custLinFactNeighborY="31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9311D9-B59D-468E-9648-07D6D991BB53}" type="pres">
      <dgm:prSet presAssocID="{448D8117-0E7E-4C7E-A206-EB27661F6FA2}" presName="Accent3" presStyleCnt="0"/>
      <dgm:spPr/>
    </dgm:pt>
    <dgm:pt modelId="{E0DB2AF0-FAA9-4F96-923F-C8C9D4D8A83D}" type="pres">
      <dgm:prSet presAssocID="{448D8117-0E7E-4C7E-A206-EB27661F6FA2}" presName="Accent" presStyleLbl="node1" presStyleIdx="2" presStyleCnt="3" custLinFactX="-90450" custLinFactNeighborX="-100000" custLinFactNeighborY="1014"/>
      <dgm:spPr/>
    </dgm:pt>
    <dgm:pt modelId="{AF7E9BEA-9E5A-4D5B-9481-9CC3B0D30391}" type="pres">
      <dgm:prSet presAssocID="{448D8117-0E7E-4C7E-A206-EB27661F6FA2}" presName="Parent3" presStyleLbl="revTx" presStyleIdx="2" presStyleCnt="3" custLinFactX="-100000" custLinFactNeighborX="-194461" custLinFactNeighborY="3136">
        <dgm:presLayoutVars>
          <dgm:chMax val="1"/>
          <dgm:chPref val="1"/>
          <dgm:bulletEnabled val="1"/>
        </dgm:presLayoutVars>
      </dgm:prSet>
      <dgm:spPr/>
    </dgm:pt>
  </dgm:ptLst>
  <dgm:cxnLst>
    <dgm:cxn modelId="{9B6CC1B8-1F43-4930-9BC3-4AB4219C3420}" type="presOf" srcId="{4B356290-5967-4EBC-BA57-8D508BBE0A5B}" destId="{B304E876-D754-472B-9246-841C6BD986C5}" srcOrd="0" destOrd="0" presId="urn:microsoft.com/office/officeart/2009/layout/CircleArrowProcess"/>
    <dgm:cxn modelId="{04A43217-0713-4270-B4D0-A9F2F70DF907}" type="presOf" srcId="{652DAB9B-177B-4CBB-ACF4-5D91AE103C43}" destId="{C0C3F3C2-4408-4499-BF3A-E5FA6E00ABC3}" srcOrd="0" destOrd="0" presId="urn:microsoft.com/office/officeart/2009/layout/CircleArrowProcess"/>
    <dgm:cxn modelId="{726F2C31-4D6B-4927-A8C5-935B770B5B84}" srcId="{4B356290-5967-4EBC-BA57-8D508BBE0A5B}" destId="{448D8117-0E7E-4C7E-A206-EB27661F6FA2}" srcOrd="2" destOrd="0" parTransId="{D4D4A933-CDBC-4493-8C5A-9406CF73CB71}" sibTransId="{CABDD2E4-7436-4E2B-B188-3A2EE3CC3CF0}"/>
    <dgm:cxn modelId="{893FF82A-ED36-4832-834C-24BCE74FEDBC}" srcId="{4B356290-5967-4EBC-BA57-8D508BBE0A5B}" destId="{652DAB9B-177B-4CBB-ACF4-5D91AE103C43}" srcOrd="0" destOrd="0" parTransId="{F3484EF0-2964-4C58-A79A-179B4A11CECF}" sibTransId="{E641E323-1BEC-4320-9558-017D3E57C0CA}"/>
    <dgm:cxn modelId="{D8840ED2-F2CF-464E-A790-3EDD6B191761}" type="presOf" srcId="{448D8117-0E7E-4C7E-A206-EB27661F6FA2}" destId="{AF7E9BEA-9E5A-4D5B-9481-9CC3B0D30391}" srcOrd="0" destOrd="0" presId="urn:microsoft.com/office/officeart/2009/layout/CircleArrowProcess"/>
    <dgm:cxn modelId="{F4EE2E28-921B-42AD-A1D9-91697308C459}" type="presOf" srcId="{088ACEA8-7E41-4615-810A-68BF25497EE3}" destId="{1C43D6E1-4737-4CE3-9C5F-843BDB980BE4}" srcOrd="0" destOrd="0" presId="urn:microsoft.com/office/officeart/2009/layout/CircleArrowProcess"/>
    <dgm:cxn modelId="{26CC5FD3-1129-4D7D-B147-4B13A3A62BC0}" srcId="{4B356290-5967-4EBC-BA57-8D508BBE0A5B}" destId="{088ACEA8-7E41-4615-810A-68BF25497EE3}" srcOrd="1" destOrd="0" parTransId="{EF6F4B68-7F5E-4374-B10A-9CC1888FC628}" sibTransId="{6CCE5046-C810-4430-95D0-9A4084B9C8AF}"/>
    <dgm:cxn modelId="{0D5E6BC6-D89D-42EB-91F4-96206B6B3B8B}" type="presParOf" srcId="{B304E876-D754-472B-9246-841C6BD986C5}" destId="{4E77A624-1908-4FFB-8C0B-BC48C4AC506A}" srcOrd="0" destOrd="0" presId="urn:microsoft.com/office/officeart/2009/layout/CircleArrowProcess"/>
    <dgm:cxn modelId="{85F68149-92E1-496B-BA0B-9E1E1B4F8468}" type="presParOf" srcId="{4E77A624-1908-4FFB-8C0B-BC48C4AC506A}" destId="{6837CB2D-5CF7-4B63-9483-8F3E6F3411F4}" srcOrd="0" destOrd="0" presId="urn:microsoft.com/office/officeart/2009/layout/CircleArrowProcess"/>
    <dgm:cxn modelId="{678664D2-0B7E-494F-97ED-DF0FA6BA5949}" type="presParOf" srcId="{B304E876-D754-472B-9246-841C6BD986C5}" destId="{C0C3F3C2-4408-4499-BF3A-E5FA6E00ABC3}" srcOrd="1" destOrd="0" presId="urn:microsoft.com/office/officeart/2009/layout/CircleArrowProcess"/>
    <dgm:cxn modelId="{1F60BDC8-28F0-4F50-9A54-AFC1F6D33273}" type="presParOf" srcId="{B304E876-D754-472B-9246-841C6BD986C5}" destId="{F3B67652-3DEA-45F9-A31D-29E9E9CF5DA6}" srcOrd="2" destOrd="0" presId="urn:microsoft.com/office/officeart/2009/layout/CircleArrowProcess"/>
    <dgm:cxn modelId="{F900754B-8143-4705-9514-61C2587C0567}" type="presParOf" srcId="{F3B67652-3DEA-45F9-A31D-29E9E9CF5DA6}" destId="{35791FB7-2F2B-478D-89D1-8EA1FAC9F2D7}" srcOrd="0" destOrd="0" presId="urn:microsoft.com/office/officeart/2009/layout/CircleArrowProcess"/>
    <dgm:cxn modelId="{869D03B9-E8D0-44EA-AFA4-D1FB6754BC5A}" type="presParOf" srcId="{B304E876-D754-472B-9246-841C6BD986C5}" destId="{1C43D6E1-4737-4CE3-9C5F-843BDB980BE4}" srcOrd="3" destOrd="0" presId="urn:microsoft.com/office/officeart/2009/layout/CircleArrowProcess"/>
    <dgm:cxn modelId="{333EC2FA-F750-4D17-ADDD-13A643E9027C}" type="presParOf" srcId="{B304E876-D754-472B-9246-841C6BD986C5}" destId="{EB9311D9-B59D-468E-9648-07D6D991BB53}" srcOrd="4" destOrd="0" presId="urn:microsoft.com/office/officeart/2009/layout/CircleArrowProcess"/>
    <dgm:cxn modelId="{4B3E46A0-F982-4EF3-B151-5E6AAECACE68}" type="presParOf" srcId="{EB9311D9-B59D-468E-9648-07D6D991BB53}" destId="{E0DB2AF0-FAA9-4F96-923F-C8C9D4D8A83D}" srcOrd="0" destOrd="0" presId="urn:microsoft.com/office/officeart/2009/layout/CircleArrowProcess"/>
    <dgm:cxn modelId="{31A5CC52-8116-4D7B-90CD-CFB0325C5D2B}" type="presParOf" srcId="{B304E876-D754-472B-9246-841C6BD986C5}" destId="{AF7E9BEA-9E5A-4D5B-9481-9CC3B0D3039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7CB2D-5CF7-4B63-9483-8F3E6F3411F4}">
      <dsp:nvSpPr>
        <dsp:cNvPr id="0" name=""/>
        <dsp:cNvSpPr/>
      </dsp:nvSpPr>
      <dsp:spPr>
        <a:xfrm>
          <a:off x="1090339" y="26205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C3F3C2-4408-4499-BF3A-E5FA6E00ABC3}">
      <dsp:nvSpPr>
        <dsp:cNvPr id="0" name=""/>
        <dsp:cNvSpPr/>
      </dsp:nvSpPr>
      <dsp:spPr>
        <a:xfrm>
          <a:off x="1537370" y="774506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Database</a:t>
          </a:r>
          <a:endParaRPr lang="zh-TW" altLang="en-US" sz="2000" kern="1200" dirty="0"/>
        </a:p>
      </dsp:txBody>
      <dsp:txXfrm>
        <a:off x="1537370" y="774506"/>
        <a:ext cx="1163826" cy="581773"/>
      </dsp:txXfrm>
    </dsp:sp>
    <dsp:sp modelId="{35791FB7-2F2B-478D-89D1-8EA1FAC9F2D7}">
      <dsp:nvSpPr>
        <dsp:cNvPr id="0" name=""/>
        <dsp:cNvSpPr/>
      </dsp:nvSpPr>
      <dsp:spPr>
        <a:xfrm>
          <a:off x="492725" y="1221825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43D6E1-4737-4CE3-9C5F-843BDB980BE4}">
      <dsp:nvSpPr>
        <dsp:cNvPr id="0" name=""/>
        <dsp:cNvSpPr/>
      </dsp:nvSpPr>
      <dsp:spPr>
        <a:xfrm>
          <a:off x="958014" y="1985049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Analytics</a:t>
          </a:r>
          <a:endParaRPr lang="zh-TW" altLang="en-US" sz="2000" kern="1200" dirty="0"/>
        </a:p>
      </dsp:txBody>
      <dsp:txXfrm>
        <a:off x="958014" y="1985049"/>
        <a:ext cx="1163826" cy="581773"/>
      </dsp:txXfrm>
    </dsp:sp>
    <dsp:sp modelId="{E0DB2AF0-FAA9-4F96-923F-C8C9D4D8A83D}">
      <dsp:nvSpPr>
        <dsp:cNvPr id="0" name=""/>
        <dsp:cNvSpPr/>
      </dsp:nvSpPr>
      <dsp:spPr>
        <a:xfrm>
          <a:off x="1223508" y="2569442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7E9BEA-9E5A-4D5B-9481-9CC3B0D30391}">
      <dsp:nvSpPr>
        <dsp:cNvPr id="0" name=""/>
        <dsp:cNvSpPr/>
      </dsp:nvSpPr>
      <dsp:spPr>
        <a:xfrm>
          <a:off x="1540123" y="3197331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 Analytics</a:t>
          </a:r>
          <a:endParaRPr lang="zh-TW" altLang="en-US" sz="2000" kern="1200" dirty="0"/>
        </a:p>
      </dsp:txBody>
      <dsp:txXfrm>
        <a:off x="1540123" y="3197331"/>
        <a:ext cx="1163826" cy="58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6CE5A-A5F0-4244-B455-637F3F4A76C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98639-10B5-457B-BEB6-745C7FE2D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5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570CBB-01B2-42EE-97A3-CF2547CCBF1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6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EE4331-A045-418A-9284-41C32E7F7FA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18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114CA-1863-4C64-B035-C9E8D172FC5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18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A1BA9-3E5F-4F67-BD6E-E85C1F884FD9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A2902-6839-44BD-B470-C69753CD484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4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62D4B-FE5E-467D-AE6E-FD44AC3C67D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10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13909-0001-47A4-8146-8AD2138243A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9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BD266-28B5-4442-8D5D-F58B14244A8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63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F88A4-47ED-433D-B7B6-6B0A4FA1684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1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6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D2F98-F0BE-4B5A-8FDA-5B43B743B824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91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79FD3-5EB0-4919-8F87-9FDA832D074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D1959-24F7-42F4-B37C-E00404A61CD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9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AEC2-2B62-4C92-BFE3-45696825F9F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105E-E3AF-4066-BFBE-B786FB6C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8E4FE-8405-4777-A316-1DCDDD01FCC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意藍資訊 自我介紹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2416"/>
          <a:stretch/>
        </p:blipFill>
        <p:spPr>
          <a:xfrm>
            <a:off x="0" y="0"/>
            <a:ext cx="12192000" cy="688490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570451" y="365126"/>
            <a:ext cx="11107024" cy="6295734"/>
          </a:xfrm>
          <a:prstGeom prst="rect">
            <a:avLst/>
          </a:prstGeom>
          <a:solidFill>
            <a:srgbClr val="F8F8F8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33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ln/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504000" anchor="b" anchorCtr="0">
            <a:normAutofit/>
          </a:bodyPr>
          <a:lstStyle/>
          <a:p>
            <a:r>
              <a:rPr lang="en-US" altLang="zh-TW" sz="4400" dirty="0" smtClean="0">
                <a:latin typeface="+mn-ea"/>
                <a:cs typeface="Gen Jyuu Gothic Light" panose="020B0103020203020207" pitchFamily="34" charset="-120"/>
              </a:rPr>
              <a:t>Self-Introduction and Experience Sharing</a:t>
            </a:r>
            <a:endParaRPr lang="zh-TW" altLang="en-US" sz="4400" dirty="0">
              <a:latin typeface="+mn-ea"/>
              <a:cs typeface="Gen Jyuu Gothic Light" panose="020B0103020203020207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1690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+mn-ea"/>
                <a:cs typeface="Gen Jyuu Gothic Light" panose="020B0103020203020207" pitchFamily="34" charset="-120"/>
              </a:rPr>
              <a:t>黃彥鈞</a:t>
            </a:r>
            <a:r>
              <a:rPr lang="en-US" altLang="zh-TW" sz="2800" dirty="0" smtClean="0">
                <a:latin typeface="+mn-ea"/>
                <a:cs typeface="Gen Jyuu Gothic Light" panose="020B0103020203020207" pitchFamily="34" charset="-120"/>
              </a:rPr>
              <a:t> </a:t>
            </a:r>
            <a:r>
              <a:rPr lang="en-US" altLang="zh-TW" sz="2800" dirty="0">
                <a:latin typeface="+mn-ea"/>
                <a:cs typeface="Gen Jyuu Gothic Light" panose="020B0103020203020207" pitchFamily="34" charset="-120"/>
              </a:rPr>
              <a:t>Weber </a:t>
            </a:r>
            <a:r>
              <a:rPr lang="en-US" altLang="zh-TW" sz="2800" dirty="0" smtClean="0">
                <a:latin typeface="+mn-ea"/>
                <a:cs typeface="Gen Jyuu Gothic Light" panose="020B0103020203020207" pitchFamily="34" charset="-120"/>
              </a:rPr>
              <a:t>Huang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+mn-ea"/>
                <a:cs typeface="Gen Jyuu Gothic Light" panose="020B0103020203020207" pitchFamily="34" charset="-120"/>
              </a:rPr>
              <a:t>Master student of Data Science, TMU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3310467" y="3750733"/>
            <a:ext cx="5715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8766976" y="3509963"/>
            <a:ext cx="1901024" cy="190102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Background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Experiences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I am interested 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Background 1/2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/>
              <a:t>Bachelor of Library and Information Science, National Taiwan University (NTU)</a:t>
            </a:r>
          </a:p>
          <a:p>
            <a:pPr lvl="2"/>
            <a:r>
              <a:rPr lang="en-US" dirty="0"/>
              <a:t>Related course</a:t>
            </a:r>
          </a:p>
          <a:p>
            <a:pPr lvl="2"/>
            <a:r>
              <a:rPr lang="en-US" dirty="0"/>
              <a:t>Organization of Information, Reference and Information Services , Information Retrieval, Database Management System, Introduction of Data Science</a:t>
            </a:r>
          </a:p>
          <a:p>
            <a:pPr lvl="1"/>
            <a:r>
              <a:rPr lang="en-US" dirty="0" smtClean="0"/>
              <a:t>Seminar paper</a:t>
            </a:r>
            <a:endParaRPr lang="en-US" dirty="0"/>
          </a:p>
          <a:p>
            <a:pPr marL="914400" lvl="2" indent="0"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2018 </a:t>
            </a:r>
            <a:r>
              <a:rPr lang="zh-CN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台灣政治學會年會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暨「變動中的大國關係與民主治理」國際學術研討會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b="1" u="sng" dirty="0"/>
              <a:t>台北市長候選人臉書經營方式的影響</a:t>
            </a:r>
            <a:r>
              <a:rPr lang="zh-TW" altLang="en-US" b="1" u="sng" dirty="0" smtClean="0"/>
              <a:t>分析</a:t>
            </a:r>
            <a:endParaRPr lang="en-US" dirty="0" smtClean="0"/>
          </a:p>
          <a:p>
            <a:r>
              <a:rPr lang="en-US" dirty="0" smtClean="0"/>
              <a:t>Hobbies</a:t>
            </a:r>
          </a:p>
          <a:p>
            <a:pPr lvl="1"/>
            <a:r>
              <a:rPr lang="en-US" dirty="0" smtClean="0"/>
              <a:t>Classical Guitar, Cycling, Hiking, Swimming, Gaming</a:t>
            </a:r>
          </a:p>
          <a:p>
            <a:pPr lvl="2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Background 2/2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829"/>
            <a:ext cx="10515600" cy="40006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Working experiences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Internship of Data Service </a:t>
            </a:r>
            <a:r>
              <a:rPr lang="en-US" sz="2800" dirty="0" smtClean="0"/>
              <a:t>Department </a:t>
            </a:r>
            <a:r>
              <a:rPr lang="en-US" sz="2800" dirty="0"/>
              <a:t>(2017</a:t>
            </a:r>
            <a:r>
              <a:rPr lang="en-US" sz="28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Intellectual</a:t>
            </a:r>
            <a:r>
              <a:rPr lang="en-US" sz="2400" dirty="0"/>
              <a:t> </a:t>
            </a:r>
            <a:r>
              <a:rPr lang="en-US" sz="2400" dirty="0" smtClean="0"/>
              <a:t>Property</a:t>
            </a:r>
            <a:r>
              <a:rPr lang="en-US" sz="2400" dirty="0"/>
              <a:t> </a:t>
            </a:r>
            <a:r>
              <a:rPr lang="en-US" sz="2400" dirty="0" smtClean="0"/>
              <a:t>Office (IPO)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400" dirty="0" smtClean="0"/>
          </a:p>
          <a:p>
            <a:r>
              <a:rPr lang="en-US" dirty="0" smtClean="0"/>
              <a:t>Assistant </a:t>
            </a:r>
            <a:r>
              <a:rPr lang="en-US" dirty="0"/>
              <a:t>Data </a:t>
            </a:r>
            <a:r>
              <a:rPr lang="en-US" dirty="0" smtClean="0"/>
              <a:t>Analyst </a:t>
            </a:r>
            <a:r>
              <a:rPr lang="en-US" dirty="0"/>
              <a:t>(2019)</a:t>
            </a:r>
          </a:p>
          <a:p>
            <a:pPr lvl="1"/>
            <a:r>
              <a:rPr lang="en-US" dirty="0" smtClean="0"/>
              <a:t>Raphael Inc.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Learning experiences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836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3546" y="2170706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Workbench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7" y="2091576"/>
            <a:ext cx="923893" cy="5779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923545" y="32852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23545" y="38166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23546" y="433512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80" y="2935469"/>
            <a:ext cx="509848" cy="3951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28" y="3721517"/>
            <a:ext cx="448001" cy="44800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00" y="4496207"/>
            <a:ext cx="1323726" cy="416489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923546" y="5277884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09" y="5239385"/>
            <a:ext cx="873047" cy="5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 am interested in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Machine learning and deep learning in medical application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Text </a:t>
            </a:r>
            <a:r>
              <a:rPr lang="en-US" dirty="0" smtClean="0"/>
              <a:t>mining </a:t>
            </a:r>
            <a:r>
              <a:rPr lang="en-US" dirty="0"/>
              <a:t>for </a:t>
            </a:r>
            <a:r>
              <a:rPr lang="en-US" dirty="0" smtClean="0"/>
              <a:t>precision medicine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Artificial Intelligence for cybersecurity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2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79776-A935-409F-A184-83B724D7BC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80966" y="3616573"/>
            <a:ext cx="5630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Thanks for listening!!!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110</Words>
  <Application>Microsoft Office PowerPoint</Application>
  <PresentationFormat>寬螢幕</PresentationFormat>
  <Paragraphs>47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Gen Jyuu Gothic Light</vt:lpstr>
      <vt:lpstr>微軟正黑體</vt:lpstr>
      <vt:lpstr>新細明體</vt:lpstr>
      <vt:lpstr>Arial</vt:lpstr>
      <vt:lpstr>Bahnschrift SemiBold</vt:lpstr>
      <vt:lpstr>Calibri</vt:lpstr>
      <vt:lpstr>Calibri Light</vt:lpstr>
      <vt:lpstr>Office 佈景主題</vt:lpstr>
      <vt:lpstr>1_Office 佈景主題</vt:lpstr>
      <vt:lpstr>Self-Introduction and Experience Sharing</vt:lpstr>
      <vt:lpstr>Outlines</vt:lpstr>
      <vt:lpstr>Background 1/2</vt:lpstr>
      <vt:lpstr>Background 2/2</vt:lpstr>
      <vt:lpstr>Working experiences</vt:lpstr>
      <vt:lpstr>Learning experiences</vt:lpstr>
      <vt:lpstr>What I am interested in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 and Experience Sharing</dc:title>
  <dc:creator>Weber Huang</dc:creator>
  <cp:lastModifiedBy>Weber Huang</cp:lastModifiedBy>
  <cp:revision>16</cp:revision>
  <dcterms:created xsi:type="dcterms:W3CDTF">2019-09-23T06:22:04Z</dcterms:created>
  <dcterms:modified xsi:type="dcterms:W3CDTF">2019-09-23T07:59:17Z</dcterms:modified>
</cp:coreProperties>
</file>