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p:scale>
          <a:sx n="90" d="100"/>
          <a:sy n="90" d="100"/>
        </p:scale>
        <p:origin x="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96F33-3CAD-412B-868E-34B488B7528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231EA63-C13B-4CDD-92CF-256493F16AC9}">
      <dgm:prSet/>
      <dgm:spPr/>
      <dgm:t>
        <a:bodyPr/>
        <a:lstStyle/>
        <a:p>
          <a:r>
            <a:rPr lang="en-US"/>
            <a:t>Data and Graphs</a:t>
          </a:r>
        </a:p>
      </dgm:t>
    </dgm:pt>
    <dgm:pt modelId="{81857A66-0241-4E1B-9D03-0C0B60DE5D3C}" type="parTrans" cxnId="{05CDFC68-FCA5-4DA4-B99E-668BF05382A7}">
      <dgm:prSet/>
      <dgm:spPr/>
      <dgm:t>
        <a:bodyPr/>
        <a:lstStyle/>
        <a:p>
          <a:endParaRPr lang="en-US"/>
        </a:p>
      </dgm:t>
    </dgm:pt>
    <dgm:pt modelId="{45C14158-3B6B-4380-92D5-737977480003}" type="sibTrans" cxnId="{05CDFC68-FCA5-4DA4-B99E-668BF05382A7}">
      <dgm:prSet/>
      <dgm:spPr/>
      <dgm:t>
        <a:bodyPr/>
        <a:lstStyle/>
        <a:p>
          <a:endParaRPr lang="en-US"/>
        </a:p>
      </dgm:t>
    </dgm:pt>
    <dgm:pt modelId="{FFF94186-2FCF-424C-A550-B7C51A09F2E0}">
      <dgm:prSet/>
      <dgm:spPr/>
      <dgm:t>
        <a:bodyPr/>
        <a:lstStyle/>
        <a:p>
          <a:r>
            <a:rPr lang="en-US"/>
            <a:t>Graph Layout Techniques</a:t>
          </a:r>
        </a:p>
      </dgm:t>
    </dgm:pt>
    <dgm:pt modelId="{DCC4AEEA-910D-464B-AB81-6CE1587A0230}" type="parTrans" cxnId="{7C4A800E-14C2-486B-A4C3-527FBCB6FC64}">
      <dgm:prSet/>
      <dgm:spPr/>
      <dgm:t>
        <a:bodyPr/>
        <a:lstStyle/>
        <a:p>
          <a:endParaRPr lang="en-US"/>
        </a:p>
      </dgm:t>
    </dgm:pt>
    <dgm:pt modelId="{1C584861-061C-47E6-A595-6CFF74D2EF82}" type="sibTrans" cxnId="{7C4A800E-14C2-486B-A4C3-527FBCB6FC64}">
      <dgm:prSet/>
      <dgm:spPr/>
      <dgm:t>
        <a:bodyPr/>
        <a:lstStyle/>
        <a:p>
          <a:endParaRPr lang="en-US"/>
        </a:p>
      </dgm:t>
    </dgm:pt>
    <dgm:pt modelId="{D74C4341-0847-487E-A84A-52C8607E179E}">
      <dgm:prSet/>
      <dgm:spPr/>
      <dgm:t>
        <a:bodyPr/>
        <a:lstStyle/>
        <a:p>
          <a:r>
            <a:rPr lang="en-US"/>
            <a:t>Force-directed Techniques</a:t>
          </a:r>
        </a:p>
      </dgm:t>
    </dgm:pt>
    <dgm:pt modelId="{B786E676-1C38-4EBB-9BCA-2FB854AFCE24}" type="parTrans" cxnId="{B486ED83-1173-4B2A-8D30-1E81B21ECA53}">
      <dgm:prSet/>
      <dgm:spPr/>
      <dgm:t>
        <a:bodyPr/>
        <a:lstStyle/>
        <a:p>
          <a:endParaRPr lang="en-US"/>
        </a:p>
      </dgm:t>
    </dgm:pt>
    <dgm:pt modelId="{169EB647-ECD4-42F8-BCE2-706E50432832}" type="sibTrans" cxnId="{B486ED83-1173-4B2A-8D30-1E81B21ECA53}">
      <dgm:prSet/>
      <dgm:spPr/>
      <dgm:t>
        <a:bodyPr/>
        <a:lstStyle/>
        <a:p>
          <a:endParaRPr lang="en-US"/>
        </a:p>
      </dgm:t>
    </dgm:pt>
    <dgm:pt modelId="{3F5E5289-5D3F-4E92-88F6-6BB7E49F2F9E}">
      <dgm:prSet/>
      <dgm:spPr/>
      <dgm:t>
        <a:bodyPr/>
        <a:lstStyle/>
        <a:p>
          <a:r>
            <a:rPr lang="en-US"/>
            <a:t>Multi-dimensional Scaling</a:t>
          </a:r>
        </a:p>
      </dgm:t>
    </dgm:pt>
    <dgm:pt modelId="{36E2F42F-2940-40F6-9BE7-A29C60EE6B32}" type="parTrans" cxnId="{3D30B1E4-9BF6-4FEB-A640-167D377389B4}">
      <dgm:prSet/>
      <dgm:spPr/>
      <dgm:t>
        <a:bodyPr/>
        <a:lstStyle/>
        <a:p>
          <a:endParaRPr lang="en-US"/>
        </a:p>
      </dgm:t>
    </dgm:pt>
    <dgm:pt modelId="{79F655EF-2541-4DCA-A67B-AFF96C1D49A5}" type="sibTrans" cxnId="{3D30B1E4-9BF6-4FEB-A640-167D377389B4}">
      <dgm:prSet/>
      <dgm:spPr/>
      <dgm:t>
        <a:bodyPr/>
        <a:lstStyle/>
        <a:p>
          <a:endParaRPr lang="en-US"/>
        </a:p>
      </dgm:t>
    </dgm:pt>
    <dgm:pt modelId="{819BDE2C-EE85-4810-9CCD-E9F661B206FA}">
      <dgm:prSet/>
      <dgm:spPr/>
      <dgm:t>
        <a:bodyPr/>
        <a:lstStyle/>
        <a:p>
          <a:r>
            <a:rPr lang="en-US"/>
            <a:t>The Pulling Under Constraints Model</a:t>
          </a:r>
        </a:p>
      </dgm:t>
    </dgm:pt>
    <dgm:pt modelId="{C2737149-4D36-4853-AE9F-B07875420FA1}" type="parTrans" cxnId="{F9D6BD6E-19E9-42D7-926D-5A198EC819FF}">
      <dgm:prSet/>
      <dgm:spPr/>
      <dgm:t>
        <a:bodyPr/>
        <a:lstStyle/>
        <a:p>
          <a:endParaRPr lang="en-US"/>
        </a:p>
      </dgm:t>
    </dgm:pt>
    <dgm:pt modelId="{E37C80B1-8896-470A-B5F0-9EA4E5782634}" type="sibTrans" cxnId="{F9D6BD6E-19E9-42D7-926D-5A198EC819FF}">
      <dgm:prSet/>
      <dgm:spPr/>
      <dgm:t>
        <a:bodyPr/>
        <a:lstStyle/>
        <a:p>
          <a:endParaRPr lang="en-US"/>
        </a:p>
      </dgm:t>
    </dgm:pt>
    <dgm:pt modelId="{2B23CD72-87C9-4734-8308-3EA7370B387F}">
      <dgm:prSet/>
      <dgm:spPr/>
      <dgm:t>
        <a:bodyPr/>
        <a:lstStyle/>
        <a:p>
          <a:r>
            <a:rPr lang="en-US"/>
            <a:t>Bipartite Graphs</a:t>
          </a:r>
        </a:p>
      </dgm:t>
    </dgm:pt>
    <dgm:pt modelId="{6277178D-2D6B-4945-B182-9543B4BA4882}" type="parTrans" cxnId="{2C4EC520-623E-4B19-8FA3-005713BA9D37}">
      <dgm:prSet/>
      <dgm:spPr/>
      <dgm:t>
        <a:bodyPr/>
        <a:lstStyle/>
        <a:p>
          <a:endParaRPr lang="en-US"/>
        </a:p>
      </dgm:t>
    </dgm:pt>
    <dgm:pt modelId="{AEA7408B-5D8F-4641-A913-3D4B000D8116}" type="sibTrans" cxnId="{2C4EC520-623E-4B19-8FA3-005713BA9D37}">
      <dgm:prSet/>
      <dgm:spPr/>
      <dgm:t>
        <a:bodyPr/>
        <a:lstStyle/>
        <a:p>
          <a:endParaRPr lang="en-US"/>
        </a:p>
      </dgm:t>
    </dgm:pt>
    <dgm:pt modelId="{8BD57720-7AFE-4CAE-8A27-605855E4254A}">
      <dgm:prSet/>
      <dgm:spPr/>
      <dgm:t>
        <a:bodyPr/>
        <a:lstStyle/>
        <a:p>
          <a:r>
            <a:rPr lang="en-US"/>
            <a:t>Discussion and Concluding Remarks</a:t>
          </a:r>
        </a:p>
      </dgm:t>
    </dgm:pt>
    <dgm:pt modelId="{0D8F4ECC-5E75-45DF-AE9A-E7E9B49CC38C}" type="parTrans" cxnId="{31E315AB-DD6E-4779-8487-14F0CF81168F}">
      <dgm:prSet/>
      <dgm:spPr/>
      <dgm:t>
        <a:bodyPr/>
        <a:lstStyle/>
        <a:p>
          <a:endParaRPr lang="en-US"/>
        </a:p>
      </dgm:t>
    </dgm:pt>
    <dgm:pt modelId="{CD6E5403-11FC-4B47-9885-AAD005347619}" type="sibTrans" cxnId="{31E315AB-DD6E-4779-8487-14F0CF81168F}">
      <dgm:prSet/>
      <dgm:spPr/>
      <dgm:t>
        <a:bodyPr/>
        <a:lstStyle/>
        <a:p>
          <a:endParaRPr lang="en-US"/>
        </a:p>
      </dgm:t>
    </dgm:pt>
    <dgm:pt modelId="{CE8AD443-4DD7-4322-805C-ABA25F20F884}" type="pres">
      <dgm:prSet presAssocID="{F0C96F33-3CAD-412B-868E-34B488B75284}" presName="linear" presStyleCnt="0">
        <dgm:presLayoutVars>
          <dgm:animLvl val="lvl"/>
          <dgm:resizeHandles val="exact"/>
        </dgm:presLayoutVars>
      </dgm:prSet>
      <dgm:spPr/>
    </dgm:pt>
    <dgm:pt modelId="{A289C927-90F2-4F38-8C80-6321862332B5}" type="pres">
      <dgm:prSet presAssocID="{1231EA63-C13B-4CDD-92CF-256493F16AC9}" presName="parentText" presStyleLbl="node1" presStyleIdx="0" presStyleCnt="3">
        <dgm:presLayoutVars>
          <dgm:chMax val="0"/>
          <dgm:bulletEnabled val="1"/>
        </dgm:presLayoutVars>
      </dgm:prSet>
      <dgm:spPr/>
    </dgm:pt>
    <dgm:pt modelId="{1D55F7E7-A34A-461A-A36A-94773E45FC63}" type="pres">
      <dgm:prSet presAssocID="{45C14158-3B6B-4380-92D5-737977480003}" presName="spacer" presStyleCnt="0"/>
      <dgm:spPr/>
    </dgm:pt>
    <dgm:pt modelId="{8ABE9EC5-CDD2-4003-B509-3C2D62C13F3B}" type="pres">
      <dgm:prSet presAssocID="{FFF94186-2FCF-424C-A550-B7C51A09F2E0}" presName="parentText" presStyleLbl="node1" presStyleIdx="1" presStyleCnt="3">
        <dgm:presLayoutVars>
          <dgm:chMax val="0"/>
          <dgm:bulletEnabled val="1"/>
        </dgm:presLayoutVars>
      </dgm:prSet>
      <dgm:spPr/>
    </dgm:pt>
    <dgm:pt modelId="{F1F6B279-2FD6-45BA-BEAF-85E5CF70C4FC}" type="pres">
      <dgm:prSet presAssocID="{FFF94186-2FCF-424C-A550-B7C51A09F2E0}" presName="childText" presStyleLbl="revTx" presStyleIdx="0" presStyleCnt="1">
        <dgm:presLayoutVars>
          <dgm:bulletEnabled val="1"/>
        </dgm:presLayoutVars>
      </dgm:prSet>
      <dgm:spPr/>
    </dgm:pt>
    <dgm:pt modelId="{9EE5AD22-B67F-4078-AD0A-0CDADC81BE2A}" type="pres">
      <dgm:prSet presAssocID="{8BD57720-7AFE-4CAE-8A27-605855E4254A}" presName="parentText" presStyleLbl="node1" presStyleIdx="2" presStyleCnt="3">
        <dgm:presLayoutVars>
          <dgm:chMax val="0"/>
          <dgm:bulletEnabled val="1"/>
        </dgm:presLayoutVars>
      </dgm:prSet>
      <dgm:spPr/>
    </dgm:pt>
  </dgm:ptLst>
  <dgm:cxnLst>
    <dgm:cxn modelId="{7C4A800E-14C2-486B-A4C3-527FBCB6FC64}" srcId="{F0C96F33-3CAD-412B-868E-34B488B75284}" destId="{FFF94186-2FCF-424C-A550-B7C51A09F2E0}" srcOrd="1" destOrd="0" parTransId="{DCC4AEEA-910D-464B-AB81-6CE1587A0230}" sibTransId="{1C584861-061C-47E6-A595-6CFF74D2EF82}"/>
    <dgm:cxn modelId="{2C4EC520-623E-4B19-8FA3-005713BA9D37}" srcId="{FFF94186-2FCF-424C-A550-B7C51A09F2E0}" destId="{2B23CD72-87C9-4734-8308-3EA7370B387F}" srcOrd="3" destOrd="0" parTransId="{6277178D-2D6B-4945-B182-9543B4BA4882}" sibTransId="{AEA7408B-5D8F-4641-A913-3D4B000D8116}"/>
    <dgm:cxn modelId="{05CDFC68-FCA5-4DA4-B99E-668BF05382A7}" srcId="{F0C96F33-3CAD-412B-868E-34B488B75284}" destId="{1231EA63-C13B-4CDD-92CF-256493F16AC9}" srcOrd="0" destOrd="0" parTransId="{81857A66-0241-4E1B-9D03-0C0B60DE5D3C}" sibTransId="{45C14158-3B6B-4380-92D5-737977480003}"/>
    <dgm:cxn modelId="{F9D6BD6E-19E9-42D7-926D-5A198EC819FF}" srcId="{FFF94186-2FCF-424C-A550-B7C51A09F2E0}" destId="{819BDE2C-EE85-4810-9CCD-E9F661B206FA}" srcOrd="2" destOrd="0" parTransId="{C2737149-4D36-4853-AE9F-B07875420FA1}" sibTransId="{E37C80B1-8896-470A-B5F0-9EA4E5782634}"/>
    <dgm:cxn modelId="{0D5B1B76-D139-4034-BA71-42275AD91401}" type="presOf" srcId="{F0C96F33-3CAD-412B-868E-34B488B75284}" destId="{CE8AD443-4DD7-4322-805C-ABA25F20F884}" srcOrd="0" destOrd="0" presId="urn:microsoft.com/office/officeart/2005/8/layout/vList2"/>
    <dgm:cxn modelId="{47FAFC7E-A4AF-42C3-93A3-A5AE8C710C60}" type="presOf" srcId="{FFF94186-2FCF-424C-A550-B7C51A09F2E0}" destId="{8ABE9EC5-CDD2-4003-B509-3C2D62C13F3B}" srcOrd="0" destOrd="0" presId="urn:microsoft.com/office/officeart/2005/8/layout/vList2"/>
    <dgm:cxn modelId="{B486ED83-1173-4B2A-8D30-1E81B21ECA53}" srcId="{FFF94186-2FCF-424C-A550-B7C51A09F2E0}" destId="{D74C4341-0847-487E-A84A-52C8607E179E}" srcOrd="0" destOrd="0" parTransId="{B786E676-1C38-4EBB-9BCA-2FB854AFCE24}" sibTransId="{169EB647-ECD4-42F8-BCE2-706E50432832}"/>
    <dgm:cxn modelId="{67E34D91-333C-4E61-ABBF-D3D4058D1F2F}" type="presOf" srcId="{8BD57720-7AFE-4CAE-8A27-605855E4254A}" destId="{9EE5AD22-B67F-4078-AD0A-0CDADC81BE2A}" srcOrd="0" destOrd="0" presId="urn:microsoft.com/office/officeart/2005/8/layout/vList2"/>
    <dgm:cxn modelId="{F31BD2A6-7534-4007-BF6A-1A210651EA2C}" type="presOf" srcId="{819BDE2C-EE85-4810-9CCD-E9F661B206FA}" destId="{F1F6B279-2FD6-45BA-BEAF-85E5CF70C4FC}" srcOrd="0" destOrd="2" presId="urn:microsoft.com/office/officeart/2005/8/layout/vList2"/>
    <dgm:cxn modelId="{31E315AB-DD6E-4779-8487-14F0CF81168F}" srcId="{F0C96F33-3CAD-412B-868E-34B488B75284}" destId="{8BD57720-7AFE-4CAE-8A27-605855E4254A}" srcOrd="2" destOrd="0" parTransId="{0D8F4ECC-5E75-45DF-AE9A-E7E9B49CC38C}" sibTransId="{CD6E5403-11FC-4B47-9885-AAD005347619}"/>
    <dgm:cxn modelId="{5AF3AEAC-B3C4-4A04-BF1E-2FB916E7FE6A}" type="presOf" srcId="{2B23CD72-87C9-4734-8308-3EA7370B387F}" destId="{F1F6B279-2FD6-45BA-BEAF-85E5CF70C4FC}" srcOrd="0" destOrd="3" presId="urn:microsoft.com/office/officeart/2005/8/layout/vList2"/>
    <dgm:cxn modelId="{68B7C1C5-360C-48AC-A694-D01C1EF38E32}" type="presOf" srcId="{3F5E5289-5D3F-4E92-88F6-6BB7E49F2F9E}" destId="{F1F6B279-2FD6-45BA-BEAF-85E5CF70C4FC}" srcOrd="0" destOrd="1" presId="urn:microsoft.com/office/officeart/2005/8/layout/vList2"/>
    <dgm:cxn modelId="{3D30B1E4-9BF6-4FEB-A640-167D377389B4}" srcId="{FFF94186-2FCF-424C-A550-B7C51A09F2E0}" destId="{3F5E5289-5D3F-4E92-88F6-6BB7E49F2F9E}" srcOrd="1" destOrd="0" parTransId="{36E2F42F-2940-40F6-9BE7-A29C60EE6B32}" sibTransId="{79F655EF-2541-4DCA-A67B-AFF96C1D49A5}"/>
    <dgm:cxn modelId="{C12319FA-7153-415C-AE30-219428540095}" type="presOf" srcId="{1231EA63-C13B-4CDD-92CF-256493F16AC9}" destId="{A289C927-90F2-4F38-8C80-6321862332B5}" srcOrd="0" destOrd="0" presId="urn:microsoft.com/office/officeart/2005/8/layout/vList2"/>
    <dgm:cxn modelId="{B687E6FA-FC08-407E-9908-9E7A5AEA3F41}" type="presOf" srcId="{D74C4341-0847-487E-A84A-52C8607E179E}" destId="{F1F6B279-2FD6-45BA-BEAF-85E5CF70C4FC}" srcOrd="0" destOrd="0" presId="urn:microsoft.com/office/officeart/2005/8/layout/vList2"/>
    <dgm:cxn modelId="{06020764-C1C1-46DB-8E0E-3E72FDCAA51B}" type="presParOf" srcId="{CE8AD443-4DD7-4322-805C-ABA25F20F884}" destId="{A289C927-90F2-4F38-8C80-6321862332B5}" srcOrd="0" destOrd="0" presId="urn:microsoft.com/office/officeart/2005/8/layout/vList2"/>
    <dgm:cxn modelId="{EE477368-219C-42C9-AE2C-C21D65D96A85}" type="presParOf" srcId="{CE8AD443-4DD7-4322-805C-ABA25F20F884}" destId="{1D55F7E7-A34A-461A-A36A-94773E45FC63}" srcOrd="1" destOrd="0" presId="urn:microsoft.com/office/officeart/2005/8/layout/vList2"/>
    <dgm:cxn modelId="{BB945EBA-7D39-48FA-B3E1-9258D72B939F}" type="presParOf" srcId="{CE8AD443-4DD7-4322-805C-ABA25F20F884}" destId="{8ABE9EC5-CDD2-4003-B509-3C2D62C13F3B}" srcOrd="2" destOrd="0" presId="urn:microsoft.com/office/officeart/2005/8/layout/vList2"/>
    <dgm:cxn modelId="{6090983B-2671-44B6-AB85-910EB128B9C4}" type="presParOf" srcId="{CE8AD443-4DD7-4322-805C-ABA25F20F884}" destId="{F1F6B279-2FD6-45BA-BEAF-85E5CF70C4FC}" srcOrd="3" destOrd="0" presId="urn:microsoft.com/office/officeart/2005/8/layout/vList2"/>
    <dgm:cxn modelId="{E2553E1D-56DF-494E-A2C3-A446952CCFF0}" type="presParOf" srcId="{CE8AD443-4DD7-4322-805C-ABA25F20F884}" destId="{9EE5AD22-B67F-4078-AD0A-0CDADC81BE2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9C927-90F2-4F38-8C80-6321862332B5}">
      <dsp:nvSpPr>
        <dsp:cNvPr id="0" name=""/>
        <dsp:cNvSpPr/>
      </dsp:nvSpPr>
      <dsp:spPr>
        <a:xfrm>
          <a:off x="0" y="802827"/>
          <a:ext cx="6513603"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Data and Graphs</a:t>
          </a:r>
        </a:p>
      </dsp:txBody>
      <dsp:txXfrm>
        <a:off x="38638" y="841465"/>
        <a:ext cx="6436327" cy="714229"/>
      </dsp:txXfrm>
    </dsp:sp>
    <dsp:sp modelId="{8ABE9EC5-CDD2-4003-B509-3C2D62C13F3B}">
      <dsp:nvSpPr>
        <dsp:cNvPr id="0" name=""/>
        <dsp:cNvSpPr/>
      </dsp:nvSpPr>
      <dsp:spPr>
        <a:xfrm>
          <a:off x="0" y="1689373"/>
          <a:ext cx="6513603" cy="79150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Graph Layout Techniques</a:t>
          </a:r>
        </a:p>
      </dsp:txBody>
      <dsp:txXfrm>
        <a:off x="38638" y="1728011"/>
        <a:ext cx="6436327" cy="714229"/>
      </dsp:txXfrm>
    </dsp:sp>
    <dsp:sp modelId="{F1F6B279-2FD6-45BA-BEAF-85E5CF70C4FC}">
      <dsp:nvSpPr>
        <dsp:cNvPr id="0" name=""/>
        <dsp:cNvSpPr/>
      </dsp:nvSpPr>
      <dsp:spPr>
        <a:xfrm>
          <a:off x="0" y="2480878"/>
          <a:ext cx="6513603" cy="181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Force-directed Techniques</a:t>
          </a:r>
        </a:p>
        <a:p>
          <a:pPr marL="228600" lvl="1" indent="-228600" algn="l" defTabSz="1155700">
            <a:lnSpc>
              <a:spcPct val="90000"/>
            </a:lnSpc>
            <a:spcBef>
              <a:spcPct val="0"/>
            </a:spcBef>
            <a:spcAft>
              <a:spcPct val="20000"/>
            </a:spcAft>
            <a:buChar char="•"/>
          </a:pPr>
          <a:r>
            <a:rPr lang="en-US" sz="2600" kern="1200"/>
            <a:t>Multi-dimensional Scaling</a:t>
          </a:r>
        </a:p>
        <a:p>
          <a:pPr marL="228600" lvl="1" indent="-228600" algn="l" defTabSz="1155700">
            <a:lnSpc>
              <a:spcPct val="90000"/>
            </a:lnSpc>
            <a:spcBef>
              <a:spcPct val="0"/>
            </a:spcBef>
            <a:spcAft>
              <a:spcPct val="20000"/>
            </a:spcAft>
            <a:buChar char="•"/>
          </a:pPr>
          <a:r>
            <a:rPr lang="en-US" sz="2600" kern="1200"/>
            <a:t>The Pulling Under Constraints Model</a:t>
          </a:r>
        </a:p>
        <a:p>
          <a:pPr marL="228600" lvl="1" indent="-228600" algn="l" defTabSz="1155700">
            <a:lnSpc>
              <a:spcPct val="90000"/>
            </a:lnSpc>
            <a:spcBef>
              <a:spcPct val="0"/>
            </a:spcBef>
            <a:spcAft>
              <a:spcPct val="20000"/>
            </a:spcAft>
            <a:buChar char="•"/>
          </a:pPr>
          <a:r>
            <a:rPr lang="en-US" sz="2600" kern="1200"/>
            <a:t>Bipartite Graphs</a:t>
          </a:r>
        </a:p>
      </dsp:txBody>
      <dsp:txXfrm>
        <a:off x="0" y="2480878"/>
        <a:ext cx="6513603" cy="1810215"/>
      </dsp:txXfrm>
    </dsp:sp>
    <dsp:sp modelId="{9EE5AD22-B67F-4078-AD0A-0CDADC81BE2A}">
      <dsp:nvSpPr>
        <dsp:cNvPr id="0" name=""/>
        <dsp:cNvSpPr/>
      </dsp:nvSpPr>
      <dsp:spPr>
        <a:xfrm>
          <a:off x="0" y="4291093"/>
          <a:ext cx="6513603"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Discussion and Concluding Remarks</a:t>
          </a:r>
        </a:p>
      </dsp:txBody>
      <dsp:txXfrm>
        <a:off x="38638" y="4329731"/>
        <a:ext cx="6436327"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2512F-DA3E-47B7-BA34-BE4915767311}" type="datetimeFigureOut">
              <a:rPr lang="zh-TW" altLang="en-US" smtClean="0"/>
              <a:t>2019/10/28</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69EE8-A082-48B3-9099-5A6422D8192E}" type="slidenum">
              <a:rPr lang="zh-TW" altLang="en-US" smtClean="0"/>
              <a:t>‹#›</a:t>
            </a:fld>
            <a:endParaRPr lang="zh-TW" altLang="en-US"/>
          </a:p>
        </p:txBody>
      </p:sp>
    </p:spTree>
    <p:extLst>
      <p:ext uri="{BB962C8B-B14F-4D97-AF65-F5344CB8AC3E}">
        <p14:creationId xmlns:p14="http://schemas.microsoft.com/office/powerpoint/2010/main" val="15035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16A6-750B-48AA-9B73-665E064C478A}"/>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D5CFDEFA-B460-4F17-BEA9-F54EC83F0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97DEA2B8-08BD-4087-B7DD-8D4D471F96E7}"/>
              </a:ext>
            </a:extLst>
          </p:cNvPr>
          <p:cNvSpPr>
            <a:spLocks noGrp="1"/>
          </p:cNvSpPr>
          <p:nvPr>
            <p:ph type="dt" sz="half" idx="10"/>
          </p:nvPr>
        </p:nvSpPr>
        <p:spPr/>
        <p:txBody>
          <a:bodyPr/>
          <a:lstStyle/>
          <a:p>
            <a:fld id="{83C136AC-0424-4A0E-9AC8-392CA7113A54}" type="datetime1">
              <a:rPr lang="en-US" altLang="zh-TW" smtClean="0"/>
              <a:t>10/28/2019</a:t>
            </a:fld>
            <a:endParaRPr lang="en-US" dirty="0"/>
          </a:p>
        </p:txBody>
      </p:sp>
      <p:sp>
        <p:nvSpPr>
          <p:cNvPr id="5" name="Footer Placeholder 4">
            <a:extLst>
              <a:ext uri="{FF2B5EF4-FFF2-40B4-BE49-F238E27FC236}">
                <a16:creationId xmlns:a16="http://schemas.microsoft.com/office/drawing/2014/main" id="{EC4E9F23-D148-4FD5-A3EC-2DE0D653111C}"/>
              </a:ext>
            </a:extLst>
          </p:cNvPr>
          <p:cNvSpPr>
            <a:spLocks noGrp="1"/>
          </p:cNvSpPr>
          <p:nvPr>
            <p:ph type="ftr" sz="quarter" idx="11"/>
          </p:nvPr>
        </p:nvSpPr>
        <p:spPr/>
        <p:txBody>
          <a:body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46D44454-A10A-420C-ABBF-EF6873DD07E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218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5087-FC52-44FA-B7EE-D70EB61D8826}"/>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E758FD98-CA14-4B9B-BE33-5DC4E29C98F3}"/>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E142EB2D-B39C-49F5-9214-441B453D3BFC}"/>
              </a:ext>
            </a:extLst>
          </p:cNvPr>
          <p:cNvSpPr>
            <a:spLocks noGrp="1"/>
          </p:cNvSpPr>
          <p:nvPr>
            <p:ph type="dt" sz="half" idx="10"/>
          </p:nvPr>
        </p:nvSpPr>
        <p:spPr/>
        <p:txBody>
          <a:bodyPr/>
          <a:lstStyle/>
          <a:p>
            <a:fld id="{A1E2F5D8-1442-4C55-A926-C9EE178E476F}" type="datetime1">
              <a:rPr lang="en-US" altLang="zh-TW" smtClean="0"/>
              <a:t>10/28/2019</a:t>
            </a:fld>
            <a:endParaRPr lang="en-US" dirty="0"/>
          </a:p>
        </p:txBody>
      </p:sp>
      <p:sp>
        <p:nvSpPr>
          <p:cNvPr id="5" name="Footer Placeholder 4">
            <a:extLst>
              <a:ext uri="{FF2B5EF4-FFF2-40B4-BE49-F238E27FC236}">
                <a16:creationId xmlns:a16="http://schemas.microsoft.com/office/drawing/2014/main" id="{CFAF4FA0-22AF-4F83-8BA8-C486A34B70A9}"/>
              </a:ext>
            </a:extLst>
          </p:cNvPr>
          <p:cNvSpPr>
            <a:spLocks noGrp="1"/>
          </p:cNvSpPr>
          <p:nvPr>
            <p:ph type="ftr" sz="quarter" idx="11"/>
          </p:nvPr>
        </p:nvSpPr>
        <p:spPr/>
        <p:txBody>
          <a:body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6510C103-821A-445E-B9A6-F2CE6CFB502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415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5A0CDB-EE9F-42A5-82B8-D530AEEA39F4}"/>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8D71ECBA-7B27-4FA6-89A4-CD291621893E}"/>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D49A363-5455-4B7B-9139-680974799841}"/>
              </a:ext>
            </a:extLst>
          </p:cNvPr>
          <p:cNvSpPr>
            <a:spLocks noGrp="1"/>
          </p:cNvSpPr>
          <p:nvPr>
            <p:ph type="dt" sz="half" idx="10"/>
          </p:nvPr>
        </p:nvSpPr>
        <p:spPr/>
        <p:txBody>
          <a:bodyPr/>
          <a:lstStyle/>
          <a:p>
            <a:fld id="{5AF7D1B1-54C4-4A45-AD75-A0EB6DF40B7D}" type="datetime1">
              <a:rPr lang="en-US" altLang="zh-TW" smtClean="0"/>
              <a:t>10/28/2019</a:t>
            </a:fld>
            <a:endParaRPr lang="en-US" dirty="0"/>
          </a:p>
        </p:txBody>
      </p:sp>
      <p:sp>
        <p:nvSpPr>
          <p:cNvPr id="5" name="Footer Placeholder 4">
            <a:extLst>
              <a:ext uri="{FF2B5EF4-FFF2-40B4-BE49-F238E27FC236}">
                <a16:creationId xmlns:a16="http://schemas.microsoft.com/office/drawing/2014/main" id="{34EA9B99-2743-4788-B0B2-ADC29E75EC9D}"/>
              </a:ext>
            </a:extLst>
          </p:cNvPr>
          <p:cNvSpPr>
            <a:spLocks noGrp="1"/>
          </p:cNvSpPr>
          <p:nvPr>
            <p:ph type="ftr" sz="quarter" idx="11"/>
          </p:nvPr>
        </p:nvSpPr>
        <p:spPr/>
        <p:txBody>
          <a:body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1838AE9A-16C0-41FF-A42D-054E08FE133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49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F5AC-5FFC-4864-B6DD-EE93339C21FD}"/>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EB724C47-9BD3-4667-B268-3EF01CB52C0E}"/>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EC92CBC9-D11F-4903-A67A-EBF128AABE21}"/>
              </a:ext>
            </a:extLst>
          </p:cNvPr>
          <p:cNvSpPr>
            <a:spLocks noGrp="1"/>
          </p:cNvSpPr>
          <p:nvPr>
            <p:ph type="dt" sz="half" idx="10"/>
          </p:nvPr>
        </p:nvSpPr>
        <p:spPr/>
        <p:txBody>
          <a:bodyPr/>
          <a:lstStyle/>
          <a:p>
            <a:fld id="{F58805E5-4D76-4BD8-9E42-720ECAE6FA58}" type="datetime1">
              <a:rPr lang="en-US" altLang="zh-TW" smtClean="0"/>
              <a:t>10/28/2019</a:t>
            </a:fld>
            <a:endParaRPr lang="en-US" dirty="0"/>
          </a:p>
        </p:txBody>
      </p:sp>
      <p:sp>
        <p:nvSpPr>
          <p:cNvPr id="5" name="Footer Placeholder 4">
            <a:extLst>
              <a:ext uri="{FF2B5EF4-FFF2-40B4-BE49-F238E27FC236}">
                <a16:creationId xmlns:a16="http://schemas.microsoft.com/office/drawing/2014/main" id="{6DDCCEEF-4193-4A9E-8009-29F934823260}"/>
              </a:ext>
            </a:extLst>
          </p:cNvPr>
          <p:cNvSpPr>
            <a:spLocks noGrp="1"/>
          </p:cNvSpPr>
          <p:nvPr>
            <p:ph type="ftr" sz="quarter" idx="11"/>
          </p:nvPr>
        </p:nvSpPr>
        <p:spPr/>
        <p:txBody>
          <a:body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03CE24BF-143E-48A6-AFB5-95A5C18F3C7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52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B0A7-0E55-4590-8837-CE0E675352F4}"/>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8818B792-E904-47F5-96DC-5991E3C89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E9FDDACE-9DD3-4E5D-B1C1-F9312F46ABF3}"/>
              </a:ext>
            </a:extLst>
          </p:cNvPr>
          <p:cNvSpPr>
            <a:spLocks noGrp="1"/>
          </p:cNvSpPr>
          <p:nvPr>
            <p:ph type="dt" sz="half" idx="10"/>
          </p:nvPr>
        </p:nvSpPr>
        <p:spPr/>
        <p:txBody>
          <a:bodyPr/>
          <a:lstStyle/>
          <a:p>
            <a:fld id="{D03DC1C6-F9E5-4202-A48E-1C797E96C81C}" type="datetime1">
              <a:rPr lang="en-US" altLang="zh-TW" smtClean="0"/>
              <a:t>10/28/2019</a:t>
            </a:fld>
            <a:endParaRPr lang="en-US" dirty="0"/>
          </a:p>
        </p:txBody>
      </p:sp>
      <p:sp>
        <p:nvSpPr>
          <p:cNvPr id="5" name="Footer Placeholder 4">
            <a:extLst>
              <a:ext uri="{FF2B5EF4-FFF2-40B4-BE49-F238E27FC236}">
                <a16:creationId xmlns:a16="http://schemas.microsoft.com/office/drawing/2014/main" id="{398E5789-D5DE-4F5E-A3F8-59F083F27AC5}"/>
              </a:ext>
            </a:extLst>
          </p:cNvPr>
          <p:cNvSpPr>
            <a:spLocks noGrp="1"/>
          </p:cNvSpPr>
          <p:nvPr>
            <p:ph type="ftr" sz="quarter" idx="11"/>
          </p:nvPr>
        </p:nvSpPr>
        <p:spPr/>
        <p:txBody>
          <a:body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3158DCAD-FDDB-493F-B328-A59296CF5E6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4567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6E99-CFED-49A6-81D9-A38FE871B736}"/>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B9F682B3-F759-4225-B77F-2A6215302880}"/>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2D48475A-55C4-4122-AF1C-9422AE8716AE}"/>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72AC38E4-2106-44C7-A70D-FBD785C8180A}"/>
              </a:ext>
            </a:extLst>
          </p:cNvPr>
          <p:cNvSpPr>
            <a:spLocks noGrp="1"/>
          </p:cNvSpPr>
          <p:nvPr>
            <p:ph type="dt" sz="half" idx="10"/>
          </p:nvPr>
        </p:nvSpPr>
        <p:spPr/>
        <p:txBody>
          <a:bodyPr/>
          <a:lstStyle/>
          <a:p>
            <a:fld id="{C2528737-7A30-4D9F-A262-5E73327AE05D}" type="datetime1">
              <a:rPr lang="en-US" altLang="zh-TW" smtClean="0"/>
              <a:t>10/28/2019</a:t>
            </a:fld>
            <a:endParaRPr lang="en-US" dirty="0"/>
          </a:p>
        </p:txBody>
      </p:sp>
      <p:sp>
        <p:nvSpPr>
          <p:cNvPr id="6" name="Footer Placeholder 5">
            <a:extLst>
              <a:ext uri="{FF2B5EF4-FFF2-40B4-BE49-F238E27FC236}">
                <a16:creationId xmlns:a16="http://schemas.microsoft.com/office/drawing/2014/main" id="{DAC4C4AE-2AF7-4CC8-8046-AEC931847E12}"/>
              </a:ext>
            </a:extLst>
          </p:cNvPr>
          <p:cNvSpPr>
            <a:spLocks noGrp="1"/>
          </p:cNvSpPr>
          <p:nvPr>
            <p:ph type="ftr" sz="quarter" idx="11"/>
          </p:nvPr>
        </p:nvSpPr>
        <p:spPr/>
        <p:txBody>
          <a:bodyPr/>
          <a:lstStyle/>
          <a:p>
            <a:r>
              <a:rPr lang="en-US"/>
              <a:t>Graduate Institute of Data Science</a:t>
            </a:r>
            <a:endParaRPr lang="en-US" dirty="0"/>
          </a:p>
        </p:txBody>
      </p:sp>
      <p:sp>
        <p:nvSpPr>
          <p:cNvPr id="7" name="Slide Number Placeholder 6">
            <a:extLst>
              <a:ext uri="{FF2B5EF4-FFF2-40B4-BE49-F238E27FC236}">
                <a16:creationId xmlns:a16="http://schemas.microsoft.com/office/drawing/2014/main" id="{11A55A14-79E0-4B6D-B068-E02532924BB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70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3333-A326-408D-B6EC-6D30D8C6E56C}"/>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53E5D8B4-6A50-4518-BA5C-0C822620B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64772CC9-982E-492E-852A-3D3DE9C29C16}"/>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6F29AF17-5E89-4462-A200-E3C10119B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A5DC9325-C2F3-47F6-9276-EF1993A32C45}"/>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CA281A54-18A1-4427-A3BF-B68CCFAF1648}"/>
              </a:ext>
            </a:extLst>
          </p:cNvPr>
          <p:cNvSpPr>
            <a:spLocks noGrp="1"/>
          </p:cNvSpPr>
          <p:nvPr>
            <p:ph type="dt" sz="half" idx="10"/>
          </p:nvPr>
        </p:nvSpPr>
        <p:spPr/>
        <p:txBody>
          <a:bodyPr/>
          <a:lstStyle/>
          <a:p>
            <a:fld id="{C44368F5-E518-4D99-B07E-0D11613FFA74}" type="datetime1">
              <a:rPr lang="en-US" altLang="zh-TW" smtClean="0"/>
              <a:t>10/28/2019</a:t>
            </a:fld>
            <a:endParaRPr lang="en-US" dirty="0"/>
          </a:p>
        </p:txBody>
      </p:sp>
      <p:sp>
        <p:nvSpPr>
          <p:cNvPr id="8" name="Footer Placeholder 7">
            <a:extLst>
              <a:ext uri="{FF2B5EF4-FFF2-40B4-BE49-F238E27FC236}">
                <a16:creationId xmlns:a16="http://schemas.microsoft.com/office/drawing/2014/main" id="{2DED0106-52B6-4CF3-ABAE-B361ABE965D0}"/>
              </a:ext>
            </a:extLst>
          </p:cNvPr>
          <p:cNvSpPr>
            <a:spLocks noGrp="1"/>
          </p:cNvSpPr>
          <p:nvPr>
            <p:ph type="ftr" sz="quarter" idx="11"/>
          </p:nvPr>
        </p:nvSpPr>
        <p:spPr/>
        <p:txBody>
          <a:bodyPr/>
          <a:lstStyle/>
          <a:p>
            <a:r>
              <a:rPr lang="en-US"/>
              <a:t>Graduate Institute of Data Science</a:t>
            </a:r>
            <a:endParaRPr lang="en-US" dirty="0"/>
          </a:p>
        </p:txBody>
      </p:sp>
      <p:sp>
        <p:nvSpPr>
          <p:cNvPr id="9" name="Slide Number Placeholder 8">
            <a:extLst>
              <a:ext uri="{FF2B5EF4-FFF2-40B4-BE49-F238E27FC236}">
                <a16:creationId xmlns:a16="http://schemas.microsoft.com/office/drawing/2014/main" id="{BC1676EB-94C6-4A34-BE29-BAD21FD6F95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247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D33D-FBD6-49CB-BD57-A809E26B6FA3}"/>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B2210B61-9F77-4107-8BEA-4E11D1D77E4F}"/>
              </a:ext>
            </a:extLst>
          </p:cNvPr>
          <p:cNvSpPr>
            <a:spLocks noGrp="1"/>
          </p:cNvSpPr>
          <p:nvPr>
            <p:ph type="dt" sz="half" idx="10"/>
          </p:nvPr>
        </p:nvSpPr>
        <p:spPr/>
        <p:txBody>
          <a:bodyPr/>
          <a:lstStyle/>
          <a:p>
            <a:fld id="{8FCD8CFB-3A10-4CB3-91A6-4026D7C45AC2}" type="datetime1">
              <a:rPr lang="en-US" altLang="zh-TW" smtClean="0"/>
              <a:t>10/28/2019</a:t>
            </a:fld>
            <a:endParaRPr lang="en-US" dirty="0"/>
          </a:p>
        </p:txBody>
      </p:sp>
      <p:sp>
        <p:nvSpPr>
          <p:cNvPr id="4" name="Footer Placeholder 3">
            <a:extLst>
              <a:ext uri="{FF2B5EF4-FFF2-40B4-BE49-F238E27FC236}">
                <a16:creationId xmlns:a16="http://schemas.microsoft.com/office/drawing/2014/main" id="{0C656F6A-20BA-4F52-8FE9-9AFC5CA689DF}"/>
              </a:ext>
            </a:extLst>
          </p:cNvPr>
          <p:cNvSpPr>
            <a:spLocks noGrp="1"/>
          </p:cNvSpPr>
          <p:nvPr>
            <p:ph type="ftr" sz="quarter" idx="11"/>
          </p:nvPr>
        </p:nvSpPr>
        <p:spPr/>
        <p:txBody>
          <a:bodyPr/>
          <a:lstStyle/>
          <a:p>
            <a:r>
              <a:rPr lang="en-US"/>
              <a:t>Graduate Institute of Data Science</a:t>
            </a:r>
            <a:endParaRPr lang="en-US" dirty="0"/>
          </a:p>
        </p:txBody>
      </p:sp>
      <p:sp>
        <p:nvSpPr>
          <p:cNvPr id="5" name="Slide Number Placeholder 4">
            <a:extLst>
              <a:ext uri="{FF2B5EF4-FFF2-40B4-BE49-F238E27FC236}">
                <a16:creationId xmlns:a16="http://schemas.microsoft.com/office/drawing/2014/main" id="{F6EE4445-B96D-46B2-B44B-4DE133E2283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255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33972B-C6C1-4A15-9028-A5E23852AFF2}"/>
              </a:ext>
            </a:extLst>
          </p:cNvPr>
          <p:cNvSpPr>
            <a:spLocks noGrp="1"/>
          </p:cNvSpPr>
          <p:nvPr>
            <p:ph type="dt" sz="half" idx="10"/>
          </p:nvPr>
        </p:nvSpPr>
        <p:spPr/>
        <p:txBody>
          <a:bodyPr/>
          <a:lstStyle/>
          <a:p>
            <a:fld id="{C8AA40FD-D5B4-4807-98D1-094AFB378197}" type="datetime1">
              <a:rPr lang="en-US" altLang="zh-TW" smtClean="0"/>
              <a:t>10/28/2019</a:t>
            </a:fld>
            <a:endParaRPr lang="en-US" dirty="0"/>
          </a:p>
        </p:txBody>
      </p:sp>
      <p:sp>
        <p:nvSpPr>
          <p:cNvPr id="3" name="Footer Placeholder 2">
            <a:extLst>
              <a:ext uri="{FF2B5EF4-FFF2-40B4-BE49-F238E27FC236}">
                <a16:creationId xmlns:a16="http://schemas.microsoft.com/office/drawing/2014/main" id="{A2838A0F-1FCB-48CC-911B-A704203BFA40}"/>
              </a:ext>
            </a:extLst>
          </p:cNvPr>
          <p:cNvSpPr>
            <a:spLocks noGrp="1"/>
          </p:cNvSpPr>
          <p:nvPr>
            <p:ph type="ftr" sz="quarter" idx="11"/>
          </p:nvPr>
        </p:nvSpPr>
        <p:spPr/>
        <p:txBody>
          <a:bodyPr/>
          <a:lstStyle/>
          <a:p>
            <a:r>
              <a:rPr lang="en-US"/>
              <a:t>Graduate Institute of Data Science</a:t>
            </a:r>
            <a:endParaRPr lang="en-US" dirty="0"/>
          </a:p>
        </p:txBody>
      </p:sp>
      <p:sp>
        <p:nvSpPr>
          <p:cNvPr id="4" name="Slide Number Placeholder 3">
            <a:extLst>
              <a:ext uri="{FF2B5EF4-FFF2-40B4-BE49-F238E27FC236}">
                <a16:creationId xmlns:a16="http://schemas.microsoft.com/office/drawing/2014/main" id="{F7F685C1-9044-4F25-9A34-7F2D8DE4B86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278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7588-27B1-4531-BEED-D81A162FA1F6}"/>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7718D18A-BADA-4B34-BAB0-7B8D0AE55C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DE558FEE-C89C-4900-87BD-E75437051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D5CDDCC7-9B73-4331-A42D-BD506142C899}"/>
              </a:ext>
            </a:extLst>
          </p:cNvPr>
          <p:cNvSpPr>
            <a:spLocks noGrp="1"/>
          </p:cNvSpPr>
          <p:nvPr>
            <p:ph type="dt" sz="half" idx="10"/>
          </p:nvPr>
        </p:nvSpPr>
        <p:spPr/>
        <p:txBody>
          <a:bodyPr/>
          <a:lstStyle/>
          <a:p>
            <a:fld id="{1BD52FA3-02A9-4BF4-80DF-B0E88FEE420B}" type="datetime1">
              <a:rPr lang="en-US" altLang="zh-TW" smtClean="0"/>
              <a:t>10/28/2019</a:t>
            </a:fld>
            <a:endParaRPr lang="en-US" dirty="0"/>
          </a:p>
        </p:txBody>
      </p:sp>
      <p:sp>
        <p:nvSpPr>
          <p:cNvPr id="6" name="Footer Placeholder 5">
            <a:extLst>
              <a:ext uri="{FF2B5EF4-FFF2-40B4-BE49-F238E27FC236}">
                <a16:creationId xmlns:a16="http://schemas.microsoft.com/office/drawing/2014/main" id="{53CE6689-CE97-44D7-830F-7F6F63253061}"/>
              </a:ext>
            </a:extLst>
          </p:cNvPr>
          <p:cNvSpPr>
            <a:spLocks noGrp="1"/>
          </p:cNvSpPr>
          <p:nvPr>
            <p:ph type="ftr" sz="quarter" idx="11"/>
          </p:nvPr>
        </p:nvSpPr>
        <p:spPr/>
        <p:txBody>
          <a:bodyPr/>
          <a:lstStyle/>
          <a:p>
            <a:r>
              <a:rPr lang="en-US"/>
              <a:t>Graduate Institute of Data Science</a:t>
            </a:r>
            <a:endParaRPr lang="en-US" dirty="0"/>
          </a:p>
        </p:txBody>
      </p:sp>
      <p:sp>
        <p:nvSpPr>
          <p:cNvPr id="7" name="Slide Number Placeholder 6">
            <a:extLst>
              <a:ext uri="{FF2B5EF4-FFF2-40B4-BE49-F238E27FC236}">
                <a16:creationId xmlns:a16="http://schemas.microsoft.com/office/drawing/2014/main" id="{CEB6F8DB-3781-478C-989D-E5473C2FFA2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9080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0632-2854-4C25-8C77-F66C77C505DB}"/>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252FCE66-25F8-4C1D-9DCD-9B89CA59C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E2A06621-50BC-42CC-BFBB-02262AA03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A27A0606-1EE0-4520-92CD-720D1E2BFAF4}"/>
              </a:ext>
            </a:extLst>
          </p:cNvPr>
          <p:cNvSpPr>
            <a:spLocks noGrp="1"/>
          </p:cNvSpPr>
          <p:nvPr>
            <p:ph type="dt" sz="half" idx="10"/>
          </p:nvPr>
        </p:nvSpPr>
        <p:spPr/>
        <p:txBody>
          <a:bodyPr/>
          <a:lstStyle/>
          <a:p>
            <a:fld id="{65C0407A-E2E6-4A64-9E01-C91219FCDF09}" type="datetime1">
              <a:rPr lang="en-US" altLang="zh-TW" smtClean="0"/>
              <a:t>10/28/2019</a:t>
            </a:fld>
            <a:endParaRPr lang="en-US" dirty="0"/>
          </a:p>
        </p:txBody>
      </p:sp>
      <p:sp>
        <p:nvSpPr>
          <p:cNvPr id="6" name="Footer Placeholder 5">
            <a:extLst>
              <a:ext uri="{FF2B5EF4-FFF2-40B4-BE49-F238E27FC236}">
                <a16:creationId xmlns:a16="http://schemas.microsoft.com/office/drawing/2014/main" id="{07FF9992-C435-4554-9767-CCC93908A39A}"/>
              </a:ext>
            </a:extLst>
          </p:cNvPr>
          <p:cNvSpPr>
            <a:spLocks noGrp="1"/>
          </p:cNvSpPr>
          <p:nvPr>
            <p:ph type="ftr" sz="quarter" idx="11"/>
          </p:nvPr>
        </p:nvSpPr>
        <p:spPr/>
        <p:txBody>
          <a:bodyPr/>
          <a:lstStyle/>
          <a:p>
            <a:pPr algn="l"/>
            <a:r>
              <a:rPr lang="en-US"/>
              <a:t>Graduate Institute of Data Science</a:t>
            </a:r>
            <a:endParaRPr lang="en-US" dirty="0"/>
          </a:p>
        </p:txBody>
      </p:sp>
      <p:sp>
        <p:nvSpPr>
          <p:cNvPr id="7" name="Slide Number Placeholder 6">
            <a:extLst>
              <a:ext uri="{FF2B5EF4-FFF2-40B4-BE49-F238E27FC236}">
                <a16:creationId xmlns:a16="http://schemas.microsoft.com/office/drawing/2014/main" id="{ACADCCCE-CC10-4040-A914-E1AA19962EB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263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8E1F6-5100-4165-9687-2FBE1685C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E4D815AA-B039-4E23-99CA-015507A6B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6A35BF48-CA4C-49FD-8CB6-A4644BE4B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D1907-0854-4C00-A7EA-7EC71AF16EAA}" type="datetime1">
              <a:rPr lang="en-US" altLang="zh-TW" smtClean="0"/>
              <a:t>10/28/2019</a:t>
            </a:fld>
            <a:endParaRPr lang="en-US" dirty="0"/>
          </a:p>
        </p:txBody>
      </p:sp>
      <p:sp>
        <p:nvSpPr>
          <p:cNvPr id="5" name="Footer Placeholder 4">
            <a:extLst>
              <a:ext uri="{FF2B5EF4-FFF2-40B4-BE49-F238E27FC236}">
                <a16:creationId xmlns:a16="http://schemas.microsoft.com/office/drawing/2014/main" id="{F1070440-5B9E-42BD-9527-35D5135009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0F313001-970D-47A7-BE06-585A64FBD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9880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de/diagramm-icon-gesch%C3%A4ft-symbol-2008478/"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zumenmagazine.blogspot.com/2012/01/tienes-una-idea.html"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picture containing web, object, black, dark&#10;&#10;Description automatically generated">
            <a:extLst>
              <a:ext uri="{FF2B5EF4-FFF2-40B4-BE49-F238E27FC236}">
                <a16:creationId xmlns:a16="http://schemas.microsoft.com/office/drawing/2014/main" id="{8AF82BE6-8D09-4DD0-B3A2-3904AC82F3DD}"/>
              </a:ext>
            </a:extLst>
          </p:cNvPr>
          <p:cNvPicPr>
            <a:picLocks noChangeAspect="1"/>
          </p:cNvPicPr>
          <p:nvPr/>
        </p:nvPicPr>
        <p:blipFill rotWithShape="1">
          <a:blip r:embed="rId3">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862504D-1CCC-4AFF-A922-F2A31280DCC2}"/>
              </a:ext>
            </a:extLst>
          </p:cNvPr>
          <p:cNvSpPr>
            <a:spLocks noGrp="1"/>
          </p:cNvSpPr>
          <p:nvPr>
            <p:ph type="ctrTitle"/>
          </p:nvPr>
        </p:nvSpPr>
        <p:spPr/>
        <p:txBody>
          <a:bodyPr>
            <a:normAutofit/>
          </a:bodyPr>
          <a:lstStyle/>
          <a:p>
            <a:r>
              <a:rPr lang="en-US" altLang="zh-TW" sz="5400" b="1"/>
              <a:t>Data Visualization Through Their Graph Representation</a:t>
            </a:r>
            <a:endParaRPr lang="zh-TW" altLang="en-US" sz="5400" b="1"/>
          </a:p>
        </p:txBody>
      </p:sp>
      <p:sp>
        <p:nvSpPr>
          <p:cNvPr id="3" name="Subtitle 2">
            <a:extLst>
              <a:ext uri="{FF2B5EF4-FFF2-40B4-BE49-F238E27FC236}">
                <a16:creationId xmlns:a16="http://schemas.microsoft.com/office/drawing/2014/main" id="{DA56A30D-61A5-4DCB-AE75-1D10205DDBC8}"/>
              </a:ext>
            </a:extLst>
          </p:cNvPr>
          <p:cNvSpPr>
            <a:spLocks noGrp="1"/>
          </p:cNvSpPr>
          <p:nvPr>
            <p:ph type="subTitle" idx="1"/>
          </p:nvPr>
        </p:nvSpPr>
        <p:spPr/>
        <p:txBody>
          <a:bodyPr>
            <a:normAutofit/>
          </a:bodyPr>
          <a:lstStyle/>
          <a:p>
            <a:r>
              <a:rPr lang="en-US" altLang="zh-TW" sz="2000"/>
              <a:t>Weber, Huang</a:t>
            </a:r>
          </a:p>
          <a:p>
            <a:r>
              <a:rPr lang="en-US" altLang="zh-TW" sz="2000"/>
              <a:t>GIDS  TMU</a:t>
            </a:r>
            <a:endParaRPr lang="zh-TW" altLang="en-US" sz="2000"/>
          </a:p>
        </p:txBody>
      </p:sp>
      <p:sp>
        <p:nvSpPr>
          <p:cNvPr id="5" name="Date Placeholder 4">
            <a:extLst>
              <a:ext uri="{FF2B5EF4-FFF2-40B4-BE49-F238E27FC236}">
                <a16:creationId xmlns:a16="http://schemas.microsoft.com/office/drawing/2014/main" id="{E1BDA69A-362B-419C-B5B6-E0EA93350841}"/>
              </a:ext>
            </a:extLst>
          </p:cNvPr>
          <p:cNvSpPr>
            <a:spLocks noGrp="1"/>
          </p:cNvSpPr>
          <p:nvPr>
            <p:ph type="dt" sz="half" idx="10"/>
          </p:nvPr>
        </p:nvSpPr>
        <p:spPr/>
        <p:txBody>
          <a:bodyPr>
            <a:normAutofit/>
          </a:bodyPr>
          <a:lstStyle/>
          <a:p>
            <a:pPr>
              <a:spcAft>
                <a:spcPts val="600"/>
              </a:spcAft>
            </a:pPr>
            <a:fld id="{5A690CFA-E487-4D56-AAA9-135B9520BE09}" type="datetime1">
              <a:rPr lang="en-US" altLang="zh-TW" sz="1000" smtClean="0"/>
              <a:t>10/28/2019</a:t>
            </a:fld>
            <a:endParaRPr lang="en-US" sz="1000"/>
          </a:p>
        </p:txBody>
      </p:sp>
      <p:sp>
        <p:nvSpPr>
          <p:cNvPr id="7" name="Slide Number Placeholder 6">
            <a:extLst>
              <a:ext uri="{FF2B5EF4-FFF2-40B4-BE49-F238E27FC236}">
                <a16:creationId xmlns:a16="http://schemas.microsoft.com/office/drawing/2014/main" id="{40D21284-026B-41B9-B621-31EBBAE760FE}"/>
              </a:ext>
            </a:extLst>
          </p:cNvPr>
          <p:cNvSpPr>
            <a:spLocks noGrp="1"/>
          </p:cNvSpPr>
          <p:nvPr>
            <p:ph type="sldNum" sz="quarter" idx="12"/>
          </p:nvPr>
        </p:nvSpPr>
        <p:spPr/>
        <p:txBody>
          <a:bodyPr>
            <a:normAutofit/>
          </a:bodyPr>
          <a:lstStyle/>
          <a:p>
            <a:pPr>
              <a:spcAft>
                <a:spcPts val="600"/>
              </a:spcAft>
            </a:pPr>
            <a:fld id="{3A98EE3D-8CD1-4C3F-BD1C-C98C9596463C}" type="slidenum">
              <a:rPr lang="en-US" sz="1000" smtClean="0"/>
              <a:pPr>
                <a:spcAft>
                  <a:spcPts val="600"/>
                </a:spcAft>
              </a:pPr>
              <a:t>1</a:t>
            </a:fld>
            <a:endParaRPr lang="en-US" sz="1000"/>
          </a:p>
        </p:txBody>
      </p:sp>
    </p:spTree>
    <p:extLst>
      <p:ext uri="{BB962C8B-B14F-4D97-AF65-F5344CB8AC3E}">
        <p14:creationId xmlns:p14="http://schemas.microsoft.com/office/powerpoint/2010/main" val="257863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CC5B8-8586-49CA-9B36-628F5688BCBF}"/>
              </a:ext>
            </a:extLst>
          </p:cNvPr>
          <p:cNvSpPr>
            <a:spLocks noGrp="1"/>
          </p:cNvSpPr>
          <p:nvPr>
            <p:ph type="title"/>
          </p:nvPr>
        </p:nvSpPr>
        <p:spPr>
          <a:xfrm>
            <a:off x="838200" y="963877"/>
            <a:ext cx="3494362" cy="4930246"/>
          </a:xfrm>
        </p:spPr>
        <p:txBody>
          <a:bodyPr>
            <a:normAutofit/>
          </a:bodyPr>
          <a:lstStyle/>
          <a:p>
            <a:pPr algn="r"/>
            <a:r>
              <a:rPr lang="en-US" altLang="zh-TW" sz="4400">
                <a:solidFill>
                  <a:schemeClr val="accent1"/>
                </a:solidFill>
              </a:rPr>
              <a:t>Summary</a:t>
            </a:r>
            <a:endParaRPr lang="zh-TW" altLang="en-US" sz="4400">
              <a:solidFill>
                <a:schemeClr val="accent1"/>
              </a:solidFill>
            </a:endParaRPr>
          </a:p>
        </p:txBody>
      </p:sp>
      <p:cxnSp>
        <p:nvCxnSpPr>
          <p:cNvPr id="13" name="Straight Connector 1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4D316A-5639-4D4B-AF9C-40D7C35F7BFD}"/>
              </a:ext>
            </a:extLst>
          </p:cNvPr>
          <p:cNvSpPr>
            <a:spLocks noGrp="1"/>
          </p:cNvSpPr>
          <p:nvPr>
            <p:ph idx="1"/>
          </p:nvPr>
        </p:nvSpPr>
        <p:spPr>
          <a:xfrm>
            <a:off x="4976031" y="963877"/>
            <a:ext cx="6377769" cy="4930246"/>
          </a:xfrm>
        </p:spPr>
        <p:txBody>
          <a:bodyPr anchor="ctr">
            <a:normAutofit/>
          </a:bodyPr>
          <a:lstStyle/>
          <a:p>
            <a:r>
              <a:rPr lang="en-US" altLang="zh-TW" sz="2200"/>
              <a:t>Due to advances in data collection, computerization of transactions, and breakthroughs in storage technology, the amount of data and information collected and retained by organizations and businesses is constantly increasing. New application areas such as biochemical pathways, web documents, etc. produce data with inherent structure that cannot be simply captured by numbers. </a:t>
            </a:r>
          </a:p>
          <a:p>
            <a:r>
              <a:rPr lang="en-US" altLang="zh-TW" sz="2200"/>
              <a:t>Visual data mining techniques have proven to be of particularly high value in exploratory data analysis, as indicated by there search in this area.</a:t>
            </a:r>
          </a:p>
          <a:p>
            <a:r>
              <a:rPr lang="en-US" altLang="zh-TW" sz="2200"/>
              <a:t>In this chapter, we focus on the visual exploration of data through their graph representations. Several examples are used to illustrate the techniques.</a:t>
            </a:r>
            <a:endParaRPr lang="zh-TW" altLang="en-US" sz="2200"/>
          </a:p>
        </p:txBody>
      </p:sp>
      <p:sp>
        <p:nvSpPr>
          <p:cNvPr id="4" name="Date Placeholder 3">
            <a:extLst>
              <a:ext uri="{FF2B5EF4-FFF2-40B4-BE49-F238E27FC236}">
                <a16:creationId xmlns:a16="http://schemas.microsoft.com/office/drawing/2014/main" id="{F4996788-C76F-4781-81E2-16571A444302}"/>
              </a:ext>
            </a:extLst>
          </p:cNvPr>
          <p:cNvSpPr>
            <a:spLocks noGrp="1"/>
          </p:cNvSpPr>
          <p:nvPr>
            <p:ph type="dt" sz="half" idx="10"/>
          </p:nvPr>
        </p:nvSpPr>
        <p:spPr>
          <a:xfrm>
            <a:off x="838200" y="6033479"/>
            <a:ext cx="2743200" cy="365125"/>
          </a:xfrm>
        </p:spPr>
        <p:txBody>
          <a:bodyPr>
            <a:normAutofit/>
          </a:bodyPr>
          <a:lstStyle/>
          <a:p>
            <a:pPr>
              <a:spcAft>
                <a:spcPts val="600"/>
              </a:spcAft>
            </a:pPr>
            <a:fld id="{72336BED-779A-4D86-8D78-D3D74C5E24B4}" type="datetime1">
              <a:rPr lang="en-US" altLang="zh-TW" sz="1050">
                <a:solidFill>
                  <a:schemeClr val="tx1">
                    <a:alpha val="80000"/>
                  </a:schemeClr>
                </a:solidFill>
              </a:rPr>
              <a:pPr>
                <a:spcAft>
                  <a:spcPts val="600"/>
                </a:spcAft>
              </a:pPr>
              <a:t>10/28/2019</a:t>
            </a:fld>
            <a:endParaRPr lang="en-US" sz="1050">
              <a:solidFill>
                <a:schemeClr val="tx1">
                  <a:alpha val="80000"/>
                </a:schemeClr>
              </a:solidFill>
            </a:endParaRPr>
          </a:p>
        </p:txBody>
      </p:sp>
      <p:sp>
        <p:nvSpPr>
          <p:cNvPr id="6" name="Slide Number Placeholder 5">
            <a:extLst>
              <a:ext uri="{FF2B5EF4-FFF2-40B4-BE49-F238E27FC236}">
                <a16:creationId xmlns:a16="http://schemas.microsoft.com/office/drawing/2014/main" id="{59FC1F92-529B-41ED-A3BB-8B4A6E08548C}"/>
              </a:ext>
            </a:extLst>
          </p:cNvPr>
          <p:cNvSpPr>
            <a:spLocks noGrp="1"/>
          </p:cNvSpPr>
          <p:nvPr>
            <p:ph type="sldNum" sz="quarter" idx="12"/>
          </p:nvPr>
        </p:nvSpPr>
        <p:spPr>
          <a:xfrm>
            <a:off x="10571516" y="6033479"/>
            <a:ext cx="782283" cy="365125"/>
          </a:xfrm>
        </p:spPr>
        <p:txBody>
          <a:bodyPr>
            <a:normAutofit/>
          </a:bodyPr>
          <a:lstStyle/>
          <a:p>
            <a:pPr>
              <a:spcAft>
                <a:spcPts val="600"/>
              </a:spcAft>
            </a:pPr>
            <a:fld id="{3A98EE3D-8CD1-4C3F-BD1C-C98C9596463C}" type="slidenum">
              <a:rPr lang="en-US" sz="1050">
                <a:solidFill>
                  <a:schemeClr val="tx1">
                    <a:alpha val="80000"/>
                  </a:schemeClr>
                </a:solidFill>
              </a:rPr>
              <a:pPr>
                <a:spcAft>
                  <a:spcPts val="600"/>
                </a:spcAft>
              </a:pPr>
              <a:t>2</a:t>
            </a:fld>
            <a:endParaRPr lang="en-US" sz="1050">
              <a:solidFill>
                <a:schemeClr val="tx1">
                  <a:alpha val="80000"/>
                </a:schemeClr>
              </a:solidFill>
            </a:endParaRPr>
          </a:p>
        </p:txBody>
      </p:sp>
    </p:spTree>
    <p:extLst>
      <p:ext uri="{BB962C8B-B14F-4D97-AF65-F5344CB8AC3E}">
        <p14:creationId xmlns:p14="http://schemas.microsoft.com/office/powerpoint/2010/main" val="34720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0188CB-1A40-4A28-86E9-27302D4916C9}"/>
              </a:ext>
            </a:extLst>
          </p:cNvPr>
          <p:cNvSpPr>
            <a:spLocks noGrp="1"/>
          </p:cNvSpPr>
          <p:nvPr>
            <p:ph type="title"/>
          </p:nvPr>
        </p:nvSpPr>
        <p:spPr>
          <a:xfrm>
            <a:off x="863029" y="1012004"/>
            <a:ext cx="3416158" cy="4795408"/>
          </a:xfrm>
        </p:spPr>
        <p:txBody>
          <a:bodyPr>
            <a:normAutofit/>
          </a:bodyPr>
          <a:lstStyle/>
          <a:p>
            <a:r>
              <a:rPr lang="en-US" altLang="zh-TW" sz="4400">
                <a:solidFill>
                  <a:srgbClr val="FFFFFF"/>
                </a:solidFill>
              </a:rPr>
              <a:t>Outline</a:t>
            </a:r>
            <a:endParaRPr lang="zh-TW" altLang="en-US" sz="4400">
              <a:solidFill>
                <a:srgbClr val="FFFFFF"/>
              </a:solidFill>
            </a:endParaRPr>
          </a:p>
        </p:txBody>
      </p:sp>
      <p:sp>
        <p:nvSpPr>
          <p:cNvPr id="4" name="Date Placeholder 3">
            <a:extLst>
              <a:ext uri="{FF2B5EF4-FFF2-40B4-BE49-F238E27FC236}">
                <a16:creationId xmlns:a16="http://schemas.microsoft.com/office/drawing/2014/main" id="{229286EE-51CE-4A03-BA91-360C9B3D697F}"/>
              </a:ext>
            </a:extLst>
          </p:cNvPr>
          <p:cNvSpPr>
            <a:spLocks noGrp="1"/>
          </p:cNvSpPr>
          <p:nvPr>
            <p:ph type="dt" sz="half" idx="10"/>
          </p:nvPr>
        </p:nvSpPr>
        <p:spPr>
          <a:xfrm>
            <a:off x="7762293" y="6356350"/>
            <a:ext cx="2743200" cy="365125"/>
          </a:xfrm>
        </p:spPr>
        <p:txBody>
          <a:bodyPr>
            <a:normAutofit/>
          </a:bodyPr>
          <a:lstStyle/>
          <a:p>
            <a:pPr algn="r">
              <a:spcAft>
                <a:spcPts val="600"/>
              </a:spcAft>
            </a:pPr>
            <a:fld id="{F1D69745-4EA3-4D1C-A3C2-03994A37584D}" type="datetime1">
              <a:rPr lang="en-US" altLang="zh-TW" sz="1200">
                <a:solidFill>
                  <a:prstClr val="black">
                    <a:tint val="75000"/>
                  </a:prstClr>
                </a:solidFill>
              </a:rPr>
              <a:pPr algn="r">
                <a:spcAft>
                  <a:spcPts val="600"/>
                </a:spcAft>
              </a:pPr>
              <a:t>10/28/2019</a:t>
            </a:fld>
            <a:endParaRPr lang="en-US" sz="1200">
              <a:solidFill>
                <a:prstClr val="black">
                  <a:tint val="75000"/>
                </a:prstClr>
              </a:solidFill>
            </a:endParaRPr>
          </a:p>
        </p:txBody>
      </p:sp>
      <p:sp>
        <p:nvSpPr>
          <p:cNvPr id="6" name="Slide Number Placeholder 5">
            <a:extLst>
              <a:ext uri="{FF2B5EF4-FFF2-40B4-BE49-F238E27FC236}">
                <a16:creationId xmlns:a16="http://schemas.microsoft.com/office/drawing/2014/main" id="{35F14559-4266-4CCA-924F-0C3066B4FCBD}"/>
              </a:ext>
            </a:extLst>
          </p:cNvPr>
          <p:cNvSpPr>
            <a:spLocks noGrp="1"/>
          </p:cNvSpPr>
          <p:nvPr>
            <p:ph type="sldNum" sz="quarter" idx="12"/>
          </p:nvPr>
        </p:nvSpPr>
        <p:spPr>
          <a:xfrm>
            <a:off x="10726220" y="6356350"/>
            <a:ext cx="627580" cy="365125"/>
          </a:xfrm>
        </p:spPr>
        <p:txBody>
          <a:bodyPr>
            <a:normAutofit/>
          </a:bodyPr>
          <a:lstStyle/>
          <a:p>
            <a:pPr>
              <a:spcAft>
                <a:spcPts val="600"/>
              </a:spcAft>
            </a:pPr>
            <a:fld id="{3A98EE3D-8CD1-4C3F-BD1C-C98C9596463C}" type="slidenum">
              <a:rPr lang="en-US" sz="1200">
                <a:solidFill>
                  <a:prstClr val="black">
                    <a:tint val="75000"/>
                  </a:prstClr>
                </a:solidFill>
              </a:rPr>
              <a:pPr>
                <a:spcAft>
                  <a:spcPts val="600"/>
                </a:spcAft>
              </a:pPr>
              <a:t>3</a:t>
            </a:fld>
            <a:endParaRPr lang="en-US" sz="1200">
              <a:solidFill>
                <a:prstClr val="black">
                  <a:tint val="75000"/>
                </a:prstClr>
              </a:solidFill>
            </a:endParaRPr>
          </a:p>
        </p:txBody>
      </p:sp>
      <p:graphicFrame>
        <p:nvGraphicFramePr>
          <p:cNvPr id="8" name="Content Placeholder 2">
            <a:extLst>
              <a:ext uri="{FF2B5EF4-FFF2-40B4-BE49-F238E27FC236}">
                <a16:creationId xmlns:a16="http://schemas.microsoft.com/office/drawing/2014/main" id="{D50A033F-A0BB-4380-917A-283DB73B1442}"/>
              </a:ext>
            </a:extLst>
          </p:cNvPr>
          <p:cNvGraphicFramePr>
            <a:graphicFrameLocks noGrp="1"/>
          </p:cNvGraphicFramePr>
          <p:nvPr>
            <p:ph idx="1"/>
            <p:extLst>
              <p:ext uri="{D42A27DB-BD31-4B8C-83A1-F6EECF244321}">
                <p14:modId xmlns:p14="http://schemas.microsoft.com/office/powerpoint/2010/main" val="7257713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910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dirty="0"/>
          </a:p>
        </p:txBody>
      </p:sp>
      <p:pic>
        <p:nvPicPr>
          <p:cNvPr id="10" name="Content Placeholder 9" descr="A close up of a building&#10;&#10;Description automatically generated">
            <a:extLst>
              <a:ext uri="{FF2B5EF4-FFF2-40B4-BE49-F238E27FC236}">
                <a16:creationId xmlns:a16="http://schemas.microsoft.com/office/drawing/2014/main" id="{EC9C1C02-A0F4-4F46-9AE5-FBBEDE4B89A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00301" y="3619289"/>
            <a:ext cx="697821" cy="697821"/>
          </a:xfrm>
        </p:spPr>
      </p:pic>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BC918B86-AEF2-41BD-9AC8-BEAFB41E6391}" type="datetime1">
              <a:rPr lang="en-US" altLang="zh-TW" smtClean="0"/>
              <a:t>10/28/2019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solidFill>
                  <a:schemeClr val="accent1">
                    <a:lumMod val="75000"/>
                  </a:schemeClr>
                </a:solidFill>
              </a:rPr>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
        <p:nvSpPr>
          <p:cNvPr id="11" name="TextBox 10">
            <a:extLst>
              <a:ext uri="{FF2B5EF4-FFF2-40B4-BE49-F238E27FC236}">
                <a16:creationId xmlns:a16="http://schemas.microsoft.com/office/drawing/2014/main" id="{A88DF086-37FD-4D62-B996-938EEAF9846B}"/>
              </a:ext>
            </a:extLst>
          </p:cNvPr>
          <p:cNvSpPr txBox="1"/>
          <p:nvPr/>
        </p:nvSpPr>
        <p:spPr>
          <a:xfrm>
            <a:off x="3766457" y="2249714"/>
            <a:ext cx="994229" cy="369332"/>
          </a:xfrm>
          <a:prstGeom prst="rect">
            <a:avLst/>
          </a:prstGeom>
          <a:noFill/>
        </p:spPr>
        <p:txBody>
          <a:bodyPr wrap="square" rtlCol="0">
            <a:spAutoFit/>
          </a:bodyPr>
          <a:lstStyle/>
          <a:p>
            <a:r>
              <a:rPr lang="en-US" altLang="zh-TW" dirty="0"/>
              <a:t>Object</a:t>
            </a:r>
            <a:endParaRPr lang="zh-TW" altLang="en-US" dirty="0"/>
          </a:p>
        </p:txBody>
      </p:sp>
      <p:sp>
        <p:nvSpPr>
          <p:cNvPr id="12" name="TextBox 11">
            <a:extLst>
              <a:ext uri="{FF2B5EF4-FFF2-40B4-BE49-F238E27FC236}">
                <a16:creationId xmlns:a16="http://schemas.microsoft.com/office/drawing/2014/main" id="{AC6FEF09-132A-4DD0-A1CB-20BDBF0E2632}"/>
              </a:ext>
            </a:extLst>
          </p:cNvPr>
          <p:cNvSpPr txBox="1"/>
          <p:nvPr/>
        </p:nvSpPr>
        <p:spPr>
          <a:xfrm>
            <a:off x="3766457" y="3059668"/>
            <a:ext cx="994229" cy="369332"/>
          </a:xfrm>
          <a:prstGeom prst="rect">
            <a:avLst/>
          </a:prstGeom>
          <a:noFill/>
        </p:spPr>
        <p:txBody>
          <a:bodyPr wrap="square" rtlCol="0">
            <a:spAutoFit/>
          </a:bodyPr>
          <a:lstStyle/>
          <a:p>
            <a:r>
              <a:rPr lang="en-US" altLang="zh-TW" dirty="0"/>
              <a:t>Object</a:t>
            </a:r>
            <a:endParaRPr lang="zh-TW" altLang="en-US" dirty="0"/>
          </a:p>
        </p:txBody>
      </p:sp>
      <p:sp>
        <p:nvSpPr>
          <p:cNvPr id="13" name="TextBox 12">
            <a:extLst>
              <a:ext uri="{FF2B5EF4-FFF2-40B4-BE49-F238E27FC236}">
                <a16:creationId xmlns:a16="http://schemas.microsoft.com/office/drawing/2014/main" id="{960435CA-56E3-4236-AD08-8D27B4F18B9D}"/>
              </a:ext>
            </a:extLst>
          </p:cNvPr>
          <p:cNvSpPr txBox="1"/>
          <p:nvPr/>
        </p:nvSpPr>
        <p:spPr>
          <a:xfrm>
            <a:off x="8744857" y="2249714"/>
            <a:ext cx="994229" cy="369332"/>
          </a:xfrm>
          <a:prstGeom prst="rect">
            <a:avLst/>
          </a:prstGeom>
          <a:noFill/>
        </p:spPr>
        <p:txBody>
          <a:bodyPr wrap="square" rtlCol="0">
            <a:spAutoFit/>
          </a:bodyPr>
          <a:lstStyle/>
          <a:p>
            <a:r>
              <a:rPr lang="en-US" altLang="zh-TW" dirty="0"/>
              <a:t>Object</a:t>
            </a:r>
            <a:endParaRPr lang="zh-TW" altLang="en-US" dirty="0"/>
          </a:p>
        </p:txBody>
      </p:sp>
      <p:sp>
        <p:nvSpPr>
          <p:cNvPr id="14" name="TextBox 13">
            <a:extLst>
              <a:ext uri="{FF2B5EF4-FFF2-40B4-BE49-F238E27FC236}">
                <a16:creationId xmlns:a16="http://schemas.microsoft.com/office/drawing/2014/main" id="{16337CFD-5E24-46DD-A5BB-68122E1993AC}"/>
              </a:ext>
            </a:extLst>
          </p:cNvPr>
          <p:cNvSpPr txBox="1"/>
          <p:nvPr/>
        </p:nvSpPr>
        <p:spPr>
          <a:xfrm>
            <a:off x="8744857" y="3074182"/>
            <a:ext cx="994229" cy="369332"/>
          </a:xfrm>
          <a:prstGeom prst="rect">
            <a:avLst/>
          </a:prstGeom>
          <a:noFill/>
        </p:spPr>
        <p:txBody>
          <a:bodyPr wrap="square" rtlCol="0">
            <a:spAutoFit/>
          </a:bodyPr>
          <a:lstStyle/>
          <a:p>
            <a:r>
              <a:rPr lang="en-US" altLang="zh-TW" dirty="0"/>
              <a:t>Object</a:t>
            </a:r>
            <a:endParaRPr lang="zh-TW" altLang="en-US" dirty="0"/>
          </a:p>
        </p:txBody>
      </p:sp>
      <p:cxnSp>
        <p:nvCxnSpPr>
          <p:cNvPr id="16" name="Connector: Curved 15">
            <a:extLst>
              <a:ext uri="{FF2B5EF4-FFF2-40B4-BE49-F238E27FC236}">
                <a16:creationId xmlns:a16="http://schemas.microsoft.com/office/drawing/2014/main" id="{8ECC5CBC-F55E-4598-8218-3FE2AC5E258F}"/>
              </a:ext>
            </a:extLst>
          </p:cNvPr>
          <p:cNvCxnSpPr>
            <a:cxnSpLocks/>
            <a:stCxn id="11" idx="3"/>
          </p:cNvCxnSpPr>
          <p:nvPr/>
        </p:nvCxnSpPr>
        <p:spPr>
          <a:xfrm>
            <a:off x="4760686" y="2434380"/>
            <a:ext cx="1565827" cy="15338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00558EFD-E249-4513-93C7-AC7100C71B21}"/>
              </a:ext>
            </a:extLst>
          </p:cNvPr>
          <p:cNvCxnSpPr>
            <a:cxnSpLocks/>
            <a:stCxn id="12" idx="3"/>
          </p:cNvCxnSpPr>
          <p:nvPr/>
        </p:nvCxnSpPr>
        <p:spPr>
          <a:xfrm>
            <a:off x="4760686" y="3244334"/>
            <a:ext cx="1487714" cy="7238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8C17645-9D99-4988-A3D7-3E6D27A0680A}"/>
              </a:ext>
            </a:extLst>
          </p:cNvPr>
          <p:cNvCxnSpPr>
            <a:cxnSpLocks/>
          </p:cNvCxnSpPr>
          <p:nvPr/>
        </p:nvCxnSpPr>
        <p:spPr>
          <a:xfrm>
            <a:off x="4760686" y="2447402"/>
            <a:ext cx="1565827" cy="15338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3C134EB4-C81F-4638-ACE0-F168DF0CB07A}"/>
              </a:ext>
            </a:extLst>
          </p:cNvPr>
          <p:cNvCxnSpPr>
            <a:cxnSpLocks/>
          </p:cNvCxnSpPr>
          <p:nvPr/>
        </p:nvCxnSpPr>
        <p:spPr>
          <a:xfrm>
            <a:off x="4760686" y="3257356"/>
            <a:ext cx="1487714" cy="7238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C5BC2A2-F239-4964-806D-06BE2D38D4F9}"/>
              </a:ext>
            </a:extLst>
          </p:cNvPr>
          <p:cNvCxnSpPr>
            <a:cxnSpLocks/>
            <a:stCxn id="13" idx="1"/>
            <a:endCxn id="10" idx="3"/>
          </p:cNvCxnSpPr>
          <p:nvPr/>
        </p:nvCxnSpPr>
        <p:spPr>
          <a:xfrm rot="10800000" flipV="1">
            <a:off x="6998123" y="2434380"/>
            <a:ext cx="1746735" cy="153382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9C2D35FD-7B62-4473-AB2C-3439B2E7463A}"/>
              </a:ext>
            </a:extLst>
          </p:cNvPr>
          <p:cNvCxnSpPr>
            <a:cxnSpLocks/>
            <a:stCxn id="13" idx="1"/>
            <a:endCxn id="10" idx="3"/>
          </p:cNvCxnSpPr>
          <p:nvPr/>
        </p:nvCxnSpPr>
        <p:spPr>
          <a:xfrm rot="10800000" flipV="1">
            <a:off x="6998123" y="2434380"/>
            <a:ext cx="1746735" cy="153382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72505A11-2D38-4FFA-BF63-408EFF2E507C}"/>
              </a:ext>
            </a:extLst>
          </p:cNvPr>
          <p:cNvCxnSpPr>
            <a:cxnSpLocks/>
            <a:stCxn id="14" idx="1"/>
            <a:endCxn id="10" idx="3"/>
          </p:cNvCxnSpPr>
          <p:nvPr/>
        </p:nvCxnSpPr>
        <p:spPr>
          <a:xfrm rot="10800000" flipV="1">
            <a:off x="6998123" y="3258848"/>
            <a:ext cx="1746735" cy="7093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rrow: Down 39">
            <a:extLst>
              <a:ext uri="{FF2B5EF4-FFF2-40B4-BE49-F238E27FC236}">
                <a16:creationId xmlns:a16="http://schemas.microsoft.com/office/drawing/2014/main" id="{1CD0E19C-85DA-4960-9C09-4E13A43F5746}"/>
              </a:ext>
            </a:extLst>
          </p:cNvPr>
          <p:cNvSpPr/>
          <p:nvPr/>
        </p:nvSpPr>
        <p:spPr>
          <a:xfrm>
            <a:off x="6551240" y="4513943"/>
            <a:ext cx="195942" cy="595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2" name="Picture 41" descr="A close up of a logo&#10;&#10;Description automatically generated">
            <a:extLst>
              <a:ext uri="{FF2B5EF4-FFF2-40B4-BE49-F238E27FC236}">
                <a16:creationId xmlns:a16="http://schemas.microsoft.com/office/drawing/2014/main" id="{9A5DF9E8-C42D-45F5-90D9-C2420A8EE12E}"/>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8314" t="1192" r="6840" b="1424"/>
          <a:stretch/>
        </p:blipFill>
        <p:spPr>
          <a:xfrm>
            <a:off x="5971740" y="5260779"/>
            <a:ext cx="1354941" cy="1260475"/>
          </a:xfrm>
          <a:prstGeom prst="rect">
            <a:avLst/>
          </a:prstGeom>
        </p:spPr>
      </p:pic>
    </p:spTree>
    <p:extLst>
      <p:ext uri="{BB962C8B-B14F-4D97-AF65-F5344CB8AC3E}">
        <p14:creationId xmlns:p14="http://schemas.microsoft.com/office/powerpoint/2010/main" val="197005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7BB99356-4542-4ABA-8A7E-BF0E342717E4}" type="datetime1">
              <a:rPr lang="en-US" altLang="zh-TW" smtClean="0"/>
              <a:t>10/28/2019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t>Data and Graphs</a:t>
            </a:r>
          </a:p>
          <a:p>
            <a:pPr>
              <a:lnSpc>
                <a:spcPct val="150000"/>
              </a:lnSpc>
            </a:pPr>
            <a:r>
              <a:rPr lang="en-US" altLang="zh-TW" dirty="0"/>
              <a:t>Graph Layout Techniques</a:t>
            </a:r>
          </a:p>
          <a:p>
            <a:pPr lvl="1">
              <a:lnSpc>
                <a:spcPct val="150000"/>
              </a:lnSpc>
            </a:pPr>
            <a:r>
              <a:rPr lang="en-US" altLang="zh-TW" dirty="0"/>
              <a:t>Force-directed Techniques</a:t>
            </a:r>
          </a:p>
          <a:p>
            <a:pPr lvl="1">
              <a:lnSpc>
                <a:spcPct val="150000"/>
              </a:lnSpc>
            </a:pPr>
            <a:r>
              <a:rPr lang="en-US" altLang="zh-TW" dirty="0"/>
              <a:t>Multi-dimensional Scaling</a:t>
            </a:r>
          </a:p>
          <a:p>
            <a:pPr lvl="1">
              <a:lnSpc>
                <a:spcPct val="150000"/>
              </a:lnSpc>
            </a:pPr>
            <a:r>
              <a:rPr lang="en-US" altLang="zh-TW" dirty="0"/>
              <a:t>The Pulling Under Constraints Model</a:t>
            </a:r>
          </a:p>
          <a:p>
            <a:pPr lvl="1">
              <a:lnSpc>
                <a:spcPct val="150000"/>
              </a:lnSpc>
            </a:pPr>
            <a:r>
              <a:rPr lang="en-US" altLang="zh-TW" dirty="0"/>
              <a:t>Bipartite Graphs</a:t>
            </a:r>
          </a:p>
          <a:p>
            <a:pPr>
              <a:lnSpc>
                <a:spcPct val="150000"/>
              </a:lnSpc>
            </a:pPr>
            <a:r>
              <a:rPr lang="en-US" altLang="zh-TW" dirty="0"/>
              <a:t>Discussion and Concluding Remarks</a:t>
            </a:r>
          </a:p>
          <a:p>
            <a:endParaRPr lang="zh-TW" altLang="en-US" dirty="0"/>
          </a:p>
        </p:txBody>
      </p:sp>
    </p:spTree>
    <p:extLst>
      <p:ext uri="{BB962C8B-B14F-4D97-AF65-F5344CB8AC3E}">
        <p14:creationId xmlns:p14="http://schemas.microsoft.com/office/powerpoint/2010/main" val="363507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6577C22B-B36C-4A50-A14F-AB5194F01234}" type="datetime1">
              <a:rPr lang="en-US" altLang="zh-TW" smtClean="0"/>
              <a:t>10/28/2019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t>Data and Graphs</a:t>
            </a:r>
          </a:p>
          <a:p>
            <a:pPr>
              <a:lnSpc>
                <a:spcPct val="150000"/>
              </a:lnSpc>
            </a:pPr>
            <a:r>
              <a:rPr lang="en-US" altLang="zh-TW" dirty="0"/>
              <a:t>Graph Layout Techniques</a:t>
            </a:r>
          </a:p>
          <a:p>
            <a:pPr lvl="1">
              <a:lnSpc>
                <a:spcPct val="150000"/>
              </a:lnSpc>
            </a:pPr>
            <a:r>
              <a:rPr lang="en-US" altLang="zh-TW" dirty="0"/>
              <a:t>Force-directed Techniques</a:t>
            </a:r>
          </a:p>
          <a:p>
            <a:pPr lvl="1">
              <a:lnSpc>
                <a:spcPct val="150000"/>
              </a:lnSpc>
            </a:pPr>
            <a:r>
              <a:rPr lang="en-US" altLang="zh-TW" dirty="0"/>
              <a:t>Multi-dimensional Scaling</a:t>
            </a:r>
          </a:p>
          <a:p>
            <a:pPr lvl="1">
              <a:lnSpc>
                <a:spcPct val="150000"/>
              </a:lnSpc>
            </a:pPr>
            <a:r>
              <a:rPr lang="en-US" altLang="zh-TW" dirty="0"/>
              <a:t>The Pulling Under Constraints Model</a:t>
            </a:r>
          </a:p>
          <a:p>
            <a:pPr lvl="1">
              <a:lnSpc>
                <a:spcPct val="150000"/>
              </a:lnSpc>
            </a:pPr>
            <a:r>
              <a:rPr lang="en-US" altLang="zh-TW" dirty="0"/>
              <a:t>Bipartite Graphs</a:t>
            </a:r>
          </a:p>
          <a:p>
            <a:pPr>
              <a:lnSpc>
                <a:spcPct val="150000"/>
              </a:lnSpc>
            </a:pPr>
            <a:r>
              <a:rPr lang="en-US" altLang="zh-TW" dirty="0"/>
              <a:t>Discussion and Concluding Remarks</a:t>
            </a:r>
          </a:p>
          <a:p>
            <a:endParaRPr lang="zh-TW" altLang="en-US" dirty="0"/>
          </a:p>
        </p:txBody>
      </p:sp>
    </p:spTree>
    <p:extLst>
      <p:ext uri="{BB962C8B-B14F-4D97-AF65-F5344CB8AC3E}">
        <p14:creationId xmlns:p14="http://schemas.microsoft.com/office/powerpoint/2010/main" val="135816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8995CC28-12AB-4194-B8FD-AFD214EF170E}" type="datetime1">
              <a:rPr lang="en-US" altLang="zh-TW" smtClean="0"/>
              <a:t>10/28/2019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t>Data and Graphs</a:t>
            </a:r>
          </a:p>
          <a:p>
            <a:pPr>
              <a:lnSpc>
                <a:spcPct val="150000"/>
              </a:lnSpc>
            </a:pPr>
            <a:r>
              <a:rPr lang="en-US" altLang="zh-TW" dirty="0"/>
              <a:t>Graph Layout Techniques</a:t>
            </a:r>
          </a:p>
          <a:p>
            <a:pPr lvl="1">
              <a:lnSpc>
                <a:spcPct val="150000"/>
              </a:lnSpc>
            </a:pPr>
            <a:r>
              <a:rPr lang="en-US" altLang="zh-TW" dirty="0"/>
              <a:t>Force-directed Techniques</a:t>
            </a:r>
          </a:p>
          <a:p>
            <a:pPr lvl="1">
              <a:lnSpc>
                <a:spcPct val="150000"/>
              </a:lnSpc>
            </a:pPr>
            <a:r>
              <a:rPr lang="en-US" altLang="zh-TW" dirty="0"/>
              <a:t>Multi-dimensional Scaling</a:t>
            </a:r>
          </a:p>
          <a:p>
            <a:pPr lvl="1">
              <a:lnSpc>
                <a:spcPct val="150000"/>
              </a:lnSpc>
            </a:pPr>
            <a:r>
              <a:rPr lang="en-US" altLang="zh-TW" dirty="0"/>
              <a:t>The Pulling Under Constraints Model</a:t>
            </a:r>
          </a:p>
          <a:p>
            <a:pPr lvl="1">
              <a:lnSpc>
                <a:spcPct val="150000"/>
              </a:lnSpc>
            </a:pPr>
            <a:r>
              <a:rPr lang="en-US" altLang="zh-TW" dirty="0"/>
              <a:t>Bipartite Graphs</a:t>
            </a:r>
          </a:p>
          <a:p>
            <a:pPr>
              <a:lnSpc>
                <a:spcPct val="150000"/>
              </a:lnSpc>
            </a:pPr>
            <a:r>
              <a:rPr lang="en-US" altLang="zh-TW" dirty="0"/>
              <a:t>Discussion and Concluding Remarks</a:t>
            </a:r>
          </a:p>
          <a:p>
            <a:endParaRPr lang="zh-TW" altLang="en-US" dirty="0"/>
          </a:p>
        </p:txBody>
      </p:sp>
    </p:spTree>
    <p:extLst>
      <p:ext uri="{BB962C8B-B14F-4D97-AF65-F5344CB8AC3E}">
        <p14:creationId xmlns:p14="http://schemas.microsoft.com/office/powerpoint/2010/main" val="265219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2C6998C7-F768-4B90-82AD-ACC16DD83F5C}" type="datetime1">
              <a:rPr lang="en-US" altLang="zh-TW" smtClean="0"/>
              <a:t>10/28/2019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t>Data and Graphs</a:t>
            </a:r>
          </a:p>
          <a:p>
            <a:pPr>
              <a:lnSpc>
                <a:spcPct val="150000"/>
              </a:lnSpc>
            </a:pPr>
            <a:r>
              <a:rPr lang="en-US" altLang="zh-TW" dirty="0"/>
              <a:t>Graph Layout Techniques</a:t>
            </a:r>
          </a:p>
          <a:p>
            <a:pPr lvl="1">
              <a:lnSpc>
                <a:spcPct val="150000"/>
              </a:lnSpc>
            </a:pPr>
            <a:r>
              <a:rPr lang="en-US" altLang="zh-TW" dirty="0"/>
              <a:t>Force-directed Techniques</a:t>
            </a:r>
          </a:p>
          <a:p>
            <a:pPr lvl="1">
              <a:lnSpc>
                <a:spcPct val="150000"/>
              </a:lnSpc>
            </a:pPr>
            <a:r>
              <a:rPr lang="en-US" altLang="zh-TW" dirty="0"/>
              <a:t>Multi-dimensional Scaling</a:t>
            </a:r>
          </a:p>
          <a:p>
            <a:pPr lvl="1">
              <a:lnSpc>
                <a:spcPct val="150000"/>
              </a:lnSpc>
            </a:pPr>
            <a:r>
              <a:rPr lang="en-US" altLang="zh-TW" dirty="0"/>
              <a:t>The Pulling Under Constraints Model</a:t>
            </a:r>
          </a:p>
          <a:p>
            <a:pPr lvl="1">
              <a:lnSpc>
                <a:spcPct val="150000"/>
              </a:lnSpc>
            </a:pPr>
            <a:r>
              <a:rPr lang="en-US" altLang="zh-TW" dirty="0"/>
              <a:t>Bipartite Graphs</a:t>
            </a:r>
          </a:p>
          <a:p>
            <a:pPr>
              <a:lnSpc>
                <a:spcPct val="150000"/>
              </a:lnSpc>
            </a:pPr>
            <a:r>
              <a:rPr lang="en-US" altLang="zh-TW" dirty="0"/>
              <a:t>Discussion and Concluding Remarks</a:t>
            </a:r>
          </a:p>
          <a:p>
            <a:endParaRPr lang="zh-TW" altLang="en-US" dirty="0"/>
          </a:p>
        </p:txBody>
      </p:sp>
    </p:spTree>
    <p:extLst>
      <p:ext uri="{BB962C8B-B14F-4D97-AF65-F5344CB8AC3E}">
        <p14:creationId xmlns:p14="http://schemas.microsoft.com/office/powerpoint/2010/main" val="351866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A48EEB79-F101-44EB-B581-AA6C4B4D7CE8}" type="datetime1">
              <a:rPr lang="en-US" altLang="zh-TW" smtClean="0"/>
              <a:t>10/28/2019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t>Data and Graphs</a:t>
            </a:r>
          </a:p>
          <a:p>
            <a:pPr>
              <a:lnSpc>
                <a:spcPct val="150000"/>
              </a:lnSpc>
            </a:pPr>
            <a:r>
              <a:rPr lang="en-US" altLang="zh-TW" dirty="0"/>
              <a:t>Graph Layout Techniques</a:t>
            </a:r>
          </a:p>
          <a:p>
            <a:pPr lvl="1">
              <a:lnSpc>
                <a:spcPct val="150000"/>
              </a:lnSpc>
            </a:pPr>
            <a:r>
              <a:rPr lang="en-US" altLang="zh-TW" dirty="0"/>
              <a:t>Force-directed Techniques</a:t>
            </a:r>
          </a:p>
          <a:p>
            <a:pPr lvl="1">
              <a:lnSpc>
                <a:spcPct val="150000"/>
              </a:lnSpc>
            </a:pPr>
            <a:r>
              <a:rPr lang="en-US" altLang="zh-TW" dirty="0"/>
              <a:t>Multi-dimensional Scaling</a:t>
            </a:r>
          </a:p>
          <a:p>
            <a:pPr lvl="1">
              <a:lnSpc>
                <a:spcPct val="150000"/>
              </a:lnSpc>
            </a:pPr>
            <a:r>
              <a:rPr lang="en-US" altLang="zh-TW" dirty="0"/>
              <a:t>The Pulling Under Constraints Model</a:t>
            </a:r>
          </a:p>
          <a:p>
            <a:pPr lvl="1">
              <a:lnSpc>
                <a:spcPct val="150000"/>
              </a:lnSpc>
            </a:pPr>
            <a:r>
              <a:rPr lang="en-US" altLang="zh-TW" dirty="0"/>
              <a:t>Bipartite Graphs</a:t>
            </a:r>
          </a:p>
          <a:p>
            <a:pPr>
              <a:lnSpc>
                <a:spcPct val="150000"/>
              </a:lnSpc>
            </a:pPr>
            <a:r>
              <a:rPr lang="en-US" altLang="zh-TW" dirty="0"/>
              <a:t>Discussion and Concluding Remarks</a:t>
            </a:r>
          </a:p>
          <a:p>
            <a:endParaRPr lang="zh-TW" altLang="en-US" dirty="0"/>
          </a:p>
        </p:txBody>
      </p:sp>
    </p:spTree>
    <p:extLst>
      <p:ext uri="{BB962C8B-B14F-4D97-AF65-F5344CB8AC3E}">
        <p14:creationId xmlns:p14="http://schemas.microsoft.com/office/powerpoint/2010/main" val="375176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294</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 Visualization Through Their Graph Representation</vt:lpstr>
      <vt:lpstr>Summary</vt:lpstr>
      <vt:lpstr>Outline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Through Their Graph Representation</dc:title>
  <dc:creator>Weber Huang</dc:creator>
  <cp:lastModifiedBy>Weber Huang</cp:lastModifiedBy>
  <cp:revision>10</cp:revision>
  <dcterms:created xsi:type="dcterms:W3CDTF">2019-10-28T06:42:10Z</dcterms:created>
  <dcterms:modified xsi:type="dcterms:W3CDTF">2019-10-28T07:58:12Z</dcterms:modified>
</cp:coreProperties>
</file>