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11/22/2019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11/22/2019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Grand Tours, Projection Pursuit Guided Tours, and Manual Controls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Weber </a:t>
            </a:r>
            <a:r>
              <a:rPr lang="en-US" dirty="0" err="1"/>
              <a:t>YC</a:t>
            </a:r>
            <a:r>
              <a:rPr lang="en-US" dirty="0"/>
              <a:t>, Huang </a:t>
            </a:r>
          </a:p>
          <a:p>
            <a:r>
              <a:rPr lang="en-US" dirty="0"/>
              <a:t>Data Science Institution, </a:t>
            </a:r>
            <a:r>
              <a:rPr lang="en-US" dirty="0" err="1"/>
              <a:t>TMU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00FE-17BE-4F5C-A7C4-28B445FF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8558-781F-44B2-B099-084EC5F3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9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3340</TotalTime>
  <Words>157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Wingdings</vt:lpstr>
      <vt:lpstr>Educational subjects 16x9</vt:lpstr>
      <vt:lpstr>Grand Tours, Projection Pursuit Guided Tours, and Manual Controls </vt:lpstr>
      <vt:lpstr>Summary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Tours, Projection Pursuit Guided Tours, and Manual Controls </dc:title>
  <dc:creator>Weber Huang</dc:creator>
  <cp:lastModifiedBy>Weber Huang</cp:lastModifiedBy>
  <cp:revision>3</cp:revision>
  <dcterms:created xsi:type="dcterms:W3CDTF">2019-11-22T04:57:36Z</dcterms:created>
  <dcterms:modified xsi:type="dcterms:W3CDTF">2019-11-24T14:57:30Z</dcterms:modified>
</cp:coreProperties>
</file>