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Audience API v2.1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Weber Huang 2021-11-10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專案部屬需求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68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專案流程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專案工具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專案環境</a:t>
            </a:r>
            <a:r>
              <a:rPr lang="zh-TW" altLang="en-US" dirty="0" smtClean="0"/>
              <a:t>建立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專案使用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錯誤代碼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專案部屬需求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 smtClean="0"/>
              <a:t>此專案為協助 </a:t>
            </a:r>
            <a:r>
              <a:rPr lang="en-US" altLang="zh-TW" dirty="0"/>
              <a:t>RD2 </a:t>
            </a:r>
            <a:r>
              <a:rPr lang="zh-TW" altLang="en-US" dirty="0"/>
              <a:t>站</a:t>
            </a:r>
            <a:r>
              <a:rPr lang="zh-TW" altLang="en-US" dirty="0" smtClean="0"/>
              <a:t>台 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為了前後端分離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進行</a:t>
            </a:r>
            <a:r>
              <a:rPr lang="zh-TW" altLang="en-US" dirty="0"/>
              <a:t>貼標</a:t>
            </a:r>
            <a:r>
              <a:rPr lang="zh-TW" altLang="en-US" dirty="0" smtClean="0"/>
              <a:t>任務，</a:t>
            </a:r>
            <a:r>
              <a:rPr lang="zh-TW" altLang="en-US" dirty="0"/>
              <a:t>支援使用者選擇貼標模型與規則，</a:t>
            </a:r>
            <a:r>
              <a:rPr lang="zh-TW" altLang="en-US" dirty="0" smtClean="0"/>
              <a:t>並且呼叫 </a:t>
            </a:r>
            <a:r>
              <a:rPr lang="en-US" altLang="zh-TW" dirty="0"/>
              <a:t>API </a:t>
            </a:r>
            <a:r>
              <a:rPr lang="zh-TW" altLang="en-US" dirty="0"/>
              <a:t>回傳抽樣結果檢查貼概況。此專案共有四個 </a:t>
            </a:r>
            <a:r>
              <a:rPr lang="en-US" altLang="zh-TW" dirty="0"/>
              <a:t>API </a:t>
            </a:r>
            <a:r>
              <a:rPr lang="zh-TW" altLang="en-US" dirty="0"/>
              <a:t>服務</a:t>
            </a:r>
            <a:r>
              <a:rPr lang="en-US" altLang="zh-TW" dirty="0"/>
              <a:t>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create_task</a:t>
            </a:r>
            <a:r>
              <a:rPr lang="en-US" altLang="zh-TW" dirty="0"/>
              <a:t> : </a:t>
            </a:r>
            <a:r>
              <a:rPr lang="zh-TW" altLang="en-US" dirty="0"/>
              <a:t>依據使用者定義之</a:t>
            </a:r>
            <a:r>
              <a:rPr lang="zh-TW" altLang="en-US" dirty="0" smtClean="0"/>
              <a:t>情況建立、執行任務</a:t>
            </a:r>
            <a:r>
              <a:rPr lang="zh-TW" altLang="en-US" dirty="0"/>
              <a:t>流程 </a:t>
            </a:r>
            <a:r>
              <a:rPr lang="en-US" altLang="zh-TW" dirty="0"/>
              <a:t>(</a:t>
            </a:r>
            <a:r>
              <a:rPr lang="zh-TW" altLang="en-US" dirty="0"/>
              <a:t>貼標 </a:t>
            </a:r>
            <a:r>
              <a:rPr lang="en-US" altLang="zh-TW" dirty="0"/>
              <a:t>-&gt; </a:t>
            </a:r>
            <a:r>
              <a:rPr lang="zh-TW" altLang="en-US" dirty="0"/>
              <a:t>上架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task_list</a:t>
            </a:r>
            <a:r>
              <a:rPr lang="en-US" altLang="zh-TW" dirty="0"/>
              <a:t> : </a:t>
            </a:r>
            <a:r>
              <a:rPr lang="zh-TW" altLang="en-US" dirty="0"/>
              <a:t>回傳</a:t>
            </a:r>
            <a:r>
              <a:rPr lang="zh-TW" altLang="en-US" dirty="0" smtClean="0"/>
              <a:t>近期五筆執行</a:t>
            </a:r>
            <a:r>
              <a:rPr lang="zh-TW" altLang="en-US" dirty="0"/>
              <a:t>之任務與之相關資訊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check_status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/>
              <a:t>，檢查任務進度與任務</a:t>
            </a:r>
            <a:r>
              <a:rPr lang="zh-TW" altLang="en-US" dirty="0" smtClean="0"/>
              <a:t>結果</a:t>
            </a:r>
            <a:endParaRPr lang="en-US" altLang="zh-TW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sample_result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 smtClean="0"/>
              <a:t>與任務結果，</a:t>
            </a:r>
            <a:r>
              <a:rPr lang="zh-TW" altLang="en-US" dirty="0"/>
              <a:t>回傳抽樣之上架資料</a:t>
            </a:r>
          </a:p>
        </p:txBody>
      </p:sp>
    </p:spTree>
    <p:extLst>
      <p:ext uri="{BB962C8B-B14F-4D97-AF65-F5344CB8AC3E}">
        <p14:creationId xmlns:p14="http://schemas.microsoft.com/office/powerpoint/2010/main" val="21773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91" y="260658"/>
            <a:ext cx="5390803" cy="6335978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4706511" cy="4038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7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(API)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8" b="38515"/>
          <a:stretch/>
        </p:blipFill>
        <p:spPr>
          <a:xfrm>
            <a:off x="6828906" y="845320"/>
            <a:ext cx="4807219" cy="5125989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5512846" cy="4038600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使用者透過 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定義任務配置於 </a:t>
            </a:r>
            <a:r>
              <a:rPr lang="en-US" altLang="zh-TW" dirty="0" smtClean="0"/>
              <a:t>request body</a:t>
            </a:r>
            <a:r>
              <a:rPr lang="zh-TW" altLang="en-US" dirty="0" smtClean="0"/>
              <a:t> ，呼叫非同步任務執行爬取目標</a:t>
            </a:r>
            <a:r>
              <a:rPr lang="zh-TW" altLang="en-US" dirty="0"/>
              <a:t>資料</a:t>
            </a:r>
            <a:r>
              <a:rPr lang="zh-TW" altLang="en-US" dirty="0" smtClean="0"/>
              <a:t>表內容進行貼標與上架流程。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執行中任務流程會將任務與結果相關資訊儲存於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追蹤資料表，上架結果資料會儲存於結果資料表。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使用者</a:t>
            </a:r>
            <a:r>
              <a:rPr lang="zh-TW" altLang="en-US" dirty="0"/>
              <a:t>可以</a:t>
            </a:r>
            <a:r>
              <a:rPr lang="zh-TW" altLang="en-US" dirty="0" smtClean="0"/>
              <a:t>透過 </a:t>
            </a:r>
            <a:r>
              <a:rPr lang="en-US" altLang="zh-TW" dirty="0" err="1" smtClean="0"/>
              <a:t>task_list</a:t>
            </a:r>
            <a:r>
              <a:rPr lang="zh-TW" altLang="en-US" dirty="0" smtClean="0"/>
              <a:t> 訪問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回傳近期任務資訊；或呼叫 </a:t>
            </a:r>
            <a:r>
              <a:rPr lang="en-US" altLang="zh-TW" dirty="0" err="1" smtClean="0"/>
              <a:t>check_status</a:t>
            </a:r>
            <a:r>
              <a:rPr lang="zh-TW" altLang="en-US" dirty="0" smtClean="0"/>
              <a:t>輸入任務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取得單筆任務資訊</a:t>
            </a:r>
            <a:r>
              <a:rPr lang="zh-TW" altLang="en-US" dirty="0"/>
              <a:t>與結果資訊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當任務流程成功執行結束，使用者可以透過</a:t>
            </a: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zh-TW" altLang="en-US" dirty="0" smtClean="0"/>
              <a:t>訪問結果資料表取得上架抽樣結果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9872871" cy="40386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70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專案環境建立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2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錯誤代碼說明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55937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135</TotalTime>
  <Words>260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Corbel</vt:lpstr>
      <vt:lpstr>基礎</vt:lpstr>
      <vt:lpstr>Audience API v2.1</vt:lpstr>
      <vt:lpstr>大綱</vt:lpstr>
      <vt:lpstr>專案說明</vt:lpstr>
      <vt:lpstr>專案流程</vt:lpstr>
      <vt:lpstr>專案流程 (API)</vt:lpstr>
      <vt:lpstr>專案工具</vt:lpstr>
      <vt:lpstr>專案環境建立</vt:lpstr>
      <vt:lpstr>專案使用方法</vt:lpstr>
      <vt:lpstr>錯誤代碼說明</vt:lpstr>
      <vt:lpstr>專案部屬需求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Yen-Chun Huang (黃彥鈞)</dc:creator>
  <cp:lastModifiedBy>Yen-Chun Huang (黃彥鈞)</cp:lastModifiedBy>
  <cp:revision>9</cp:revision>
  <dcterms:created xsi:type="dcterms:W3CDTF">2021-11-10T03:04:52Z</dcterms:created>
  <dcterms:modified xsi:type="dcterms:W3CDTF">2021-11-10T05:20:18Z</dcterms:modified>
</cp:coreProperties>
</file>