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30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2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5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0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7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2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4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Dialeval</a:t>
            </a:r>
            <a:r>
              <a:rPr lang="en-US" altLang="zh-TW" dirty="0" smtClean="0"/>
              <a:t> Summer plan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DailEval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 of the task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evaluation tool and leader board will be available in </a:t>
            </a:r>
            <a:r>
              <a:rPr lang="en-US" b="1" dirty="0" smtClean="0"/>
              <a:t>7/1 – 7/31</a:t>
            </a:r>
          </a:p>
          <a:p>
            <a:r>
              <a:rPr lang="en-US" dirty="0" smtClean="0"/>
              <a:t>The </a:t>
            </a:r>
            <a:r>
              <a:rPr lang="en-US" dirty="0"/>
              <a:t>final run </a:t>
            </a:r>
            <a:r>
              <a:rPr lang="en-US" dirty="0" smtClean="0"/>
              <a:t>submission due on </a:t>
            </a:r>
            <a:r>
              <a:rPr lang="en-US" b="1" dirty="0" smtClean="0"/>
              <a:t>7/31</a:t>
            </a:r>
          </a:p>
          <a:p>
            <a:r>
              <a:rPr lang="en-US" dirty="0" smtClean="0"/>
              <a:t>The result will be released on </a:t>
            </a:r>
            <a:r>
              <a:rPr lang="en-US" b="1" dirty="0" smtClean="0"/>
              <a:t>8/31</a:t>
            </a:r>
          </a:p>
          <a:p>
            <a:r>
              <a:rPr lang="en-US" dirty="0" smtClean="0"/>
              <a:t>The organizer will release the annotation after the submission due.</a:t>
            </a:r>
          </a:p>
        </p:txBody>
      </p:sp>
    </p:spTree>
    <p:extLst>
      <p:ext uri="{BB962C8B-B14F-4D97-AF65-F5344CB8AC3E}">
        <p14:creationId xmlns:p14="http://schemas.microsoft.com/office/powerpoint/2010/main" val="1387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progress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current method is a </a:t>
            </a:r>
            <a:r>
              <a:rPr lang="en-US" dirty="0" err="1" smtClean="0"/>
              <a:t>bilstm</a:t>
            </a:r>
            <a:r>
              <a:rPr lang="en-US" dirty="0" smtClean="0"/>
              <a:t> with 50 epoch, 128 </a:t>
            </a:r>
            <a:r>
              <a:rPr lang="en-US" dirty="0" err="1" smtClean="0"/>
              <a:t>batch_size</a:t>
            </a:r>
            <a:r>
              <a:rPr lang="en-US" dirty="0" smtClean="0"/>
              <a:t> and 1e-3 learning rate, using </a:t>
            </a:r>
            <a:r>
              <a:rPr lang="en-US" dirty="0" err="1" smtClean="0"/>
              <a:t>Keras</a:t>
            </a:r>
            <a:r>
              <a:rPr lang="en-US" dirty="0" smtClean="0"/>
              <a:t> word embedding.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the embedding method of </a:t>
            </a:r>
            <a:r>
              <a:rPr lang="en-US" dirty="0" err="1" smtClean="0"/>
              <a:t>tmuds</a:t>
            </a:r>
            <a:r>
              <a:rPr lang="en-US" dirty="0" smtClean="0"/>
              <a:t>’ model </a:t>
            </a:r>
            <a:r>
              <a:rPr lang="en-US" dirty="0" err="1" smtClean="0"/>
              <a:t>GloVE</a:t>
            </a:r>
            <a:r>
              <a:rPr lang="en-US" dirty="0" smtClean="0"/>
              <a:t> and BERT/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Modify the Baseline model by changing the embedding method to BERT (last year’s 1</a:t>
            </a:r>
            <a:r>
              <a:rPr lang="en-US" baseline="30000" dirty="0" smtClean="0"/>
              <a:t>st</a:t>
            </a:r>
            <a:r>
              <a:rPr lang="en-US" dirty="0" smtClean="0"/>
              <a:t> method).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Try to add some addition layer such as attention to the baseline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</a:t>
            </a:r>
            <a:r>
              <a:rPr lang="en-US" dirty="0" smtClean="0"/>
              <a:t>July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176812"/>
              </p:ext>
            </p:extLst>
          </p:nvPr>
        </p:nvGraphicFramePr>
        <p:xfrm>
          <a:off x="2229742" y="2288569"/>
          <a:ext cx="7731122" cy="2984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46">
                  <a:extLst>
                    <a:ext uri="{9D8B030D-6E8A-4147-A177-3AD203B41FA5}">
                      <a16:colId xmlns:a16="http://schemas.microsoft.com/office/drawing/2014/main" val="3608782469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1527579187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1608134612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3720402783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2070557962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685032002"/>
                    </a:ext>
                  </a:extLst>
                </a:gridCol>
                <a:gridCol w="1104446">
                  <a:extLst>
                    <a:ext uri="{9D8B030D-6E8A-4147-A177-3AD203B41FA5}">
                      <a16:colId xmlns:a16="http://schemas.microsoft.com/office/drawing/2014/main" val="749776923"/>
                    </a:ext>
                  </a:extLst>
                </a:gridCol>
              </a:tblGrid>
              <a:tr h="493215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67429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32139"/>
                  </a:ext>
                </a:extLst>
              </a:tr>
              <a:tr h="493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67791"/>
                  </a:ext>
                </a:extLst>
              </a:tr>
              <a:tr h="493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21848"/>
                  </a:ext>
                </a:extLst>
              </a:tr>
              <a:tr h="493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87684"/>
                  </a:ext>
                </a:extLst>
              </a:tr>
              <a:tr h="493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372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229742" y="5407809"/>
            <a:ext cx="7729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Change the embedding method of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tmuds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 model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GloVE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BERT/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Modify the Baseline model by changing the embedding method to BERT (last year’s 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 method).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Try to add some addition layer such as attention to the baseline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71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78</TotalTime>
  <Words>174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Gill Sans MT</vt:lpstr>
      <vt:lpstr>Parcel</vt:lpstr>
      <vt:lpstr>Dialeval Summer plan</vt:lpstr>
      <vt:lpstr>Important Date of the task</vt:lpstr>
      <vt:lpstr>Plan of progress</vt:lpstr>
      <vt:lpstr>Schedule of July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Dialeval Summer plan</dc:title>
  <dc:creator>Weber Huang</dc:creator>
  <cp:lastModifiedBy>Weber Huang</cp:lastModifiedBy>
  <cp:revision>10</cp:revision>
  <dcterms:created xsi:type="dcterms:W3CDTF">2020-07-02T08:41:23Z</dcterms:created>
  <dcterms:modified xsi:type="dcterms:W3CDTF">2020-07-02T11:10:24Z</dcterms:modified>
</cp:coreProperties>
</file>