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11.xml" ContentType="application/vnd.openxmlformats-officedocument.theme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12.xml" ContentType="application/vnd.openxmlformats-officedocument.theme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theme/theme13.xml" ContentType="application/vnd.openxmlformats-officedocument.theme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theme/theme14.xml" ContentType="application/vnd.openxmlformats-officedocument.theme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theme/theme15.xml" ContentType="application/vnd.openxmlformats-officedocument.theme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theme/theme16.xml" ContentType="application/vnd.openxmlformats-officedocument.theme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theme/theme17.xml" ContentType="application/vnd.openxmlformats-officedocument.theme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theme/theme18.xml" ContentType="application/vnd.openxmlformats-officedocument.theme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theme/theme19.xml" ContentType="application/vnd.openxmlformats-officedocument.theme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0.xml" ContentType="application/vnd.openxmlformats-officedocument.presentationml.slideLayout+xml"/>
  <Override PartName="/ppt/theme/theme20.xml" ContentType="application/vnd.openxmlformats-officedocument.theme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theme/theme21.xml" ContentType="application/vnd.openxmlformats-officedocument.theme+xml"/>
  <Override PartName="/ppt/theme/theme2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  <p:sldMasterId id="2147483686" r:id="rId3"/>
    <p:sldMasterId id="2147483687" r:id="rId4"/>
    <p:sldMasterId id="2147483688" r:id="rId5"/>
    <p:sldMasterId id="2147483689" r:id="rId6"/>
    <p:sldMasterId id="2147483690" r:id="rId7"/>
    <p:sldMasterId id="2147483691" r:id="rId8"/>
    <p:sldMasterId id="2147483692" r:id="rId9"/>
    <p:sldMasterId id="2147483693" r:id="rId10"/>
    <p:sldMasterId id="2147483694" r:id="rId11"/>
    <p:sldMasterId id="2147483695" r:id="rId12"/>
    <p:sldMasterId id="2147483696" r:id="rId13"/>
    <p:sldMasterId id="2147483697" r:id="rId14"/>
    <p:sldMasterId id="2147483698" r:id="rId15"/>
    <p:sldMasterId id="2147483699" r:id="rId16"/>
    <p:sldMasterId id="2147483700" r:id="rId17"/>
    <p:sldMasterId id="2147483702" r:id="rId18"/>
    <p:sldMasterId id="2147483703" r:id="rId19"/>
    <p:sldMasterId id="2147483704" r:id="rId20"/>
    <p:sldMasterId id="2147483705" r:id="rId21"/>
  </p:sldMasterIdLst>
  <p:notesMasterIdLst>
    <p:notesMasterId r:id="rId26"/>
  </p:notesMasterIdLst>
  <p:sldIdLst>
    <p:sldId id="256" r:id="rId22"/>
    <p:sldId id="270" r:id="rId23"/>
    <p:sldId id="271" r:id="rId24"/>
    <p:sldId id="259" r:id="rId25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405E"/>
    <a:srgbClr val="148CD6"/>
    <a:srgbClr val="106FAA"/>
    <a:srgbClr val="0941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43"/>
  </p:normalViewPr>
  <p:slideViewPr>
    <p:cSldViewPr snapToGrid="0">
      <p:cViewPr varScale="1">
        <p:scale>
          <a:sx n="120" d="100"/>
          <a:sy n="120" d="100"/>
        </p:scale>
        <p:origin x="256" y="17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Master" Target="slideMasters/slideMaster21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0" Type="http://schemas.openxmlformats.org/officeDocument/2006/relationships/slideMaster" Target="slideMasters/slideMaster20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3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" Target="slides/slide2.xml"/><Relationship Id="rId28" Type="http://schemas.openxmlformats.org/officeDocument/2006/relationships/viewProps" Target="viewProps.xml"/><Relationship Id="rId10" Type="http://schemas.openxmlformats.org/officeDocument/2006/relationships/slideMaster" Target="slideMasters/slideMaster10.xml"/><Relationship Id="rId19" Type="http://schemas.openxmlformats.org/officeDocument/2006/relationships/slideMaster" Target="slideMasters/slideMaster19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B425A7-BB31-4AA7-812E-6A317F667028}" type="datetimeFigureOut">
              <a:rPr lang="zh-CN" altLang="en-US" smtClean="0"/>
              <a:t>2020/3/31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58F88B-9D5A-4713-8DF6-F68F2B53DF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36114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193846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549838807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BB26F0-27E3-45F7-8916-6E7903C7D449}" type="datetimeFigureOut">
              <a:rPr lang="zh-CN" altLang="en-US"/>
              <a:pPr>
                <a:defRPr/>
              </a:pPr>
              <a:t>2020/3/31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186AF9-9D7C-40BB-B346-23E3013FFF7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9416000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CF7AB7-83C9-4C1E-AF26-DF81BA9D6838}" type="datetimeFigureOut">
              <a:rPr lang="zh-CN" altLang="en-US"/>
              <a:pPr>
                <a:defRPr/>
              </a:pPr>
              <a:t>2020/3/31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4F095D-9625-4E7D-8040-EF0FC8860BE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9059896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13FD4D-EDC3-4ED7-8974-CE4A9D74A7E7}" type="datetimeFigureOut">
              <a:rPr lang="zh-CN" altLang="en-US"/>
              <a:pPr>
                <a:defRPr/>
              </a:pPr>
              <a:t>2020/3/31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8D8A3D-82AE-433F-BADD-B996208E636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3024643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98FB94-05FF-446E-9BF8-81D92C58CC8F}" type="datetimeFigureOut">
              <a:rPr lang="zh-CN" altLang="en-US"/>
              <a:pPr>
                <a:defRPr/>
              </a:pPr>
              <a:t>2020/3/31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CEDF39-7B73-4CD8-8344-47368F0E5A6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7805866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DE2EAA-C658-43B5-88DB-B9D7FFA17E5D}" type="datetimeFigureOut">
              <a:rPr lang="zh-CN" altLang="en-US"/>
              <a:pPr>
                <a:defRPr/>
              </a:pPr>
              <a:t>2020/3/31</a:t>
            </a:fld>
            <a:endParaRPr lang="zh-CN" altLang="en-US"/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B08D73-C57D-49FC-AD57-8DFADA63244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8576806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6AD000-5A35-4283-BF5C-9B46218A8A48}" type="datetimeFigureOut">
              <a:rPr lang="zh-CN" altLang="en-US"/>
              <a:pPr>
                <a:defRPr/>
              </a:pPr>
              <a:t>2020/3/31</a:t>
            </a:fld>
            <a:endParaRPr lang="zh-CN" altLang="en-US"/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D14EC7-1239-4E07-A9B3-23730C93F6D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157275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E68A1C-C166-4BE4-8BDC-BD9B37B1E1E7}" type="datetimeFigureOut">
              <a:rPr lang="zh-CN" altLang="en-US"/>
              <a:pPr>
                <a:defRPr/>
              </a:pPr>
              <a:t>2020/3/31</a:t>
            </a:fld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D81EDE-813B-48FB-9C62-2261061CE74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064723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1CB7EB-C111-4265-88EB-FF162C462763}" type="datetimeFigureOut">
              <a:rPr lang="zh-CN" altLang="en-US"/>
              <a:pPr>
                <a:defRPr/>
              </a:pPr>
              <a:t>2020/3/31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65960C-5F42-447C-97BA-A492851BD33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934735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F36FED-0110-438D-9EA7-7F5CDE70A951}" type="datetimeFigureOut">
              <a:rPr lang="zh-CN" altLang="en-US"/>
              <a:pPr>
                <a:defRPr/>
              </a:pPr>
              <a:t>2020/3/31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60DF2F-16B7-45A7-9E7C-B991C4C8E48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6546944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38DEE1-C77F-4833-94C0-8C919217DE02}" type="datetimeFigureOut">
              <a:rPr lang="zh-CN" altLang="en-US"/>
              <a:pPr>
                <a:defRPr/>
              </a:pPr>
              <a:t>2020/3/31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6A40BF-8534-4613-8EE8-BFF98E3BB2F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7685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759604653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A49262-06F4-4A0D-B8EE-68F770B34E8A}" type="datetimeFigureOut">
              <a:rPr lang="zh-CN" altLang="en-US"/>
              <a:pPr>
                <a:defRPr/>
              </a:pPr>
              <a:t>2020/3/31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79D49F-A2DF-44E8-86B1-2EAE9A8498C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0737411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BDE0E7-2DA9-4497-941E-F94C9DBFCD6F}" type="datetimeFigureOut">
              <a:rPr lang="zh-CN" altLang="en-US"/>
              <a:pPr>
                <a:defRPr/>
              </a:pPr>
              <a:t>2020/3/31</a:t>
            </a:fld>
            <a:endParaRPr lang="zh-CN" altLang="en-US"/>
          </a:p>
        </p:txBody>
      </p:sp>
      <p:sp>
        <p:nvSpPr>
          <p:cNvPr id="5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FBA544-5B5C-457C-BC04-B66DBAF2D23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6285905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CFA5F1-33F7-4545-A9DD-A88D4E7EEEA6}" type="datetimeFigureOut">
              <a:rPr lang="zh-CN" altLang="en-US"/>
              <a:pPr>
                <a:defRPr/>
              </a:pPr>
              <a:t>2020/3/31</a:t>
            </a:fld>
            <a:endParaRPr lang="zh-CN" altLang="en-US"/>
          </a:p>
        </p:txBody>
      </p:sp>
      <p:sp>
        <p:nvSpPr>
          <p:cNvPr id="5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9F3CD0-63B0-4EF4-8D82-23A78B0D12F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1664448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1609D2-DA55-4F02-819D-956B44B91C35}" type="datetimeFigureOut">
              <a:rPr lang="zh-CN" altLang="en-US"/>
              <a:pPr>
                <a:defRPr/>
              </a:pPr>
              <a:t>2020/3/31</a:t>
            </a:fld>
            <a:endParaRPr lang="zh-CN" altLang="en-US"/>
          </a:p>
        </p:txBody>
      </p:sp>
      <p:sp>
        <p:nvSpPr>
          <p:cNvPr id="5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858874-9B21-4DEF-AFE6-746D89697A3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5205474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58D725-3550-45F2-A5DA-F034944682A2}" type="datetimeFigureOut">
              <a:rPr lang="zh-CN" altLang="en-US"/>
              <a:pPr>
                <a:defRPr/>
              </a:pPr>
              <a:t>2020/3/31</a:t>
            </a:fld>
            <a:endParaRPr lang="zh-CN" altLang="en-US"/>
          </a:p>
        </p:txBody>
      </p:sp>
      <p:sp>
        <p:nvSpPr>
          <p:cNvPr id="6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5CC06D-9353-4B0A-9F38-F906AEF2413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9965682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B069D2-A97A-441F-ABB8-133E088026EC}" type="datetimeFigureOut">
              <a:rPr lang="zh-CN" altLang="en-US"/>
              <a:pPr>
                <a:defRPr/>
              </a:pPr>
              <a:t>2020/3/31</a:t>
            </a:fld>
            <a:endParaRPr lang="zh-CN" altLang="en-US"/>
          </a:p>
        </p:txBody>
      </p:sp>
      <p:sp>
        <p:nvSpPr>
          <p:cNvPr id="8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3939BA-6A9A-45CD-8597-D6682487768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2353894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55EA27-B869-41BD-A170-345527766483}" type="datetimeFigureOut">
              <a:rPr lang="zh-CN" altLang="en-US"/>
              <a:pPr>
                <a:defRPr/>
              </a:pPr>
              <a:t>2020/3/31</a:t>
            </a:fld>
            <a:endParaRPr lang="zh-CN" altLang="en-US"/>
          </a:p>
        </p:txBody>
      </p:sp>
      <p:sp>
        <p:nvSpPr>
          <p:cNvPr id="4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6956F1-8425-4D22-9B58-8BA96232B96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0731450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D2DF47-E831-4541-89C6-A6497F28A421}" type="datetimeFigureOut">
              <a:rPr lang="zh-CN" altLang="en-US"/>
              <a:pPr>
                <a:defRPr/>
              </a:pPr>
              <a:t>2020/3/31</a:t>
            </a:fld>
            <a:endParaRPr lang="zh-CN" altLang="en-US"/>
          </a:p>
        </p:txBody>
      </p:sp>
      <p:sp>
        <p:nvSpPr>
          <p:cNvPr id="3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BF3150-9776-4AAB-9D4E-4377803BD4C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2764991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C6E550-CC6C-4082-9BE1-E5FBC30CEF14}" type="datetimeFigureOut">
              <a:rPr lang="zh-CN" altLang="en-US"/>
              <a:pPr>
                <a:defRPr/>
              </a:pPr>
              <a:t>2020/3/31</a:t>
            </a:fld>
            <a:endParaRPr lang="zh-CN" altLang="en-US"/>
          </a:p>
        </p:txBody>
      </p:sp>
      <p:sp>
        <p:nvSpPr>
          <p:cNvPr id="6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04CDD5-1F8F-451A-A50E-39DFEB9FD4B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9851294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3E44B5-89BB-4EBE-B277-038D6C95CA1B}" type="datetimeFigureOut">
              <a:rPr lang="zh-CN" altLang="en-US"/>
              <a:pPr>
                <a:defRPr/>
              </a:pPr>
              <a:t>2020/3/31</a:t>
            </a:fld>
            <a:endParaRPr lang="zh-CN" altLang="en-US"/>
          </a:p>
        </p:txBody>
      </p:sp>
      <p:sp>
        <p:nvSpPr>
          <p:cNvPr id="6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EC0DA5-9351-4338-94EB-7978D124A58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8675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C1A4B3-8117-4845-AD44-DCC16E1C5785}" type="datetimeFigureOut">
              <a:rPr lang="zh-CN" altLang="en-US"/>
              <a:pPr>
                <a:defRPr/>
              </a:pPr>
              <a:t>2020/3/31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752324-3DB1-4B69-A0B7-2A238EFCDC5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952911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35841F-3903-499D-8773-4CFDD234CE45}" type="datetimeFigureOut">
              <a:rPr lang="zh-CN" altLang="en-US"/>
              <a:pPr>
                <a:defRPr/>
              </a:pPr>
              <a:t>2020/3/31</a:t>
            </a:fld>
            <a:endParaRPr lang="zh-CN" altLang="en-US"/>
          </a:p>
        </p:txBody>
      </p:sp>
      <p:sp>
        <p:nvSpPr>
          <p:cNvPr id="5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4DCE53-5AC6-4994-998E-5EF938C5FD8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623051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B62644-D112-4475-8977-C9C8675CADC2}" type="datetimeFigureOut">
              <a:rPr lang="zh-CN" altLang="en-US"/>
              <a:pPr>
                <a:defRPr/>
              </a:pPr>
              <a:t>2020/3/31</a:t>
            </a:fld>
            <a:endParaRPr lang="zh-CN" altLang="en-US"/>
          </a:p>
        </p:txBody>
      </p:sp>
      <p:sp>
        <p:nvSpPr>
          <p:cNvPr id="5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A39B97-4B93-4CF8-8A45-380458F1592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0834828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811E8E-F86C-4466-9BA1-66B0E271A6A3}" type="datetimeFigureOut">
              <a:rPr lang="zh-CN" altLang="en-US"/>
              <a:pPr>
                <a:defRPr/>
              </a:pPr>
              <a:t>2020/3/31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12BCC5-D87F-4B20-828B-363F294B739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5318938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D4AF95-BE0E-4A8B-B61E-E52E80D979ED}" type="datetimeFigureOut">
              <a:rPr lang="zh-CN" altLang="en-US"/>
              <a:pPr>
                <a:defRPr/>
              </a:pPr>
              <a:t>2020/3/31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8471FB-1A53-4A97-A1B0-DCFB78C8DA3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944944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29D111-6C5C-49F1-A6C1-E72263A255F3}" type="datetimeFigureOut">
              <a:rPr lang="zh-CN" altLang="en-US"/>
              <a:pPr>
                <a:defRPr/>
              </a:pPr>
              <a:t>2020/3/31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BF2D7F-3735-45D7-B7A1-46AC9E2D42C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2443978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938B28-0535-4D11-870F-213C7B78514E}" type="datetimeFigureOut">
              <a:rPr lang="zh-CN" altLang="en-US"/>
              <a:pPr>
                <a:defRPr/>
              </a:pPr>
              <a:t>2020/3/31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E7C880-B1CB-489D-B1A5-78C3157AB53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0376810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650FA9-F15D-458F-9799-F6F805985255}" type="datetimeFigureOut">
              <a:rPr lang="zh-CN" altLang="en-US"/>
              <a:pPr>
                <a:defRPr/>
              </a:pPr>
              <a:t>2020/3/31</a:t>
            </a:fld>
            <a:endParaRPr lang="zh-CN" altLang="en-US"/>
          </a:p>
        </p:txBody>
      </p:sp>
      <p:sp>
        <p:nvSpPr>
          <p:cNvPr id="8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B7737D-E5C7-4F2E-A163-25AD32EFB10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4676346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4B2B60-555D-4862-8097-BF8C3AB511D9}" type="datetimeFigureOut">
              <a:rPr lang="zh-CN" altLang="en-US"/>
              <a:pPr>
                <a:defRPr/>
              </a:pPr>
              <a:t>2020/3/31</a:t>
            </a:fld>
            <a:endParaRPr lang="zh-CN" altLang="en-US"/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995D21-4584-486E-86F5-DC3F4417933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359377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B604B9-B609-480B-8E9C-7786DCFEB36C}" type="datetimeFigureOut">
              <a:rPr lang="zh-CN" altLang="en-US"/>
              <a:pPr>
                <a:defRPr/>
              </a:pPr>
              <a:t>2020/3/31</a:t>
            </a:fld>
            <a:endParaRPr lang="zh-CN" altLang="en-US"/>
          </a:p>
        </p:txBody>
      </p:sp>
      <p:sp>
        <p:nvSpPr>
          <p:cNvPr id="3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AFFEC3-499F-4D1E-AC70-131983A1EFE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7884863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7BAE50-118A-436C-8D35-D362FC164CE2}" type="datetimeFigureOut">
              <a:rPr lang="zh-CN" altLang="en-US"/>
              <a:pPr>
                <a:defRPr/>
              </a:pPr>
              <a:t>2020/3/31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1937EE-A3F5-4B12-A485-68AED78483A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73326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7C7BFF-AA8F-434B-97DF-1AD7E825B77D}" type="datetimeFigureOut">
              <a:rPr lang="zh-CN" altLang="en-US"/>
              <a:pPr>
                <a:defRPr/>
              </a:pPr>
              <a:t>2020/3/31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2915D4-0959-4D68-B052-1832A3BF4D2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467401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7F2548-2AB1-4646-9C04-0DB0610C3364}" type="datetimeFigureOut">
              <a:rPr lang="zh-CN" altLang="en-US"/>
              <a:pPr>
                <a:defRPr/>
              </a:pPr>
              <a:t>2020/3/31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CAEADB-D4AF-45F9-9321-95B1C577BC2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7600641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8A4A43-7335-4217-9B3F-49572824A9EF}" type="datetimeFigureOut">
              <a:rPr lang="zh-CN" altLang="en-US"/>
              <a:pPr>
                <a:defRPr/>
              </a:pPr>
              <a:t>2020/3/31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5C609B-A585-441F-BAD8-E0BF1947AC8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5415562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BF376E-928E-4EFE-8B0E-67714898082D}" type="datetimeFigureOut">
              <a:rPr lang="zh-CN" altLang="en-US"/>
              <a:pPr>
                <a:defRPr/>
              </a:pPr>
              <a:t>2020/3/31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52FF5F-5137-414E-B87B-66484C685F5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7389926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C931D7-FBDE-4063-9528-789E283A3A04}" type="datetimeFigureOut">
              <a:rPr lang="zh-CN" altLang="en-US"/>
              <a:pPr>
                <a:defRPr/>
              </a:pPr>
              <a:t>2020/3/31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6851FA-79E1-482A-B11F-99F7886B721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6444590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0AD6BF-5FCB-4235-8CA6-E4E3D592F56B}" type="datetimeFigureOut">
              <a:rPr lang="zh-CN" altLang="en-US"/>
              <a:pPr>
                <a:defRPr/>
              </a:pPr>
              <a:t>2020/3/31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3D8711-F315-4151-A769-20401FAE8B6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4979011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094C63-0828-47C4-8607-16FD5B351507}" type="datetimeFigureOut">
              <a:rPr lang="zh-CN" altLang="en-US"/>
              <a:pPr>
                <a:defRPr/>
              </a:pPr>
              <a:t>2020/3/31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A17948-203C-4BDE-9323-F42A1976DA5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0799174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A56180-94A6-47AB-BABD-C9275CDB9327}" type="datetimeFigureOut">
              <a:rPr lang="zh-CN" altLang="en-US"/>
              <a:pPr>
                <a:defRPr/>
              </a:pPr>
              <a:t>2020/3/31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5C327F-7E3B-450B-83B7-BF3A71CC743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2232538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DD0B19-618F-4529-B746-519B20AF18C6}" type="datetimeFigureOut">
              <a:rPr lang="zh-CN" altLang="en-US"/>
              <a:pPr>
                <a:defRPr/>
              </a:pPr>
              <a:t>2020/3/31</a:t>
            </a:fld>
            <a:endParaRPr lang="zh-CN" altLang="en-US"/>
          </a:p>
        </p:txBody>
      </p:sp>
      <p:sp>
        <p:nvSpPr>
          <p:cNvPr id="8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74EC56-230B-4864-AE71-8F6CD952C79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4593881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85E5E2-F1FC-4F32-A2DE-D89C3FD95FD7}" type="datetimeFigureOut">
              <a:rPr lang="zh-CN" altLang="en-US"/>
              <a:pPr>
                <a:defRPr/>
              </a:pPr>
              <a:t>2020/3/31</a:t>
            </a:fld>
            <a:endParaRPr lang="zh-CN" altLang="en-US"/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E85E4F-0EF4-49D3-BBD9-82CB44AEFEA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8894596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5BFBE7-4FC4-41E1-A9E7-04B9EC320BFB}" type="datetimeFigureOut">
              <a:rPr lang="zh-CN" altLang="en-US"/>
              <a:pPr>
                <a:defRPr/>
              </a:pPr>
              <a:t>2020/3/31</a:t>
            </a:fld>
            <a:endParaRPr lang="zh-CN" altLang="en-US"/>
          </a:p>
        </p:txBody>
      </p:sp>
      <p:sp>
        <p:nvSpPr>
          <p:cNvPr id="3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8497FF-A70A-40E3-BECE-C8705449829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10198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9C4036-8854-4EF1-B441-6E02ECB75845}" type="datetimeFigureOut">
              <a:rPr lang="zh-CN" altLang="en-US"/>
              <a:pPr>
                <a:defRPr/>
              </a:pPr>
              <a:t>2020/3/31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EAC448-E2B1-4797-9791-5404B4908E2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2701685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D94739-B132-4605-B873-4BB147A2EB43}" type="datetimeFigureOut">
              <a:rPr lang="zh-CN" altLang="en-US"/>
              <a:pPr>
                <a:defRPr/>
              </a:pPr>
              <a:t>2020/3/31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D14776-C457-4892-8656-6D31F5D08F1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2387163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C1DEC6-0798-4E39-86D5-C737FE3F478F}" type="datetimeFigureOut">
              <a:rPr lang="zh-CN" altLang="en-US"/>
              <a:pPr>
                <a:defRPr/>
              </a:pPr>
              <a:t>2020/3/31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C5403E-CB73-40BE-B943-E01DE55197A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9232635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5F258F-9685-4CFD-8D49-7A414F95197F}" type="datetimeFigureOut">
              <a:rPr lang="zh-CN" altLang="en-US"/>
              <a:pPr>
                <a:defRPr/>
              </a:pPr>
              <a:t>2020/3/31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ADB1E7-065B-412D-B5F2-6EE361BF495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2939179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697FBE-9D35-4D06-A488-0D992FFC6DFD}" type="datetimeFigureOut">
              <a:rPr lang="zh-CN" altLang="en-US"/>
              <a:pPr>
                <a:defRPr/>
              </a:pPr>
              <a:t>2020/3/31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7406BB-17C1-463B-A3BB-C0F9FECB6CB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8457203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0DB28A-7561-48A3-8E0E-0FABC71F15B1}" type="datetimeFigureOut">
              <a:rPr lang="zh-CN" altLang="en-US"/>
              <a:pPr>
                <a:defRPr/>
              </a:pPr>
              <a:t>2020/3/31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5540E0-1D5C-4ECD-931B-5E7FBEF1BAB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8344146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5CDA33-BFAA-4CD8-9C2F-B8B026DD90E0}" type="datetimeFigureOut">
              <a:rPr lang="zh-CN" altLang="en-US"/>
              <a:pPr>
                <a:defRPr/>
              </a:pPr>
              <a:t>2020/3/31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EEFB90-2415-46E5-9A66-609F12C33D6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9593991"/>
      </p:ext>
    </p:extLst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83DCFC-7714-46CD-8D1A-68C59DFCC3BB}" type="datetimeFigureOut">
              <a:rPr lang="zh-CN" altLang="en-US"/>
              <a:pPr>
                <a:defRPr/>
              </a:pPr>
              <a:t>2020/3/31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25C30C-2AE2-4678-9C02-78D6A4BEA4C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4887906"/>
      </p:ext>
    </p:extLst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0BA2C8-F0A0-4078-AA32-627FDAFB3427}" type="datetimeFigureOut">
              <a:rPr lang="zh-CN" altLang="en-US"/>
              <a:pPr>
                <a:defRPr/>
              </a:pPr>
              <a:t>2020/3/31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CA92FA-5B06-4A83-AD29-4EB427E2510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2188392"/>
      </p:ext>
    </p:extLst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D55EEE-A8DC-4D8A-BF5C-E44B3C88E9EA}" type="datetimeFigureOut">
              <a:rPr lang="zh-CN" altLang="en-US"/>
              <a:pPr>
                <a:defRPr/>
              </a:pPr>
              <a:t>2020/3/31</a:t>
            </a:fld>
            <a:endParaRPr lang="zh-CN" altLang="en-US"/>
          </a:p>
        </p:txBody>
      </p:sp>
      <p:sp>
        <p:nvSpPr>
          <p:cNvPr id="8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BF56D5-AAA6-4F74-9946-1FA7313BFD6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1853496"/>
      </p:ext>
    </p:extLst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94A052-309E-4682-B1DC-9CA68D138625}" type="datetimeFigureOut">
              <a:rPr lang="zh-CN" altLang="en-US"/>
              <a:pPr>
                <a:defRPr/>
              </a:pPr>
              <a:t>2020/3/31</a:t>
            </a:fld>
            <a:endParaRPr lang="zh-CN" altLang="en-US"/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11BB49-9CD3-4634-9615-2F57946429D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07236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0BEEC5-04E6-4227-8EFD-DFF3FC2FD7C8}" type="datetimeFigureOut">
              <a:rPr lang="zh-CN" altLang="en-US"/>
              <a:pPr>
                <a:defRPr/>
              </a:pPr>
              <a:t>2020/3/31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9431E6-52B3-47C4-A3BC-4C607B7D380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7492388"/>
      </p:ext>
    </p:extLst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951EE0-3C3C-4A7E-B8F4-717B294AC9D3}" type="datetimeFigureOut">
              <a:rPr lang="zh-CN" altLang="en-US"/>
              <a:pPr>
                <a:defRPr/>
              </a:pPr>
              <a:t>2020/3/31</a:t>
            </a:fld>
            <a:endParaRPr lang="zh-CN" altLang="en-US"/>
          </a:p>
        </p:txBody>
      </p:sp>
      <p:sp>
        <p:nvSpPr>
          <p:cNvPr id="3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2A768B-A24A-4F99-B472-95A5E3EF27B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7506364"/>
      </p:ext>
    </p:extLst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D13EE4-08C7-4EAD-9971-D6C28941BF50}" type="datetimeFigureOut">
              <a:rPr lang="zh-CN" altLang="en-US"/>
              <a:pPr>
                <a:defRPr/>
              </a:pPr>
              <a:t>2020/3/31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9312BB-D809-4FBF-8A02-12A13F87318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3925767"/>
      </p:ext>
    </p:extLst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DA0C53-707E-4B8C-BBB4-C840EF37C80A}" type="datetimeFigureOut">
              <a:rPr lang="zh-CN" altLang="en-US"/>
              <a:pPr>
                <a:defRPr/>
              </a:pPr>
              <a:t>2020/3/31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CB9DB9-2AC8-485C-B3E0-59565BFDB30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3140109"/>
      </p:ext>
    </p:extLst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1B36B8-43A7-4771-8BBF-0D30DA94AF7F}" type="datetimeFigureOut">
              <a:rPr lang="zh-CN" altLang="en-US"/>
              <a:pPr>
                <a:defRPr/>
              </a:pPr>
              <a:t>2020/3/31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9F2394-CE74-4AC6-8CB1-CE9A1183BC6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7233859"/>
      </p:ext>
    </p:extLst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A1E339-9477-4ED3-8CC9-BB6062F8177B}" type="datetimeFigureOut">
              <a:rPr lang="zh-CN" altLang="en-US"/>
              <a:pPr>
                <a:defRPr/>
              </a:pPr>
              <a:t>2020/3/31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B20EFD-4410-4D40-A958-B3C2D22DC42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953737"/>
      </p:ext>
    </p:extLst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E3AAD8-C90E-443F-AB80-F920FB9F9EAA}" type="datetimeFigureOut">
              <a:rPr lang="zh-CN" altLang="en-US"/>
              <a:pPr>
                <a:defRPr/>
              </a:pPr>
              <a:t>2020/3/31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965510-7D79-44DD-9519-A1FBF1C8F5C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0282239"/>
      </p:ext>
    </p:extLst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23B166-B7AD-4796-990C-331C31538954}" type="datetimeFigureOut">
              <a:rPr lang="zh-CN" altLang="en-US"/>
              <a:pPr>
                <a:defRPr/>
              </a:pPr>
              <a:t>2020/3/31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604CD9-47C7-4F7B-8358-C4E4C81C14D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9998644"/>
      </p:ext>
    </p:extLst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D0D3FD-DF29-4872-ADCB-7833BD368A2A}" type="datetimeFigureOut">
              <a:rPr lang="zh-CN" altLang="en-US"/>
              <a:pPr>
                <a:defRPr/>
              </a:pPr>
              <a:t>2020/3/31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4A14BB-CC1E-4488-B1DB-D04AAD2EC14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3207721"/>
      </p:ext>
    </p:extLst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1C0CB0-5A2B-4674-8307-81EB9B23EE12}" type="datetimeFigureOut">
              <a:rPr lang="zh-CN" altLang="en-US"/>
              <a:pPr>
                <a:defRPr/>
              </a:pPr>
              <a:t>2020/3/31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8841EE-45DD-47D0-88BD-1B1ABB2E540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0827381"/>
      </p:ext>
    </p:extLst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131CAA-2B76-4264-A1A5-3A1F76E5ADA5}" type="datetimeFigureOut">
              <a:rPr lang="zh-CN" altLang="en-US"/>
              <a:pPr>
                <a:defRPr/>
              </a:pPr>
              <a:t>2020/3/31</a:t>
            </a:fld>
            <a:endParaRPr lang="zh-CN" altLang="en-US"/>
          </a:p>
        </p:txBody>
      </p:sp>
      <p:sp>
        <p:nvSpPr>
          <p:cNvPr id="8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452328-9E01-4554-91CB-E3AE806A346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08192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10DE9F-FA9C-4281-A54A-166D7F993AAF}" type="datetimeFigureOut">
              <a:rPr lang="zh-CN" altLang="en-US"/>
              <a:pPr>
                <a:defRPr/>
              </a:pPr>
              <a:t>2020/3/31</a:t>
            </a:fld>
            <a:endParaRPr lang="zh-CN" altLang="en-US"/>
          </a:p>
        </p:txBody>
      </p:sp>
      <p:sp>
        <p:nvSpPr>
          <p:cNvPr id="8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BD04AE-BC66-4ACA-A979-4E55FD0AAE9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3304706"/>
      </p:ext>
    </p:extLst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79D688-E7A1-43C5-8FF0-C171D0EB6D73}" type="datetimeFigureOut">
              <a:rPr lang="zh-CN" altLang="en-US"/>
              <a:pPr>
                <a:defRPr/>
              </a:pPr>
              <a:t>2020/3/31</a:t>
            </a:fld>
            <a:endParaRPr lang="zh-CN" altLang="en-US"/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A7C339-9BEE-4C71-9123-5DD120E5E02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7029151"/>
      </p:ext>
    </p:extLst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18BBF0-CF7A-4E99-A5C2-337029A2A751}" type="datetimeFigureOut">
              <a:rPr lang="zh-CN" altLang="en-US"/>
              <a:pPr>
                <a:defRPr/>
              </a:pPr>
              <a:t>2020/3/31</a:t>
            </a:fld>
            <a:endParaRPr lang="zh-CN" altLang="en-US"/>
          </a:p>
        </p:txBody>
      </p:sp>
      <p:sp>
        <p:nvSpPr>
          <p:cNvPr id="3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299965-6E31-43B6-A1BB-69D164D884D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5001769"/>
      </p:ext>
    </p:extLst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A63078-AC99-47C7-A7A6-736723DC7E44}" type="datetimeFigureOut">
              <a:rPr lang="zh-CN" altLang="en-US"/>
              <a:pPr>
                <a:defRPr/>
              </a:pPr>
              <a:t>2020/3/31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5226C7-0665-4F72-9240-BC121EDC75E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4649868"/>
      </p:ext>
    </p:extLst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51851E-361C-4ECA-8A80-69A03EF49160}" type="datetimeFigureOut">
              <a:rPr lang="zh-CN" altLang="en-US"/>
              <a:pPr>
                <a:defRPr/>
              </a:pPr>
              <a:t>2020/3/31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02C5E5-15AF-4AAB-8508-2984E6EC819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7024471"/>
      </p:ext>
    </p:extLst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655024-A0F2-4D86-955E-AB65C15B6E42}" type="datetimeFigureOut">
              <a:rPr lang="zh-CN" altLang="en-US"/>
              <a:pPr>
                <a:defRPr/>
              </a:pPr>
              <a:t>2020/3/31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631FD6-5CF5-4549-A4A1-0503E5D80CC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1884994"/>
      </p:ext>
    </p:extLst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181189-49CC-4D76-A459-71594D0B519C}" type="datetimeFigureOut">
              <a:rPr lang="zh-CN" altLang="en-US"/>
              <a:pPr>
                <a:defRPr/>
              </a:pPr>
              <a:t>2020/3/31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DA245C-9540-4E8F-A80C-30E7AF619ED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4871752"/>
      </p:ext>
    </p:extLst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9CA39F-1158-4F64-9DE7-741F6BBB874C}" type="datetimeFigureOut">
              <a:rPr lang="zh-CN" altLang="en-US"/>
              <a:pPr>
                <a:defRPr/>
              </a:pPr>
              <a:t>2020/3/31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B31756-0C12-4A7E-BBDD-B89F9BEFFFC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9172361"/>
      </p:ext>
    </p:extLst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73EA1B-B584-495C-9568-1454C78BA05F}" type="datetimeFigureOut">
              <a:rPr lang="zh-CN" altLang="en-US"/>
              <a:pPr>
                <a:defRPr/>
              </a:pPr>
              <a:t>2020/3/31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D7AC7F-AC9C-4435-B4B6-1E939EC80EF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7531956"/>
      </p:ext>
    </p:extLst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F84A82-BA81-403D-9190-4A136D5EEB96}" type="datetimeFigureOut">
              <a:rPr lang="zh-CN" altLang="en-US"/>
              <a:pPr>
                <a:defRPr/>
              </a:pPr>
              <a:t>2020/3/31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DEC37A-5D3C-4139-AEB0-2B8E48C63FD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5009811"/>
      </p:ext>
    </p:extLst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9D375E-4AAC-4D18-8548-C40C63419DA2}" type="datetimeFigureOut">
              <a:rPr lang="zh-CN" altLang="en-US"/>
              <a:pPr>
                <a:defRPr/>
              </a:pPr>
              <a:t>2020/3/31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7D4233-BDBD-4F54-85DB-CB7FF9A4503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33766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C04429-2F5A-4694-B182-085E6D2597AC}" type="datetimeFigureOut">
              <a:rPr lang="zh-CN" altLang="en-US"/>
              <a:pPr>
                <a:defRPr/>
              </a:pPr>
              <a:t>2020/3/31</a:t>
            </a:fld>
            <a:endParaRPr lang="zh-CN" altLang="en-US"/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EA281B-1380-4E2E-BC9B-E656C44F305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1648879"/>
      </p:ext>
    </p:extLst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41E12B-57A5-4168-8C31-B00458E15277}" type="datetimeFigureOut">
              <a:rPr lang="zh-CN" altLang="en-US"/>
              <a:pPr>
                <a:defRPr/>
              </a:pPr>
              <a:t>2020/3/31</a:t>
            </a:fld>
            <a:endParaRPr lang="zh-CN" altLang="en-US"/>
          </a:p>
        </p:txBody>
      </p:sp>
      <p:sp>
        <p:nvSpPr>
          <p:cNvPr id="8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2655B0-A116-4960-856F-7668792D772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0653993"/>
      </p:ext>
    </p:extLst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AA753D-FFAA-4C5D-99C3-8CF250B42BC6}" type="datetimeFigureOut">
              <a:rPr lang="zh-CN" altLang="en-US"/>
              <a:pPr>
                <a:defRPr/>
              </a:pPr>
              <a:t>2020/3/31</a:t>
            </a:fld>
            <a:endParaRPr lang="zh-CN" altLang="en-US"/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6411DE-7B13-4B4B-BA31-5EF9ED99E12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8847556"/>
      </p:ext>
    </p:extLst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CF1F23-68E4-41A1-8DC5-0BC78E87949F}" type="datetimeFigureOut">
              <a:rPr lang="zh-CN" altLang="en-US"/>
              <a:pPr>
                <a:defRPr/>
              </a:pPr>
              <a:t>2020/3/31</a:t>
            </a:fld>
            <a:endParaRPr lang="zh-CN" altLang="en-US"/>
          </a:p>
        </p:txBody>
      </p:sp>
      <p:sp>
        <p:nvSpPr>
          <p:cNvPr id="3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43EF43-B43E-4670-B3A5-163CC49105F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6703021"/>
      </p:ext>
    </p:extLst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1F2847-96BF-4B18-B36C-45B117B605F4}" type="datetimeFigureOut">
              <a:rPr lang="zh-CN" altLang="en-US"/>
              <a:pPr>
                <a:defRPr/>
              </a:pPr>
              <a:t>2020/3/31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B62FDB-3FCD-4D0A-8542-73AC1954ADD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1298429"/>
      </p:ext>
    </p:extLst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91BC15-E53E-44F7-B054-DEC5FA679750}" type="datetimeFigureOut">
              <a:rPr lang="zh-CN" altLang="en-US"/>
              <a:pPr>
                <a:defRPr/>
              </a:pPr>
              <a:t>2020/3/31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B26DC8-2513-4CF8-A402-1B244923FED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8731968"/>
      </p:ext>
    </p:extLst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4BDD23-C383-4436-B796-EF1876118495}" type="datetimeFigureOut">
              <a:rPr lang="zh-CN" altLang="en-US"/>
              <a:pPr>
                <a:defRPr/>
              </a:pPr>
              <a:t>2020/3/31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783C51-2FE3-4738-BA07-E200904A453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0307399"/>
      </p:ext>
    </p:extLst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87176F-0904-446C-9584-CA7A29FCD5F3}" type="datetimeFigureOut">
              <a:rPr lang="zh-CN" altLang="en-US"/>
              <a:pPr>
                <a:defRPr/>
              </a:pPr>
              <a:t>2020/3/31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1A93AB-04E0-4BBE-9D7E-FCECACE152D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1306373"/>
      </p:ext>
    </p:extLst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352027-1637-40D0-9F8C-18ACFF4DEBEE}" type="datetimeFigureOut">
              <a:rPr lang="zh-CN" altLang="en-US"/>
              <a:pPr>
                <a:defRPr/>
              </a:pPr>
              <a:t>2020/3/31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AB606D-EA9F-4C6D-A7B7-5F45CB470FC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6556302"/>
      </p:ext>
    </p:extLst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CF3B93-1DEF-411E-8127-17D1C39E1B9F}" type="datetimeFigureOut">
              <a:rPr lang="zh-CN" altLang="en-US"/>
              <a:pPr>
                <a:defRPr/>
              </a:pPr>
              <a:t>2020/3/31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57C71B-143A-4695-98EB-6EA038B9F01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7043067"/>
      </p:ext>
    </p:extLst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4E25F2-E059-44A6-9E9B-7CE009C3A91E}" type="datetimeFigureOut">
              <a:rPr lang="zh-CN" altLang="en-US"/>
              <a:pPr>
                <a:defRPr/>
              </a:pPr>
              <a:t>2020/3/31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7F3208-653D-44EC-A1F5-E74339D49A5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12257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ADAD22-60CE-446B-9436-1274F11F182E}" type="datetimeFigureOut">
              <a:rPr lang="zh-CN" altLang="en-US"/>
              <a:pPr>
                <a:defRPr/>
              </a:pPr>
              <a:t>2020/3/31</a:t>
            </a:fld>
            <a:endParaRPr lang="zh-CN" altLang="en-US"/>
          </a:p>
        </p:txBody>
      </p:sp>
      <p:sp>
        <p:nvSpPr>
          <p:cNvPr id="3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71452B-0BEA-4CEA-B95B-07BA6C62391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3424508"/>
      </p:ext>
    </p:extLst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C71435-2FE1-41EA-97D3-41D90090AB27}" type="datetimeFigureOut">
              <a:rPr lang="zh-CN" altLang="en-US"/>
              <a:pPr>
                <a:defRPr/>
              </a:pPr>
              <a:t>2020/3/31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8E4B55-EC1E-44ED-8CA5-822759F6437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526048"/>
      </p:ext>
    </p:extLst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FF7598-ABA5-4F36-9F0D-0A08EB061DEC}" type="datetimeFigureOut">
              <a:rPr lang="zh-CN" altLang="en-US"/>
              <a:pPr>
                <a:defRPr/>
              </a:pPr>
              <a:t>2020/3/31</a:t>
            </a:fld>
            <a:endParaRPr lang="zh-CN" altLang="en-US"/>
          </a:p>
        </p:txBody>
      </p:sp>
      <p:sp>
        <p:nvSpPr>
          <p:cNvPr id="8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897CA5-449E-4286-A194-114166C23C3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7873499"/>
      </p:ext>
    </p:extLst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FFCFB9-4349-45BD-A929-6F314009DD60}" type="datetimeFigureOut">
              <a:rPr lang="zh-CN" altLang="en-US"/>
              <a:pPr>
                <a:defRPr/>
              </a:pPr>
              <a:t>2020/3/31</a:t>
            </a:fld>
            <a:endParaRPr lang="zh-CN" altLang="en-US"/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3DA86C-7AC3-4300-B926-7572BF5F307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3047430"/>
      </p:ext>
    </p:extLst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46A45F-F55D-4E63-A8A6-25023E936765}" type="datetimeFigureOut">
              <a:rPr lang="zh-CN" altLang="en-US"/>
              <a:pPr>
                <a:defRPr/>
              </a:pPr>
              <a:t>2020/3/31</a:t>
            </a:fld>
            <a:endParaRPr lang="zh-CN" altLang="en-US"/>
          </a:p>
        </p:txBody>
      </p:sp>
      <p:sp>
        <p:nvSpPr>
          <p:cNvPr id="3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0D6C2A-C0BD-41BD-9577-11470028C21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6050187"/>
      </p:ext>
    </p:extLst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A2AF48-9265-4350-A167-951A45CD1A65}" type="datetimeFigureOut">
              <a:rPr lang="zh-CN" altLang="en-US"/>
              <a:pPr>
                <a:defRPr/>
              </a:pPr>
              <a:t>2020/3/31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837938-AED9-4A52-83C3-FE860A3AF76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1733272"/>
      </p:ext>
    </p:extLst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A3DD73-8A65-4EA5-950F-061E1485544D}" type="datetimeFigureOut">
              <a:rPr lang="zh-CN" altLang="en-US"/>
              <a:pPr>
                <a:defRPr/>
              </a:pPr>
              <a:t>2020/3/31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B05811-5F17-4CFB-BD8A-AB62BDAAE67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9947413"/>
      </p:ext>
    </p:extLst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C88627-C60A-4CF0-9D4A-11CD71FA300F}" type="datetimeFigureOut">
              <a:rPr lang="zh-CN" altLang="en-US"/>
              <a:pPr>
                <a:defRPr/>
              </a:pPr>
              <a:t>2020/3/31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604EDA-4F05-49F4-9541-75AA0B2A2B6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576986"/>
      </p:ext>
    </p:extLst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84EB09-B92F-4FFF-850E-028E2623DE4A}" type="datetimeFigureOut">
              <a:rPr lang="zh-CN" altLang="en-US"/>
              <a:pPr>
                <a:defRPr/>
              </a:pPr>
              <a:t>2020/3/31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AD614D-3D78-4B14-856F-16BE3C5C7B5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8601894"/>
      </p:ext>
    </p:extLst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20EA39-B9E0-4DE7-A5C9-33898F37A5AA}" type="datetimeFigureOut">
              <a:rPr lang="zh-CN" altLang="en-US"/>
              <a:pPr>
                <a:defRPr/>
              </a:pPr>
              <a:t>2020/3/31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E4967D-36BD-4010-A815-3F468CC7225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2407840"/>
      </p:ext>
    </p:extLst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5FA036-4386-459B-BBC2-F9D03CDCA7E0}" type="datetimeFigureOut">
              <a:rPr lang="zh-CN" altLang="en-US"/>
              <a:pPr>
                <a:defRPr/>
              </a:pPr>
              <a:t>2020/3/31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1DC82C-3576-406E-8045-1909E1BB403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8549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7DE9D4-9871-4988-9BAC-30EF7547A919}" type="datetimeFigureOut">
              <a:rPr lang="zh-CN" altLang="en-US"/>
              <a:pPr>
                <a:defRPr/>
              </a:pPr>
              <a:t>2020/3/31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8C571E-477C-4DC5-871D-1AB72FF2808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748307"/>
      </p:ext>
    </p:extLst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2A0D9C-77FB-42F3-B832-285FACF7C170}" type="datetimeFigureOut">
              <a:rPr lang="zh-CN" altLang="en-US"/>
              <a:pPr>
                <a:defRPr/>
              </a:pPr>
              <a:t>2020/3/31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771EB9-75A1-4DEB-9D60-FEC51AD5270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5805485"/>
      </p:ext>
    </p:extLst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3B56D8-323D-4B68-9E9C-85DE76E42C2F}" type="datetimeFigureOut">
              <a:rPr lang="zh-CN" altLang="en-US"/>
              <a:pPr>
                <a:defRPr/>
              </a:pPr>
              <a:t>2020/3/31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066FE2-B208-448B-8330-481AE41742B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7632905"/>
      </p:ext>
    </p:extLst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3A7E74-9377-41B0-A0F9-BDFE74E0B922}" type="datetimeFigureOut">
              <a:rPr lang="zh-CN" altLang="en-US"/>
              <a:pPr>
                <a:defRPr/>
              </a:pPr>
              <a:t>2020/3/31</a:t>
            </a:fld>
            <a:endParaRPr lang="zh-CN" altLang="en-US"/>
          </a:p>
        </p:txBody>
      </p:sp>
      <p:sp>
        <p:nvSpPr>
          <p:cNvPr id="8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79A949-9B8C-48DC-8DCF-C4818BCF0D3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8146425"/>
      </p:ext>
    </p:extLst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EA2463-F776-4CC9-BF1B-03B13E2EC0CF}" type="datetimeFigureOut">
              <a:rPr lang="zh-CN" altLang="en-US"/>
              <a:pPr>
                <a:defRPr/>
              </a:pPr>
              <a:t>2020/3/31</a:t>
            </a:fld>
            <a:endParaRPr lang="zh-CN" altLang="en-US"/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F262F7-86D7-4BEE-A37B-8A440C22FF5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3472433"/>
      </p:ext>
    </p:extLst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6AC02A-11F6-470E-B410-E7F1D4600C65}" type="datetimeFigureOut">
              <a:rPr lang="zh-CN" altLang="en-US"/>
              <a:pPr>
                <a:defRPr/>
              </a:pPr>
              <a:t>2020/3/31</a:t>
            </a:fld>
            <a:endParaRPr lang="zh-CN" altLang="en-US"/>
          </a:p>
        </p:txBody>
      </p:sp>
      <p:sp>
        <p:nvSpPr>
          <p:cNvPr id="3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968DBB-9B1E-42C8-ACE1-12DD65A089B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6014665"/>
      </p:ext>
    </p:extLst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366A37-EE0B-4679-8699-5A64A2C97746}" type="datetimeFigureOut">
              <a:rPr lang="zh-CN" altLang="en-US"/>
              <a:pPr>
                <a:defRPr/>
              </a:pPr>
              <a:t>2020/3/31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79AB18-BEBE-4B17-A75E-B1CBB8DD29A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3464957"/>
      </p:ext>
    </p:extLst>
  </p:cSld>
  <p:clrMapOvr>
    <a:masterClrMapping/>
  </p:clrMapOvr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4B29AA-8816-4804-BA3E-880DF72E5674}" type="datetimeFigureOut">
              <a:rPr lang="zh-CN" altLang="en-US"/>
              <a:pPr>
                <a:defRPr/>
              </a:pPr>
              <a:t>2020/3/31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7C0F83-C5C2-4623-973C-C601FAB4368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9761273"/>
      </p:ext>
    </p:extLst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B57B5B-47F6-4C13-8F85-2277C2F944F5}" type="datetimeFigureOut">
              <a:rPr lang="zh-CN" altLang="en-US"/>
              <a:pPr>
                <a:defRPr/>
              </a:pPr>
              <a:t>2020/3/31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9145D3-F1E3-4559-93D2-57AAF8CAFAE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7293243"/>
      </p:ext>
    </p:extLst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36D01C-523C-4627-B529-B54B42F9280C}" type="datetimeFigureOut">
              <a:rPr lang="zh-CN" altLang="en-US"/>
              <a:pPr>
                <a:defRPr/>
              </a:pPr>
              <a:t>2020/3/31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D9B600-D6DE-4D4A-B8B6-8051E027492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1438231"/>
      </p:ext>
    </p:extLst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A52A51-E82E-440A-8D32-614AEEDF0B97}" type="datetimeFigureOut">
              <a:rPr lang="zh-CN" altLang="en-US"/>
              <a:pPr>
                <a:defRPr/>
              </a:pPr>
              <a:t>2020/3/31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9DFF7A-6641-4228-B3D7-96B226DDD2F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6959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09059952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7C198D-C024-480C-AE03-DA9A8CE30751}" type="datetimeFigureOut">
              <a:rPr lang="zh-CN" altLang="en-US"/>
              <a:pPr>
                <a:defRPr/>
              </a:pPr>
              <a:t>2020/3/31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2E2FE5-1237-48B8-974F-C6548295A51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4191258"/>
      </p:ext>
    </p:extLst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43BB26-B5EE-46D5-844D-D2BF61A74C46}" type="datetimeFigureOut">
              <a:rPr lang="zh-CN" altLang="en-US"/>
              <a:pPr>
                <a:defRPr/>
              </a:pPr>
              <a:t>2020/3/31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04EDB9-0C0B-4CF2-804C-32B0C9E934E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3244082"/>
      </p:ext>
    </p:extLst>
  </p:cSld>
  <p:clrMapOvr>
    <a:masterClrMapping/>
  </p:clrMapOvr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B3DB30-F6B8-40F4-BC0B-5E290AFDA9D9}" type="datetimeFigureOut">
              <a:rPr lang="zh-CN" altLang="en-US"/>
              <a:pPr>
                <a:defRPr/>
              </a:pPr>
              <a:t>2020/3/31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34B357-B5BB-4615-948D-EF7D2E3F089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6453356"/>
      </p:ext>
    </p:extLst>
  </p:cSld>
  <p:clrMapOvr>
    <a:masterClrMapping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CBA250-4D51-443B-A5BC-6DDFE103BCFC}" type="datetimeFigureOut">
              <a:rPr lang="zh-CN" altLang="en-US"/>
              <a:pPr>
                <a:defRPr/>
              </a:pPr>
              <a:t>2020/3/31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D06F0B-D68D-43C9-8EC4-B8EC510CE38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2819802"/>
      </p:ext>
    </p:extLst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DE0AF7-31B2-4A9C-B49E-BABA2F811ACA}" type="datetimeFigureOut">
              <a:rPr lang="zh-CN" altLang="en-US"/>
              <a:pPr>
                <a:defRPr/>
              </a:pPr>
              <a:t>2020/3/31</a:t>
            </a:fld>
            <a:endParaRPr lang="zh-CN" altLang="en-US"/>
          </a:p>
        </p:txBody>
      </p:sp>
      <p:sp>
        <p:nvSpPr>
          <p:cNvPr id="8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85887A-5CBB-412B-AD70-9115D7473C4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1994647"/>
      </p:ext>
    </p:extLst>
  </p:cSld>
  <p:clrMapOvr>
    <a:masterClrMapping/>
  </p:clrMapOvr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E28965-F519-48DD-8EED-77BBE1CC1F65}" type="datetimeFigureOut">
              <a:rPr lang="zh-CN" altLang="en-US"/>
              <a:pPr>
                <a:defRPr/>
              </a:pPr>
              <a:t>2020/3/31</a:t>
            </a:fld>
            <a:endParaRPr lang="zh-CN" altLang="en-US"/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47A585-DE1D-4C0A-9B80-68158F141EE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0413652"/>
      </p:ext>
    </p:extLst>
  </p:cSld>
  <p:clrMapOvr>
    <a:masterClrMapping/>
  </p:clrMapOvr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F98CDC-07D0-4AB5-842A-17950A33A66E}" type="datetimeFigureOut">
              <a:rPr lang="zh-CN" altLang="en-US"/>
              <a:pPr>
                <a:defRPr/>
              </a:pPr>
              <a:t>2020/3/31</a:t>
            </a:fld>
            <a:endParaRPr lang="zh-CN" altLang="en-US"/>
          </a:p>
        </p:txBody>
      </p:sp>
      <p:sp>
        <p:nvSpPr>
          <p:cNvPr id="3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E50AC5-BC34-4A82-BB64-766D87FFCC3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693769"/>
      </p:ext>
    </p:extLst>
  </p:cSld>
  <p:clrMapOvr>
    <a:masterClrMapping/>
  </p:clrMapOvr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ACC6FB-E5A1-4FB9-9C87-40DCA5D92A65}" type="datetimeFigureOut">
              <a:rPr lang="zh-CN" altLang="en-US"/>
              <a:pPr>
                <a:defRPr/>
              </a:pPr>
              <a:t>2020/3/31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5E8A2F-F519-42C0-9D72-9DC1C8FE15A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2964677"/>
      </p:ext>
    </p:extLst>
  </p:cSld>
  <p:clrMapOvr>
    <a:masterClrMapping/>
  </p:clrMapOvr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DC5C2B-76CD-46AC-B5E3-68C8310B68F6}" type="datetimeFigureOut">
              <a:rPr lang="zh-CN" altLang="en-US"/>
              <a:pPr>
                <a:defRPr/>
              </a:pPr>
              <a:t>2020/3/31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D62AE-3BE6-4B29-A22E-18D6777EFB8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7521012"/>
      </p:ext>
    </p:extLst>
  </p:cSld>
  <p:clrMapOvr>
    <a:masterClrMapping/>
  </p:clrMapOvr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4C6CF-B059-44FE-ACB6-56D3E8DF9331}" type="datetimeFigureOut">
              <a:rPr lang="zh-CN" altLang="en-US"/>
              <a:pPr>
                <a:defRPr/>
              </a:pPr>
              <a:t>2020/3/31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3BF0EA-3589-4D07-BAE8-6F52F21C97F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8120588"/>
      </p:ext>
    </p:extLst>
  </p:cSld>
  <p:clrMapOvr>
    <a:masterClrMapping/>
  </p:clrMapOvr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AB91F3-1CFD-441D-89EF-0F103B4FBA55}" type="datetimeFigureOut">
              <a:rPr lang="zh-CN" altLang="en-US"/>
              <a:pPr>
                <a:defRPr/>
              </a:pPr>
              <a:t>2020/3/31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D043F2-B19E-4837-AC13-49A54978509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299941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769276-0535-4AE8-942E-011ABC7B88A3}" type="datetimeFigureOut">
              <a:rPr lang="zh-CN" altLang="en-US"/>
              <a:pPr>
                <a:defRPr/>
              </a:pPr>
              <a:t>2020/3/31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9D805E-149F-4FDD-8264-FD198B813AD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2199758"/>
      </p:ext>
    </p:extLst>
  </p:cSld>
  <p:clrMapOvr>
    <a:masterClrMapping/>
  </p:clrMapOvr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6B4CB5-119C-48E6-81AB-DF31DA18FADD}" type="datetimeFigureOut">
              <a:rPr lang="zh-CN" altLang="en-US"/>
              <a:pPr>
                <a:defRPr/>
              </a:pPr>
              <a:t>2020/3/31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D26029-D872-4337-806B-FD29DCA3ED8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4392369"/>
      </p:ext>
    </p:extLst>
  </p:cSld>
  <p:clrMapOvr>
    <a:masterClrMapping/>
  </p:clrMapOvr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4D87E8-0DE3-489B-9F32-1FC071DAE07C}" type="datetimeFigureOut">
              <a:rPr lang="zh-CN" altLang="en-US"/>
              <a:pPr>
                <a:defRPr/>
              </a:pPr>
              <a:t>2020/3/31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120C02-30EF-4E53-9C8A-83D4D4BFC77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9510944"/>
      </p:ext>
    </p:extLst>
  </p:cSld>
  <p:clrMapOvr>
    <a:masterClrMapping/>
  </p:clrMapOvr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F4DCD7-F869-4292-BF8E-969F49661A8D}" type="datetimeFigureOut">
              <a:rPr lang="zh-CN" altLang="en-US"/>
              <a:pPr>
                <a:defRPr/>
              </a:pPr>
              <a:t>2020/3/31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70923D-7F21-40D5-BE60-C0ECC4ECA16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6518298"/>
      </p:ext>
    </p:extLst>
  </p:cSld>
  <p:clrMapOvr>
    <a:masterClrMapping/>
  </p:clrMapOvr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FBB020-D643-426A-96D7-2656689A2F70}" type="datetimeFigureOut">
              <a:rPr lang="zh-CN" altLang="en-US"/>
              <a:pPr>
                <a:defRPr/>
              </a:pPr>
              <a:t>2020/3/31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E69870-68C1-47A6-B9FA-163602A9B9B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3040690"/>
      </p:ext>
    </p:extLst>
  </p:cSld>
  <p:clrMapOvr>
    <a:masterClrMapping/>
  </p:clrMapOvr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C75B19-EF30-4020-837B-D524E1E7D6D6}" type="datetimeFigureOut">
              <a:rPr lang="zh-CN" altLang="en-US"/>
              <a:pPr>
                <a:defRPr/>
              </a:pPr>
              <a:t>2020/3/31</a:t>
            </a:fld>
            <a:endParaRPr lang="zh-CN" altLang="en-US"/>
          </a:p>
        </p:txBody>
      </p:sp>
      <p:sp>
        <p:nvSpPr>
          <p:cNvPr id="8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05875A-0014-45E7-9264-81EE9B5CF15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3749368"/>
      </p:ext>
    </p:extLst>
  </p:cSld>
  <p:clrMapOvr>
    <a:masterClrMapping/>
  </p:clrMapOvr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330783-C493-4E4B-9F1E-4114E1C86E88}" type="datetimeFigureOut">
              <a:rPr lang="zh-CN" altLang="en-US"/>
              <a:pPr>
                <a:defRPr/>
              </a:pPr>
              <a:t>2020/3/31</a:t>
            </a:fld>
            <a:endParaRPr lang="zh-CN" altLang="en-US"/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716D71-240E-49EF-9939-04421028B73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919759"/>
      </p:ext>
    </p:extLst>
  </p:cSld>
  <p:clrMapOvr>
    <a:masterClrMapping/>
  </p:clrMapOvr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9080CB-FD30-429A-8E60-039ADC263939}" type="datetimeFigureOut">
              <a:rPr lang="zh-CN" altLang="en-US"/>
              <a:pPr>
                <a:defRPr/>
              </a:pPr>
              <a:t>2020/3/31</a:t>
            </a:fld>
            <a:endParaRPr lang="zh-CN" altLang="en-US"/>
          </a:p>
        </p:txBody>
      </p:sp>
      <p:sp>
        <p:nvSpPr>
          <p:cNvPr id="3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E4EF95-5761-4FA3-825D-BD23D8910F2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5807362"/>
      </p:ext>
    </p:extLst>
  </p:cSld>
  <p:clrMapOvr>
    <a:masterClrMapping/>
  </p:clrMapOvr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0798F5-AED5-4CD0-AD2F-FB021958AF0D}" type="datetimeFigureOut">
              <a:rPr lang="zh-CN" altLang="en-US"/>
              <a:pPr>
                <a:defRPr/>
              </a:pPr>
              <a:t>2020/3/31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4DBDC4-8E05-40EB-85F0-26ED9FBCF77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5784816"/>
      </p:ext>
    </p:extLst>
  </p:cSld>
  <p:clrMapOvr>
    <a:masterClrMapping/>
  </p:clrMapOvr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486416-CAF4-4CA1-A4AD-236ACBF5F3F7}" type="datetimeFigureOut">
              <a:rPr lang="zh-CN" altLang="en-US"/>
              <a:pPr>
                <a:defRPr/>
              </a:pPr>
              <a:t>2020/3/31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E47DAB-20A9-4183-B625-6D5FBC433F0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9965949"/>
      </p:ext>
    </p:extLst>
  </p:cSld>
  <p:clrMapOvr>
    <a:masterClrMapping/>
  </p:clrMapOvr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F7ED7F-B74F-4705-A79E-C4D97598B781}" type="datetimeFigureOut">
              <a:rPr lang="zh-CN" altLang="en-US"/>
              <a:pPr>
                <a:defRPr/>
              </a:pPr>
              <a:t>2020/3/31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C37A36-B52A-40F3-B1E7-50D15C94742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91747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84CEC1-490F-4948-8BA5-56831DA5DFD1}" type="datetimeFigureOut">
              <a:rPr lang="zh-CN" altLang="en-US"/>
              <a:pPr>
                <a:defRPr/>
              </a:pPr>
              <a:t>2020/3/31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6B1301-4743-4726-B84C-4C48CCAC185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3381107"/>
      </p:ext>
    </p:extLst>
  </p:cSld>
  <p:clrMapOvr>
    <a:masterClrMapping/>
  </p:clrMapOvr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AFAB0A-F7C1-4B78-8945-80AF06A533C6}" type="datetimeFigureOut">
              <a:rPr lang="zh-CN" altLang="en-US"/>
              <a:pPr>
                <a:defRPr/>
              </a:pPr>
              <a:t>2020/3/31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92AD9D-E9D9-4B98-8A6F-ECDAE492843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4775340"/>
      </p:ext>
    </p:extLst>
  </p:cSld>
  <p:clrMapOvr>
    <a:masterClrMapping/>
  </p:clrMapOvr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7A4E38-132D-49EB-9FE5-40CB5086CEF0}" type="datetimeFigureOut">
              <a:rPr lang="zh-CN" altLang="en-US"/>
              <a:pPr>
                <a:defRPr/>
              </a:pPr>
              <a:t>2020/3/31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6360EB-99DD-4E10-84BC-B1DAA3F6A68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408614"/>
      </p:ext>
    </p:extLst>
  </p:cSld>
  <p:clrMapOvr>
    <a:masterClrMapping/>
  </p:clrMapOvr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C9268A-2D7C-4424-8ECE-5DAE884B48F9}" type="datetimeFigureOut">
              <a:rPr lang="zh-CN" altLang="en-US"/>
              <a:pPr>
                <a:defRPr/>
              </a:pPr>
              <a:t>2020/3/31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959C2B-A77A-4BDA-8DC1-2B6D51961EF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5470225"/>
      </p:ext>
    </p:extLst>
  </p:cSld>
  <p:clrMapOvr>
    <a:masterClrMapping/>
  </p:clrMapOvr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6CD3E9-D6E2-480E-94F6-5E9509EBCB1F}" type="datetimeFigureOut">
              <a:rPr lang="zh-CN" altLang="en-US"/>
              <a:pPr>
                <a:defRPr/>
              </a:pPr>
              <a:t>2020/3/31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0AF497-8C09-4744-A19C-211BBC4D63F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7803721"/>
      </p:ext>
    </p:extLst>
  </p:cSld>
  <p:clrMapOvr>
    <a:masterClrMapping/>
  </p:clrMapOvr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881624-47F0-469D-8E9F-26D71189955C}" type="datetimeFigureOut">
              <a:rPr lang="zh-CN" altLang="en-US"/>
              <a:pPr>
                <a:defRPr/>
              </a:pPr>
              <a:t>2020/3/31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29CCAE-EAED-4DBC-AA6D-4AA1A26504E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3543959"/>
      </p:ext>
    </p:extLst>
  </p:cSld>
  <p:clrMapOvr>
    <a:masterClrMapping/>
  </p:clrMapOvr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924F5F-58A5-4DCB-A64A-7C5E9D746303}" type="datetimeFigureOut">
              <a:rPr lang="zh-CN" altLang="en-US"/>
              <a:pPr>
                <a:defRPr/>
              </a:pPr>
              <a:t>2020/3/31</a:t>
            </a:fld>
            <a:endParaRPr lang="zh-CN" altLang="en-US"/>
          </a:p>
        </p:txBody>
      </p:sp>
      <p:sp>
        <p:nvSpPr>
          <p:cNvPr id="8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0532CB-B942-45B5-A064-59F40866DB1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9043900"/>
      </p:ext>
    </p:extLst>
  </p:cSld>
  <p:clrMapOvr>
    <a:masterClrMapping/>
  </p:clrMapOvr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5F6468-AF1E-4E5F-BC58-7CFA94F8AE37}" type="datetimeFigureOut">
              <a:rPr lang="zh-CN" altLang="en-US"/>
              <a:pPr>
                <a:defRPr/>
              </a:pPr>
              <a:t>2020/3/31</a:t>
            </a:fld>
            <a:endParaRPr lang="zh-CN" altLang="en-US"/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1D057B-1380-42E4-B36F-A7641D9A470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0545577"/>
      </p:ext>
    </p:extLst>
  </p:cSld>
  <p:clrMapOvr>
    <a:masterClrMapping/>
  </p:clrMapOvr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FC2EB4-94CE-4B07-9BB4-AF7DCE4E7C13}" type="datetimeFigureOut">
              <a:rPr lang="zh-CN" altLang="en-US"/>
              <a:pPr>
                <a:defRPr/>
              </a:pPr>
              <a:t>2020/3/31</a:t>
            </a:fld>
            <a:endParaRPr lang="zh-CN" altLang="en-US"/>
          </a:p>
        </p:txBody>
      </p:sp>
      <p:sp>
        <p:nvSpPr>
          <p:cNvPr id="3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3D986B-4B42-496C-AE70-460E45AB9A3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8997340"/>
      </p:ext>
    </p:extLst>
  </p:cSld>
  <p:clrMapOvr>
    <a:masterClrMapping/>
  </p:clrMapOvr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30AE2B-ABAB-40C0-9BD1-2E5A70466FB1}" type="datetimeFigureOut">
              <a:rPr lang="zh-CN" altLang="en-US"/>
              <a:pPr>
                <a:defRPr/>
              </a:pPr>
              <a:t>2020/3/31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8E8E54-3FDC-4698-8782-CEE7221924B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78028"/>
      </p:ext>
    </p:extLst>
  </p:cSld>
  <p:clrMapOvr>
    <a:masterClrMapping/>
  </p:clrMapOvr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8284D8-795E-44C5-8EDF-0DFF482C6429}" type="datetimeFigureOut">
              <a:rPr lang="zh-CN" altLang="en-US"/>
              <a:pPr>
                <a:defRPr/>
              </a:pPr>
              <a:t>2020/3/31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07A052-7270-4911-947A-A4341B6AAA6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983601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686350259"/>
      </p:ext>
    </p:extLst>
  </p:cSld>
  <p:clrMapOvr>
    <a:masterClrMapping/>
  </p:clrMapOvr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C445DD-083B-469A-BE4A-2B45A9243D62}" type="datetimeFigureOut">
              <a:rPr lang="zh-CN" altLang="en-US"/>
              <a:pPr>
                <a:defRPr/>
              </a:pPr>
              <a:t>2020/3/31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6E90B7-365E-4046-8822-24C2A6F4BA1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8651452"/>
      </p:ext>
    </p:extLst>
  </p:cSld>
  <p:clrMapOvr>
    <a:masterClrMapping/>
  </p:clrMapOvr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88E4C2-7F09-4383-B2DF-D48E6AFB969A}" type="datetimeFigureOut">
              <a:rPr lang="zh-CN" altLang="en-US"/>
              <a:pPr>
                <a:defRPr/>
              </a:pPr>
              <a:t>2020/3/31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A1892B-CFA6-4121-BF37-1D020A4885D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764846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65282665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7428073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83938292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47998110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56988739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96986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2277375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8169093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21208069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78748326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4814306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DBAEAF-19BF-4AB3-BF7D-60C12EF9DBF6}" type="datetimeFigureOut">
              <a:rPr lang="zh-CN" altLang="en-US"/>
              <a:pPr>
                <a:defRPr/>
              </a:pPr>
              <a:t>2020/3/31</a:t>
            </a:fld>
            <a:endParaRPr lang="zh-CN" altLang="en-US"/>
          </a:p>
        </p:txBody>
      </p:sp>
      <p:sp>
        <p:nvSpPr>
          <p:cNvPr id="5" name="页脚占位符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DC4C64-8EE2-480F-8FD6-711D7ABE789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109507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870F72-7791-44A9-8D40-AC1402685CA6}" type="datetimeFigureOut">
              <a:rPr lang="zh-CN" altLang="en-US"/>
              <a:pPr>
                <a:defRPr/>
              </a:pPr>
              <a:t>2020/3/31</a:t>
            </a:fld>
            <a:endParaRPr lang="zh-CN" altLang="en-US"/>
          </a:p>
        </p:txBody>
      </p:sp>
      <p:sp>
        <p:nvSpPr>
          <p:cNvPr id="5" name="页脚占位符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B974C8-270A-4B34-9FDB-0B40AFBE9B2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473822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760D84-E1B9-4EA7-8EA3-0D355656BF3F}" type="datetimeFigureOut">
              <a:rPr lang="zh-CN" altLang="en-US"/>
              <a:pPr>
                <a:defRPr/>
              </a:pPr>
              <a:t>2020/3/31</a:t>
            </a:fld>
            <a:endParaRPr lang="zh-CN" altLang="en-US"/>
          </a:p>
        </p:txBody>
      </p:sp>
      <p:sp>
        <p:nvSpPr>
          <p:cNvPr id="5" name="页脚占位符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835B83-2D76-4836-9B79-2C2920C25F4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105919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3FFCD9-2380-4A90-B48A-DDCF6F085275}" type="datetimeFigureOut">
              <a:rPr lang="zh-CN" altLang="en-US"/>
              <a:pPr>
                <a:defRPr/>
              </a:pPr>
              <a:t>2020/3/31</a:t>
            </a:fld>
            <a:endParaRPr lang="zh-CN" altLang="en-US"/>
          </a:p>
        </p:txBody>
      </p:sp>
      <p:sp>
        <p:nvSpPr>
          <p:cNvPr id="6" name="页脚占位符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7C239D-E2BA-4612-AA04-6E7C8FCDC40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716911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6E8F18-905E-43E7-BAE3-7F42DD6B5476}" type="datetimeFigureOut">
              <a:rPr lang="zh-CN" altLang="en-US"/>
              <a:pPr>
                <a:defRPr/>
              </a:pPr>
              <a:t>2020/3/31</a:t>
            </a:fld>
            <a:endParaRPr lang="zh-CN" altLang="en-US"/>
          </a:p>
        </p:txBody>
      </p:sp>
      <p:sp>
        <p:nvSpPr>
          <p:cNvPr id="8" name="页脚占位符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568E68-5F44-4E83-B4F9-1A9A6E5B996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157278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6C9A20-0B0B-4F09-88CB-AF5F165EA9EB}" type="datetimeFigureOut">
              <a:rPr lang="zh-CN" altLang="en-US"/>
              <a:pPr>
                <a:defRPr/>
              </a:pPr>
              <a:t>2020/3/31</a:t>
            </a:fld>
            <a:endParaRPr lang="zh-CN" altLang="en-US"/>
          </a:p>
        </p:txBody>
      </p:sp>
      <p:sp>
        <p:nvSpPr>
          <p:cNvPr id="4" name="页脚占位符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F92F82-89F1-4C5F-AA4A-C3AD4148360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9803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98793991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8AC9E4-CF3A-43B6-80F4-41EA5978544B}" type="datetimeFigureOut">
              <a:rPr lang="zh-CN" altLang="en-US"/>
              <a:pPr>
                <a:defRPr/>
              </a:pPr>
              <a:t>2020/3/31</a:t>
            </a:fld>
            <a:endParaRPr lang="zh-CN" altLang="en-US"/>
          </a:p>
        </p:txBody>
      </p:sp>
      <p:sp>
        <p:nvSpPr>
          <p:cNvPr id="3" name="页脚占位符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6E17A0-5993-4916-A238-6A8A4ED0FB0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97979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38D456-6D32-4864-8555-BC28A027F3E1}" type="datetimeFigureOut">
              <a:rPr lang="zh-CN" altLang="en-US"/>
              <a:pPr>
                <a:defRPr/>
              </a:pPr>
              <a:t>2020/3/31</a:t>
            </a:fld>
            <a:endParaRPr lang="zh-CN" altLang="en-US"/>
          </a:p>
        </p:txBody>
      </p:sp>
      <p:sp>
        <p:nvSpPr>
          <p:cNvPr id="6" name="页脚占位符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EE358B-800F-4FDC-BB2D-9D214FE71D8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797641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6B6BF0-83FE-48F0-8A47-9DC2FE2E481F}" type="datetimeFigureOut">
              <a:rPr lang="zh-CN" altLang="en-US"/>
              <a:pPr>
                <a:defRPr/>
              </a:pPr>
              <a:t>2020/3/31</a:t>
            </a:fld>
            <a:endParaRPr lang="zh-CN" altLang="en-US"/>
          </a:p>
        </p:txBody>
      </p:sp>
      <p:sp>
        <p:nvSpPr>
          <p:cNvPr id="6" name="页脚占位符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598125-583F-462A-AB54-03E5A7D206D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089040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8E6889-B120-47B5-A5A6-F5A6A472830B}" type="datetimeFigureOut">
              <a:rPr lang="zh-CN" altLang="en-US"/>
              <a:pPr>
                <a:defRPr/>
              </a:pPr>
              <a:t>2020/3/31</a:t>
            </a:fld>
            <a:endParaRPr lang="zh-CN" altLang="en-US"/>
          </a:p>
        </p:txBody>
      </p:sp>
      <p:sp>
        <p:nvSpPr>
          <p:cNvPr id="5" name="页脚占位符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003132-B433-4B6C-9805-1A69FFFD332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9295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7E43A2-A57F-42CB-AEB6-6A277ACBAF9D}" type="datetimeFigureOut">
              <a:rPr lang="zh-CN" altLang="en-US"/>
              <a:pPr>
                <a:defRPr/>
              </a:pPr>
              <a:t>2020/3/31</a:t>
            </a:fld>
            <a:endParaRPr lang="zh-CN" altLang="en-US"/>
          </a:p>
        </p:txBody>
      </p:sp>
      <p:sp>
        <p:nvSpPr>
          <p:cNvPr id="5" name="页脚占位符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809E5F-5E88-4A38-883C-5CC1311B891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842092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01D930-EE88-46A1-93A6-CE232E0F32AC}" type="datetimeFigureOut">
              <a:rPr lang="zh-CN" altLang="en-US"/>
              <a:pPr>
                <a:defRPr/>
              </a:pPr>
              <a:t>2020/3/31</a:t>
            </a:fld>
            <a:endParaRPr lang="zh-CN" altLang="en-US"/>
          </a:p>
        </p:txBody>
      </p:sp>
      <p:sp>
        <p:nvSpPr>
          <p:cNvPr id="5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C077FB-F67D-4910-8945-B52FFE53692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507298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A76BB2-782F-465C-9386-3D28D8401FD1}" type="datetimeFigureOut">
              <a:rPr lang="zh-CN" altLang="en-US"/>
              <a:pPr>
                <a:defRPr/>
              </a:pPr>
              <a:t>2020/3/31</a:t>
            </a:fld>
            <a:endParaRPr lang="zh-CN" altLang="en-US"/>
          </a:p>
        </p:txBody>
      </p:sp>
      <p:sp>
        <p:nvSpPr>
          <p:cNvPr id="5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865B7E-6199-4C86-8F27-EFE84C42AFE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350183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780D39-3B19-4A0B-BD76-D2F1FBE42F38}" type="datetimeFigureOut">
              <a:rPr lang="zh-CN" altLang="en-US"/>
              <a:pPr>
                <a:defRPr/>
              </a:pPr>
              <a:t>2020/3/31</a:t>
            </a:fld>
            <a:endParaRPr lang="zh-CN" altLang="en-US"/>
          </a:p>
        </p:txBody>
      </p:sp>
      <p:sp>
        <p:nvSpPr>
          <p:cNvPr id="5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87A177-4B39-42FD-AD91-3BE9DCD6156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019141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59BCBE-0E48-4F83-8432-3E7422C0271B}" type="datetimeFigureOut">
              <a:rPr lang="zh-CN" altLang="en-US"/>
              <a:pPr>
                <a:defRPr/>
              </a:pPr>
              <a:t>2020/3/31</a:t>
            </a:fld>
            <a:endParaRPr lang="zh-CN" altLang="en-US"/>
          </a:p>
        </p:txBody>
      </p:sp>
      <p:sp>
        <p:nvSpPr>
          <p:cNvPr id="6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0B2C61-3FCA-4C1B-AEA9-08484B5704E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357087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FC295B-DA40-40F1-A8FB-B9A91E410109}" type="datetimeFigureOut">
              <a:rPr lang="zh-CN" altLang="en-US"/>
              <a:pPr>
                <a:defRPr/>
              </a:pPr>
              <a:t>2020/3/31</a:t>
            </a:fld>
            <a:endParaRPr lang="zh-CN" altLang="en-US"/>
          </a:p>
        </p:txBody>
      </p:sp>
      <p:sp>
        <p:nvSpPr>
          <p:cNvPr id="8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2C64ED-9955-4C7F-8CE6-261B8C46F83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6107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12099859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A7EC98-5598-4F40-A6EB-DAE51A0DDF73}" type="datetimeFigureOut">
              <a:rPr lang="zh-CN" altLang="en-US"/>
              <a:pPr>
                <a:defRPr/>
              </a:pPr>
              <a:t>2020/3/31</a:t>
            </a:fld>
            <a:endParaRPr lang="zh-CN" altLang="en-US"/>
          </a:p>
        </p:txBody>
      </p:sp>
      <p:sp>
        <p:nvSpPr>
          <p:cNvPr id="4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403673-D4CE-4E6A-BAE0-2A6197BA3ED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842208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C98EBA-A739-483B-9BC1-EB93CF365820}" type="datetimeFigureOut">
              <a:rPr lang="zh-CN" altLang="en-US"/>
              <a:pPr>
                <a:defRPr/>
              </a:pPr>
              <a:t>2020/3/31</a:t>
            </a:fld>
            <a:endParaRPr lang="zh-CN" altLang="en-US"/>
          </a:p>
        </p:txBody>
      </p:sp>
      <p:sp>
        <p:nvSpPr>
          <p:cNvPr id="3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B5C3BF-46BA-41FC-9489-3786866D65F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08955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FEA83C-0753-4B10-B51A-CB548B493675}" type="datetimeFigureOut">
              <a:rPr lang="zh-CN" altLang="en-US"/>
              <a:pPr>
                <a:defRPr/>
              </a:pPr>
              <a:t>2020/3/31</a:t>
            </a:fld>
            <a:endParaRPr lang="zh-CN" altLang="en-US"/>
          </a:p>
        </p:txBody>
      </p:sp>
      <p:sp>
        <p:nvSpPr>
          <p:cNvPr id="6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288494-19A3-48F8-B9F0-754F4D973BF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4690789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90AC5A-71FF-4F1F-8433-F2E1F54D9C9F}" type="datetimeFigureOut">
              <a:rPr lang="zh-CN" altLang="en-US"/>
              <a:pPr>
                <a:defRPr/>
              </a:pPr>
              <a:t>2020/3/31</a:t>
            </a:fld>
            <a:endParaRPr lang="zh-CN" altLang="en-US"/>
          </a:p>
        </p:txBody>
      </p:sp>
      <p:sp>
        <p:nvSpPr>
          <p:cNvPr id="6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3A8D59-3A83-427B-A421-876EB556258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17056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6C6B41-B1BA-4A9D-832C-4EE924E4AB00}" type="datetimeFigureOut">
              <a:rPr lang="zh-CN" altLang="en-US"/>
              <a:pPr>
                <a:defRPr/>
              </a:pPr>
              <a:t>2020/3/31</a:t>
            </a:fld>
            <a:endParaRPr lang="zh-CN" altLang="en-US"/>
          </a:p>
        </p:txBody>
      </p:sp>
      <p:sp>
        <p:nvSpPr>
          <p:cNvPr id="5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8152CA-766C-4D39-BBE1-BEC5F887847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765035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563A5D-61A9-4BDC-8C7B-3F57E256B9FD}" type="datetimeFigureOut">
              <a:rPr lang="zh-CN" altLang="en-US"/>
              <a:pPr>
                <a:defRPr/>
              </a:pPr>
              <a:t>2020/3/31</a:t>
            </a:fld>
            <a:endParaRPr lang="zh-CN" altLang="en-US"/>
          </a:p>
        </p:txBody>
      </p:sp>
      <p:sp>
        <p:nvSpPr>
          <p:cNvPr id="5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F018F5-2AB2-4334-A3B6-1D5F04FEB0D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1830557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D70345-4E18-4D55-A2B9-067DCD3DA59A}" type="datetimeFigureOut">
              <a:rPr lang="zh-CN" altLang="en-US"/>
              <a:pPr>
                <a:defRPr/>
              </a:pPr>
              <a:t>2020/3/31</a:t>
            </a:fld>
            <a:endParaRPr lang="zh-CN" altLang="en-US"/>
          </a:p>
        </p:txBody>
      </p:sp>
      <p:sp>
        <p:nvSpPr>
          <p:cNvPr id="5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242911-C180-4832-B605-475D93B4498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6143448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DDE187-EF42-4BA2-94A2-64B18D0CCBB1}" type="datetimeFigureOut">
              <a:rPr lang="zh-CN" altLang="en-US"/>
              <a:pPr>
                <a:defRPr/>
              </a:pPr>
              <a:t>2020/3/31</a:t>
            </a:fld>
            <a:endParaRPr lang="zh-CN" altLang="en-US"/>
          </a:p>
        </p:txBody>
      </p:sp>
      <p:sp>
        <p:nvSpPr>
          <p:cNvPr id="5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BB7E40-1F36-4630-B0C9-70668999AC7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7112562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BCE29C-BC0A-4CA5-A960-A857D81F8C9F}" type="datetimeFigureOut">
              <a:rPr lang="zh-CN" altLang="en-US"/>
              <a:pPr>
                <a:defRPr/>
              </a:pPr>
              <a:t>2020/3/31</a:t>
            </a:fld>
            <a:endParaRPr lang="zh-CN" altLang="en-US"/>
          </a:p>
        </p:txBody>
      </p:sp>
      <p:sp>
        <p:nvSpPr>
          <p:cNvPr id="5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F363E0-F929-4AB5-BA70-BE40BD676EB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448331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FC549C-9114-4AB5-821F-A4AF723FCFFD}" type="datetimeFigureOut">
              <a:rPr lang="zh-CN" altLang="en-US"/>
              <a:pPr>
                <a:defRPr/>
              </a:pPr>
              <a:t>2020/3/31</a:t>
            </a:fld>
            <a:endParaRPr lang="zh-CN" altLang="en-US"/>
          </a:p>
        </p:txBody>
      </p:sp>
      <p:sp>
        <p:nvSpPr>
          <p:cNvPr id="6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031F9F-83D9-4C24-876E-F339F2991CA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9860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618636024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A1A72C-AC80-460F-840D-47F6F525C811}" type="datetimeFigureOut">
              <a:rPr lang="zh-CN" altLang="en-US"/>
              <a:pPr>
                <a:defRPr/>
              </a:pPr>
              <a:t>2020/3/31</a:t>
            </a:fld>
            <a:endParaRPr lang="zh-CN" altLang="en-US"/>
          </a:p>
        </p:txBody>
      </p:sp>
      <p:sp>
        <p:nvSpPr>
          <p:cNvPr id="8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41476B-9092-47F9-8805-9CB46C372AE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3506055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ABD934-F35E-4F6B-ACE4-67BCC5AB5B52}" type="datetimeFigureOut">
              <a:rPr lang="zh-CN" altLang="en-US"/>
              <a:pPr>
                <a:defRPr/>
              </a:pPr>
              <a:t>2020/3/31</a:t>
            </a:fld>
            <a:endParaRPr lang="zh-CN" altLang="en-US"/>
          </a:p>
        </p:txBody>
      </p:sp>
      <p:sp>
        <p:nvSpPr>
          <p:cNvPr id="4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A53840-53B5-4F3E-9943-58EFDDD2EA4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9833492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9BFB3F-129F-4FCD-A0F1-F9EAC172476B}" type="datetimeFigureOut">
              <a:rPr lang="zh-CN" altLang="en-US"/>
              <a:pPr>
                <a:defRPr/>
              </a:pPr>
              <a:t>2020/3/31</a:t>
            </a:fld>
            <a:endParaRPr lang="zh-CN" altLang="en-US"/>
          </a:p>
        </p:txBody>
      </p:sp>
      <p:sp>
        <p:nvSpPr>
          <p:cNvPr id="3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D94D49-8296-420B-9784-4689E3A9377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0120302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5C74E1-219B-48FF-B79C-A07FE4CB503D}" type="datetimeFigureOut">
              <a:rPr lang="zh-CN" altLang="en-US"/>
              <a:pPr>
                <a:defRPr/>
              </a:pPr>
              <a:t>2020/3/31</a:t>
            </a:fld>
            <a:endParaRPr lang="zh-CN" altLang="en-US"/>
          </a:p>
        </p:txBody>
      </p:sp>
      <p:sp>
        <p:nvSpPr>
          <p:cNvPr id="6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A0E1B9-DC71-4C24-9B53-4086C7726C1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3678454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FDED3C-5A1A-4A68-B144-FA3C67958930}" type="datetimeFigureOut">
              <a:rPr lang="zh-CN" altLang="en-US"/>
              <a:pPr>
                <a:defRPr/>
              </a:pPr>
              <a:t>2020/3/31</a:t>
            </a:fld>
            <a:endParaRPr lang="zh-CN" altLang="en-US"/>
          </a:p>
        </p:txBody>
      </p:sp>
      <p:sp>
        <p:nvSpPr>
          <p:cNvPr id="6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4C3D5B-7442-4700-B67E-FD09B7E007B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3560528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C9DD4A-3CC5-45B6-A482-4AB6A6B89762}" type="datetimeFigureOut">
              <a:rPr lang="zh-CN" altLang="en-US"/>
              <a:pPr>
                <a:defRPr/>
              </a:pPr>
              <a:t>2020/3/31</a:t>
            </a:fld>
            <a:endParaRPr lang="zh-CN" altLang="en-US"/>
          </a:p>
        </p:txBody>
      </p:sp>
      <p:sp>
        <p:nvSpPr>
          <p:cNvPr id="5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65361F-8BA1-4EE0-ADC1-14A3CBBD544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0608774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77A792-6422-4EF6-B15E-EB1F52E2BEE1}" type="datetimeFigureOut">
              <a:rPr lang="zh-CN" altLang="en-US"/>
              <a:pPr>
                <a:defRPr/>
              </a:pPr>
              <a:t>2020/3/31</a:t>
            </a:fld>
            <a:endParaRPr lang="zh-CN" altLang="en-US"/>
          </a:p>
        </p:txBody>
      </p:sp>
      <p:sp>
        <p:nvSpPr>
          <p:cNvPr id="5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5ADB08-7017-46BD-9A32-1ED4370A313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1807109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434083-CE48-4089-976C-06B8D06E6541}" type="datetimeFigureOut">
              <a:rPr lang="zh-CN" altLang="en-US"/>
              <a:pPr>
                <a:defRPr/>
              </a:pPr>
              <a:t>2020/3/31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498483-75E9-4E8E-8E68-69E5D85BDAC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6348821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2FFA18-E4B4-408C-B807-0133E8B33AE2}" type="datetimeFigureOut">
              <a:rPr lang="zh-CN" altLang="en-US"/>
              <a:pPr>
                <a:defRPr/>
              </a:pPr>
              <a:t>2020/3/31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9A8808-54EA-459E-8173-9A79F340F1A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649396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EEF6C0-1915-4664-A7E8-4A0614B7B668}" type="datetimeFigureOut">
              <a:rPr lang="zh-CN" altLang="en-US"/>
              <a:pPr>
                <a:defRPr/>
              </a:pPr>
              <a:t>2020/3/31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A31E51-F7C7-4B42-8496-F2DF79597A0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8546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6190807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63E4B4-5067-4658-9419-369740CF08D3}" type="datetimeFigureOut">
              <a:rPr lang="zh-CN" altLang="en-US"/>
              <a:pPr>
                <a:defRPr/>
              </a:pPr>
              <a:t>2020/3/31</a:t>
            </a:fld>
            <a:endParaRPr lang="zh-CN" altLang="en-US"/>
          </a:p>
        </p:txBody>
      </p:sp>
      <p:sp>
        <p:nvSpPr>
          <p:cNvPr id="6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1D5A7D-AF29-480C-933A-E1055044C33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1829035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C778B4-4EFE-4A6F-AAE2-9BFB909778BF}" type="datetimeFigureOut">
              <a:rPr lang="zh-CN" altLang="en-US"/>
              <a:pPr>
                <a:defRPr/>
              </a:pPr>
              <a:t>2020/3/31</a:t>
            </a:fld>
            <a:endParaRPr lang="zh-CN" altLang="en-US"/>
          </a:p>
        </p:txBody>
      </p:sp>
      <p:sp>
        <p:nvSpPr>
          <p:cNvPr id="8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62885D-DC3C-4DB9-A014-6FFADFB799F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5558478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CC3A61-9BE5-45ED-9650-A68C48A705B8}" type="datetimeFigureOut">
              <a:rPr lang="zh-CN" altLang="en-US"/>
              <a:pPr>
                <a:defRPr/>
              </a:pPr>
              <a:t>2020/3/31</a:t>
            </a:fld>
            <a:endParaRPr lang="zh-CN" altLang="en-US"/>
          </a:p>
        </p:txBody>
      </p:sp>
      <p:sp>
        <p:nvSpPr>
          <p:cNvPr id="4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ACDBCB-737B-42FD-B474-B5F1FB36E94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4521783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B9C7FC-4410-47C6-A080-7E6F3DA065CF}" type="datetimeFigureOut">
              <a:rPr lang="zh-CN" altLang="en-US"/>
              <a:pPr>
                <a:defRPr/>
              </a:pPr>
              <a:t>2020/3/31</a:t>
            </a:fld>
            <a:endParaRPr lang="zh-CN" altLang="en-US"/>
          </a:p>
        </p:txBody>
      </p:sp>
      <p:sp>
        <p:nvSpPr>
          <p:cNvPr id="3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67F7B5-DA53-4ED8-87F6-BF335D52149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981364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24CF30-04C5-4CE6-8B4B-B74579010BE0}" type="datetimeFigureOut">
              <a:rPr lang="zh-CN" altLang="en-US"/>
              <a:pPr>
                <a:defRPr/>
              </a:pPr>
              <a:t>2020/3/31</a:t>
            </a:fld>
            <a:endParaRPr lang="zh-CN" altLang="en-US"/>
          </a:p>
        </p:txBody>
      </p:sp>
      <p:sp>
        <p:nvSpPr>
          <p:cNvPr id="6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14F94F-73C1-4C85-8DAE-4367A5426AC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5658957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E9431A-3B71-47B4-81AF-8674579AA652}" type="datetimeFigureOut">
              <a:rPr lang="zh-CN" altLang="en-US"/>
              <a:pPr>
                <a:defRPr/>
              </a:pPr>
              <a:t>2020/3/31</a:t>
            </a:fld>
            <a:endParaRPr lang="zh-CN" altLang="en-US"/>
          </a:p>
        </p:txBody>
      </p:sp>
      <p:sp>
        <p:nvSpPr>
          <p:cNvPr id="6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678183-695E-459D-B00C-AAEE3E8C9AE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824523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0BB66E-A16E-4219-A55D-A52FE9FF71B9}" type="datetimeFigureOut">
              <a:rPr lang="zh-CN" altLang="en-US"/>
              <a:pPr>
                <a:defRPr/>
              </a:pPr>
              <a:t>2020/3/31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0E95A0-4C3F-451F-BDCC-8736F15148D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7626526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185AFE-4B07-447C-82CC-F484FAD3D266}" type="datetimeFigureOut">
              <a:rPr lang="zh-CN" altLang="en-US"/>
              <a:pPr>
                <a:defRPr/>
              </a:pPr>
              <a:t>2020/3/31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C3CC34-3E7B-4E6A-A77B-C09798FA737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212250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4C85F5-4B54-4506-80FE-896FF74F5A63}" type="datetimeFigureOut">
              <a:rPr lang="zh-CN" altLang="en-US"/>
              <a:pPr>
                <a:defRPr/>
              </a:pPr>
              <a:t>2020/3/31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7F3FEB-D915-4F44-9593-CA4BDAE16EB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8698491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DD5499-9A7D-4710-AF8E-E3B203BDD00C}" type="datetimeFigureOut">
              <a:rPr lang="zh-CN" altLang="en-US"/>
              <a:pPr>
                <a:defRPr/>
              </a:pPr>
              <a:t>2020/3/31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605743-3EE0-4956-BCBF-28DD0DFDEF9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3382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28302029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5004EA-8AD5-425E-A635-7B8B6486CFDF}" type="datetimeFigureOut">
              <a:rPr lang="zh-CN" altLang="en-US"/>
              <a:pPr>
                <a:defRPr/>
              </a:pPr>
              <a:t>2020/3/31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05C1AD-1A9F-44CD-BFBE-B8F5ED60B63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7965030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49E5A3-12CE-4344-B355-7630826F132B}" type="datetimeFigureOut">
              <a:rPr lang="zh-CN" altLang="en-US"/>
              <a:pPr>
                <a:defRPr/>
              </a:pPr>
              <a:t>2020/3/31</a:t>
            </a:fld>
            <a:endParaRPr lang="zh-CN" altLang="en-US"/>
          </a:p>
        </p:txBody>
      </p:sp>
      <p:sp>
        <p:nvSpPr>
          <p:cNvPr id="6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2DD4F3-FCDF-4740-AC4E-99D93086D17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8634571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CC30E8-2601-4C06-AA18-A8C4FF228EC9}" type="datetimeFigureOut">
              <a:rPr lang="zh-CN" altLang="en-US"/>
              <a:pPr>
                <a:defRPr/>
              </a:pPr>
              <a:t>2020/3/31</a:t>
            </a:fld>
            <a:endParaRPr lang="zh-CN" altLang="en-US"/>
          </a:p>
        </p:txBody>
      </p:sp>
      <p:sp>
        <p:nvSpPr>
          <p:cNvPr id="8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EC0E31-3393-4F00-BEA1-B1598735D7B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5001519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7BDBCA-AB4B-4FD3-9510-C11CFC751386}" type="datetimeFigureOut">
              <a:rPr lang="zh-CN" altLang="en-US"/>
              <a:pPr>
                <a:defRPr/>
              </a:pPr>
              <a:t>2020/3/31</a:t>
            </a:fld>
            <a:endParaRPr lang="zh-CN" altLang="en-US"/>
          </a:p>
        </p:txBody>
      </p:sp>
      <p:sp>
        <p:nvSpPr>
          <p:cNvPr id="4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7C2D24-0778-45E3-ABAD-90D6B252AA6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918462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3B44DA-4BD6-411F-B631-36E96563F78C}" type="datetimeFigureOut">
              <a:rPr lang="zh-CN" altLang="en-US"/>
              <a:pPr>
                <a:defRPr/>
              </a:pPr>
              <a:t>2020/3/31</a:t>
            </a:fld>
            <a:endParaRPr lang="zh-CN" altLang="en-US"/>
          </a:p>
        </p:txBody>
      </p:sp>
      <p:sp>
        <p:nvSpPr>
          <p:cNvPr id="3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4255A3-77A6-4BD7-B77E-9A66337970D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995086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E6B0B2-7AD4-4E82-8D6C-3A78A09626FF}" type="datetimeFigureOut">
              <a:rPr lang="zh-CN" altLang="en-US"/>
              <a:pPr>
                <a:defRPr/>
              </a:pPr>
              <a:t>2020/3/31</a:t>
            </a:fld>
            <a:endParaRPr lang="zh-CN" altLang="en-US"/>
          </a:p>
        </p:txBody>
      </p:sp>
      <p:sp>
        <p:nvSpPr>
          <p:cNvPr id="6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9BC8AD-328B-456D-8A00-6E575EE0F7B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4612691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D25669-46E2-4EC2-B608-CA3B6B47F0BE}" type="datetimeFigureOut">
              <a:rPr lang="zh-CN" altLang="en-US"/>
              <a:pPr>
                <a:defRPr/>
              </a:pPr>
              <a:t>2020/3/31</a:t>
            </a:fld>
            <a:endParaRPr lang="zh-CN" altLang="en-US"/>
          </a:p>
        </p:txBody>
      </p:sp>
      <p:sp>
        <p:nvSpPr>
          <p:cNvPr id="6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A63B90-1BF3-4E1E-AB48-4C3DF69C67B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1070176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CA8F54-972B-4263-97B0-48D4C25A963E}" type="datetimeFigureOut">
              <a:rPr lang="zh-CN" altLang="en-US"/>
              <a:pPr>
                <a:defRPr/>
              </a:pPr>
              <a:t>2020/3/31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B8CF99-7F04-4DCF-85DB-59F186370FE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297229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60638E-E437-4C13-B710-1F682E79F1E8}" type="datetimeFigureOut">
              <a:rPr lang="zh-CN" altLang="en-US"/>
              <a:pPr>
                <a:defRPr/>
              </a:pPr>
              <a:t>2020/3/31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49914A-230C-436A-BC6E-7695E87CE7F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1159375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81F2EC-60EF-4338-9D63-CC1CC3930C0A}" type="datetimeFigureOut">
              <a:rPr lang="zh-CN" altLang="en-US"/>
              <a:pPr>
                <a:defRPr/>
              </a:pPr>
              <a:t>2020/3/31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59DBD8-A83D-47F1-BB76-F7FCA22BCBE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1125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240416977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B6DACB-1FAF-44B8-9F21-B77C09E736B8}" type="datetimeFigureOut">
              <a:rPr lang="zh-CN" altLang="en-US"/>
              <a:pPr>
                <a:defRPr/>
              </a:pPr>
              <a:t>2020/3/31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0113E2-C03E-4F12-A964-39B803A8FF9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685856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01F193-ACCB-4DE6-B5D6-412F42C8B5F3}" type="datetimeFigureOut">
              <a:rPr lang="zh-CN" altLang="en-US"/>
              <a:pPr>
                <a:defRPr/>
              </a:pPr>
              <a:t>2020/3/31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65D538-E56D-4651-A21E-EE7112CB940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531003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7DAA12-1C9F-4F7D-82BF-9B25EA55B65A}" type="datetimeFigureOut">
              <a:rPr lang="zh-CN" altLang="en-US"/>
              <a:pPr>
                <a:defRPr/>
              </a:pPr>
              <a:t>2020/3/31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9AD7E3-AD53-43BC-97AD-0501A63D107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7071732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763592-A65E-4B13-963D-F69E5FC879C4}" type="datetimeFigureOut">
              <a:rPr lang="zh-CN" altLang="en-US"/>
              <a:pPr>
                <a:defRPr/>
              </a:pPr>
              <a:t>2020/3/31</a:t>
            </a:fld>
            <a:endParaRPr lang="zh-CN" altLang="en-US"/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A09468-6E6B-41BF-A6AF-713477D8A18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9386124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F0B8F6-ADDE-44B1-9436-3F95059BA5BD}" type="datetimeFigureOut">
              <a:rPr lang="zh-CN" altLang="en-US"/>
              <a:pPr>
                <a:defRPr/>
              </a:pPr>
              <a:t>2020/3/31</a:t>
            </a:fld>
            <a:endParaRPr lang="zh-CN" altLang="en-US"/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E07277-A5E0-4805-A215-BA70044FA34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6188725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8FED9E-0111-4C65-BD59-D3BC7802BAD3}" type="datetimeFigureOut">
              <a:rPr lang="zh-CN" altLang="en-US"/>
              <a:pPr>
                <a:defRPr/>
              </a:pPr>
              <a:t>2020/3/31</a:t>
            </a:fld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CFEE94-58C3-4211-B5F9-56159BDCEF5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8335179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10151C-06B6-4C84-9DCA-B4444D0B70FF}" type="datetimeFigureOut">
              <a:rPr lang="zh-CN" altLang="en-US"/>
              <a:pPr>
                <a:defRPr/>
              </a:pPr>
              <a:t>2020/3/31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E9D655-F06A-4544-BD1C-05B2B4B9F71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4035293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4E9B8A-58C8-4C0F-9A51-5210A1016F37}" type="datetimeFigureOut">
              <a:rPr lang="zh-CN" altLang="en-US"/>
              <a:pPr>
                <a:defRPr/>
              </a:pPr>
              <a:t>2020/3/31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3E9982-E62D-43B4-B1B1-0B072F232BE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4846939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208BE8-043C-44EE-92E0-ACA965C2F6AC}" type="datetimeFigureOut">
              <a:rPr lang="zh-CN" altLang="en-US"/>
              <a:pPr>
                <a:defRPr/>
              </a:pPr>
              <a:t>2020/3/31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32B2C4-56B5-48A7-A036-2270829E32A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2289648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A7222D-C51F-425B-9EC7-39A4642EB8F3}" type="datetimeFigureOut">
              <a:rPr lang="zh-CN" altLang="en-US"/>
              <a:pPr>
                <a:defRPr/>
              </a:pPr>
              <a:t>2020/3/31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1AED5A-1FB8-41D3-89B0-E37093CA87D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7032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7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2.xml"/><Relationship Id="rId1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21.xml"/><Relationship Id="rId5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20.xml"/><Relationship Id="rId4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9.xml"/><Relationship Id="rId14" Type="http://schemas.openxmlformats.org/officeDocument/2006/relationships/image" Target="../media/image4.png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9.xml"/><Relationship Id="rId3" Type="http://schemas.openxmlformats.org/officeDocument/2006/relationships/slideLayout" Target="../slideLayouts/slideLayout124.xml"/><Relationship Id="rId7" Type="http://schemas.openxmlformats.org/officeDocument/2006/relationships/slideLayout" Target="../slideLayouts/slideLayout128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23.xml"/><Relationship Id="rId1" Type="http://schemas.openxmlformats.org/officeDocument/2006/relationships/slideLayout" Target="../slideLayouts/slideLayout122.xml"/><Relationship Id="rId6" Type="http://schemas.openxmlformats.org/officeDocument/2006/relationships/slideLayout" Target="../slideLayouts/slideLayout127.xml"/><Relationship Id="rId11" Type="http://schemas.openxmlformats.org/officeDocument/2006/relationships/slideLayout" Target="../slideLayouts/slideLayout132.xml"/><Relationship Id="rId5" Type="http://schemas.openxmlformats.org/officeDocument/2006/relationships/slideLayout" Target="../slideLayouts/slideLayout126.xml"/><Relationship Id="rId10" Type="http://schemas.openxmlformats.org/officeDocument/2006/relationships/slideLayout" Target="../slideLayouts/slideLayout131.xml"/><Relationship Id="rId4" Type="http://schemas.openxmlformats.org/officeDocument/2006/relationships/slideLayout" Target="../slideLayouts/slideLayout125.xml"/><Relationship Id="rId9" Type="http://schemas.openxmlformats.org/officeDocument/2006/relationships/slideLayout" Target="../slideLayouts/slideLayout130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0.xml"/><Relationship Id="rId3" Type="http://schemas.openxmlformats.org/officeDocument/2006/relationships/slideLayout" Target="../slideLayouts/slideLayout135.xml"/><Relationship Id="rId7" Type="http://schemas.openxmlformats.org/officeDocument/2006/relationships/slideLayout" Target="../slideLayouts/slideLayout139.xml"/><Relationship Id="rId12" Type="http://schemas.openxmlformats.org/officeDocument/2006/relationships/theme" Target="../theme/theme13.xml"/><Relationship Id="rId2" Type="http://schemas.openxmlformats.org/officeDocument/2006/relationships/slideLayout" Target="../slideLayouts/slideLayout134.xml"/><Relationship Id="rId1" Type="http://schemas.openxmlformats.org/officeDocument/2006/relationships/slideLayout" Target="../slideLayouts/slideLayout133.xml"/><Relationship Id="rId6" Type="http://schemas.openxmlformats.org/officeDocument/2006/relationships/slideLayout" Target="../slideLayouts/slideLayout138.xml"/><Relationship Id="rId11" Type="http://schemas.openxmlformats.org/officeDocument/2006/relationships/slideLayout" Target="../slideLayouts/slideLayout143.xml"/><Relationship Id="rId5" Type="http://schemas.openxmlformats.org/officeDocument/2006/relationships/slideLayout" Target="../slideLayouts/slideLayout137.xml"/><Relationship Id="rId10" Type="http://schemas.openxmlformats.org/officeDocument/2006/relationships/slideLayout" Target="../slideLayouts/slideLayout142.xml"/><Relationship Id="rId4" Type="http://schemas.openxmlformats.org/officeDocument/2006/relationships/slideLayout" Target="../slideLayouts/slideLayout136.xml"/><Relationship Id="rId9" Type="http://schemas.openxmlformats.org/officeDocument/2006/relationships/slideLayout" Target="../slideLayouts/slideLayout141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1.xml"/><Relationship Id="rId3" Type="http://schemas.openxmlformats.org/officeDocument/2006/relationships/slideLayout" Target="../slideLayouts/slideLayout146.xml"/><Relationship Id="rId7" Type="http://schemas.openxmlformats.org/officeDocument/2006/relationships/slideLayout" Target="../slideLayouts/slideLayout150.xml"/><Relationship Id="rId12" Type="http://schemas.openxmlformats.org/officeDocument/2006/relationships/theme" Target="../theme/theme14.xml"/><Relationship Id="rId2" Type="http://schemas.openxmlformats.org/officeDocument/2006/relationships/slideLayout" Target="../slideLayouts/slideLayout145.xml"/><Relationship Id="rId1" Type="http://schemas.openxmlformats.org/officeDocument/2006/relationships/slideLayout" Target="../slideLayouts/slideLayout144.xml"/><Relationship Id="rId6" Type="http://schemas.openxmlformats.org/officeDocument/2006/relationships/slideLayout" Target="../slideLayouts/slideLayout149.xml"/><Relationship Id="rId11" Type="http://schemas.openxmlformats.org/officeDocument/2006/relationships/slideLayout" Target="../slideLayouts/slideLayout154.xml"/><Relationship Id="rId5" Type="http://schemas.openxmlformats.org/officeDocument/2006/relationships/slideLayout" Target="../slideLayouts/slideLayout148.xml"/><Relationship Id="rId10" Type="http://schemas.openxmlformats.org/officeDocument/2006/relationships/slideLayout" Target="../slideLayouts/slideLayout153.xml"/><Relationship Id="rId4" Type="http://schemas.openxmlformats.org/officeDocument/2006/relationships/slideLayout" Target="../slideLayouts/slideLayout147.xml"/><Relationship Id="rId9" Type="http://schemas.openxmlformats.org/officeDocument/2006/relationships/slideLayout" Target="../slideLayouts/slideLayout152.xml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2.xml"/><Relationship Id="rId3" Type="http://schemas.openxmlformats.org/officeDocument/2006/relationships/slideLayout" Target="../slideLayouts/slideLayout157.xml"/><Relationship Id="rId7" Type="http://schemas.openxmlformats.org/officeDocument/2006/relationships/slideLayout" Target="../slideLayouts/slideLayout161.xml"/><Relationship Id="rId12" Type="http://schemas.openxmlformats.org/officeDocument/2006/relationships/theme" Target="../theme/theme15.xml"/><Relationship Id="rId2" Type="http://schemas.openxmlformats.org/officeDocument/2006/relationships/slideLayout" Target="../slideLayouts/slideLayout156.xml"/><Relationship Id="rId1" Type="http://schemas.openxmlformats.org/officeDocument/2006/relationships/slideLayout" Target="../slideLayouts/slideLayout155.xml"/><Relationship Id="rId6" Type="http://schemas.openxmlformats.org/officeDocument/2006/relationships/slideLayout" Target="../slideLayouts/slideLayout160.xml"/><Relationship Id="rId11" Type="http://schemas.openxmlformats.org/officeDocument/2006/relationships/slideLayout" Target="../slideLayouts/slideLayout165.xml"/><Relationship Id="rId5" Type="http://schemas.openxmlformats.org/officeDocument/2006/relationships/slideLayout" Target="../slideLayouts/slideLayout159.xml"/><Relationship Id="rId10" Type="http://schemas.openxmlformats.org/officeDocument/2006/relationships/slideLayout" Target="../slideLayouts/slideLayout164.xml"/><Relationship Id="rId4" Type="http://schemas.openxmlformats.org/officeDocument/2006/relationships/slideLayout" Target="../slideLayouts/slideLayout158.xml"/><Relationship Id="rId9" Type="http://schemas.openxmlformats.org/officeDocument/2006/relationships/slideLayout" Target="../slideLayouts/slideLayout163.xml"/></Relationships>
</file>

<file path=ppt/slideMasters/_rels/slideMaster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3.xml"/><Relationship Id="rId3" Type="http://schemas.openxmlformats.org/officeDocument/2006/relationships/slideLayout" Target="../slideLayouts/slideLayout168.xml"/><Relationship Id="rId7" Type="http://schemas.openxmlformats.org/officeDocument/2006/relationships/slideLayout" Target="../slideLayouts/slideLayout172.xml"/><Relationship Id="rId12" Type="http://schemas.openxmlformats.org/officeDocument/2006/relationships/theme" Target="../theme/theme16.xml"/><Relationship Id="rId2" Type="http://schemas.openxmlformats.org/officeDocument/2006/relationships/slideLayout" Target="../slideLayouts/slideLayout167.xml"/><Relationship Id="rId1" Type="http://schemas.openxmlformats.org/officeDocument/2006/relationships/slideLayout" Target="../slideLayouts/slideLayout166.xml"/><Relationship Id="rId6" Type="http://schemas.openxmlformats.org/officeDocument/2006/relationships/slideLayout" Target="../slideLayouts/slideLayout171.xml"/><Relationship Id="rId11" Type="http://schemas.openxmlformats.org/officeDocument/2006/relationships/slideLayout" Target="../slideLayouts/slideLayout176.xml"/><Relationship Id="rId5" Type="http://schemas.openxmlformats.org/officeDocument/2006/relationships/slideLayout" Target="../slideLayouts/slideLayout170.xml"/><Relationship Id="rId10" Type="http://schemas.openxmlformats.org/officeDocument/2006/relationships/slideLayout" Target="../slideLayouts/slideLayout175.xml"/><Relationship Id="rId4" Type="http://schemas.openxmlformats.org/officeDocument/2006/relationships/slideLayout" Target="../slideLayouts/slideLayout169.xml"/><Relationship Id="rId9" Type="http://schemas.openxmlformats.org/officeDocument/2006/relationships/slideLayout" Target="../slideLayouts/slideLayout174.xml"/></Relationships>
</file>

<file path=ppt/slideMasters/_rels/slideMaster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4.xml"/><Relationship Id="rId3" Type="http://schemas.openxmlformats.org/officeDocument/2006/relationships/slideLayout" Target="../slideLayouts/slideLayout179.xml"/><Relationship Id="rId7" Type="http://schemas.openxmlformats.org/officeDocument/2006/relationships/slideLayout" Target="../slideLayouts/slideLayout183.xml"/><Relationship Id="rId12" Type="http://schemas.openxmlformats.org/officeDocument/2006/relationships/theme" Target="../theme/theme17.xml"/><Relationship Id="rId2" Type="http://schemas.openxmlformats.org/officeDocument/2006/relationships/slideLayout" Target="../slideLayouts/slideLayout178.xml"/><Relationship Id="rId1" Type="http://schemas.openxmlformats.org/officeDocument/2006/relationships/slideLayout" Target="../slideLayouts/slideLayout177.xml"/><Relationship Id="rId6" Type="http://schemas.openxmlformats.org/officeDocument/2006/relationships/slideLayout" Target="../slideLayouts/slideLayout182.xml"/><Relationship Id="rId11" Type="http://schemas.openxmlformats.org/officeDocument/2006/relationships/slideLayout" Target="../slideLayouts/slideLayout187.xml"/><Relationship Id="rId5" Type="http://schemas.openxmlformats.org/officeDocument/2006/relationships/slideLayout" Target="../slideLayouts/slideLayout181.xml"/><Relationship Id="rId10" Type="http://schemas.openxmlformats.org/officeDocument/2006/relationships/slideLayout" Target="../slideLayouts/slideLayout186.xml"/><Relationship Id="rId4" Type="http://schemas.openxmlformats.org/officeDocument/2006/relationships/slideLayout" Target="../slideLayouts/slideLayout180.xml"/><Relationship Id="rId9" Type="http://schemas.openxmlformats.org/officeDocument/2006/relationships/slideLayout" Target="../slideLayouts/slideLayout185.xml"/></Relationships>
</file>

<file path=ppt/slideMasters/_rels/slideMaster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5.xml"/><Relationship Id="rId3" Type="http://schemas.openxmlformats.org/officeDocument/2006/relationships/slideLayout" Target="../slideLayouts/slideLayout190.xml"/><Relationship Id="rId7" Type="http://schemas.openxmlformats.org/officeDocument/2006/relationships/slideLayout" Target="../slideLayouts/slideLayout194.xml"/><Relationship Id="rId12" Type="http://schemas.openxmlformats.org/officeDocument/2006/relationships/theme" Target="../theme/theme18.xml"/><Relationship Id="rId2" Type="http://schemas.openxmlformats.org/officeDocument/2006/relationships/slideLayout" Target="../slideLayouts/slideLayout189.xml"/><Relationship Id="rId1" Type="http://schemas.openxmlformats.org/officeDocument/2006/relationships/slideLayout" Target="../slideLayouts/slideLayout188.xml"/><Relationship Id="rId6" Type="http://schemas.openxmlformats.org/officeDocument/2006/relationships/slideLayout" Target="../slideLayouts/slideLayout193.xml"/><Relationship Id="rId11" Type="http://schemas.openxmlformats.org/officeDocument/2006/relationships/slideLayout" Target="../slideLayouts/slideLayout198.xml"/><Relationship Id="rId5" Type="http://schemas.openxmlformats.org/officeDocument/2006/relationships/slideLayout" Target="../slideLayouts/slideLayout192.xml"/><Relationship Id="rId10" Type="http://schemas.openxmlformats.org/officeDocument/2006/relationships/slideLayout" Target="../slideLayouts/slideLayout197.xml"/><Relationship Id="rId4" Type="http://schemas.openxmlformats.org/officeDocument/2006/relationships/slideLayout" Target="../slideLayouts/slideLayout191.xml"/><Relationship Id="rId9" Type="http://schemas.openxmlformats.org/officeDocument/2006/relationships/slideLayout" Target="../slideLayouts/slideLayout196.xml"/></Relationships>
</file>

<file path=ppt/slideMasters/_rels/slideMaster1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6.xml"/><Relationship Id="rId3" Type="http://schemas.openxmlformats.org/officeDocument/2006/relationships/slideLayout" Target="../slideLayouts/slideLayout201.xml"/><Relationship Id="rId7" Type="http://schemas.openxmlformats.org/officeDocument/2006/relationships/slideLayout" Target="../slideLayouts/slideLayout205.xml"/><Relationship Id="rId12" Type="http://schemas.openxmlformats.org/officeDocument/2006/relationships/theme" Target="../theme/theme19.xml"/><Relationship Id="rId2" Type="http://schemas.openxmlformats.org/officeDocument/2006/relationships/slideLayout" Target="../slideLayouts/slideLayout200.xml"/><Relationship Id="rId1" Type="http://schemas.openxmlformats.org/officeDocument/2006/relationships/slideLayout" Target="../slideLayouts/slideLayout199.xml"/><Relationship Id="rId6" Type="http://schemas.openxmlformats.org/officeDocument/2006/relationships/slideLayout" Target="../slideLayouts/slideLayout204.xml"/><Relationship Id="rId11" Type="http://schemas.openxmlformats.org/officeDocument/2006/relationships/slideLayout" Target="../slideLayouts/slideLayout209.xml"/><Relationship Id="rId5" Type="http://schemas.openxmlformats.org/officeDocument/2006/relationships/slideLayout" Target="../slideLayouts/slideLayout203.xml"/><Relationship Id="rId10" Type="http://schemas.openxmlformats.org/officeDocument/2006/relationships/slideLayout" Target="../slideLayouts/slideLayout208.xml"/><Relationship Id="rId4" Type="http://schemas.openxmlformats.org/officeDocument/2006/relationships/slideLayout" Target="../slideLayouts/slideLayout202.xml"/><Relationship Id="rId9" Type="http://schemas.openxmlformats.org/officeDocument/2006/relationships/slideLayout" Target="../slideLayouts/slideLayout207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2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7.xml"/><Relationship Id="rId3" Type="http://schemas.openxmlformats.org/officeDocument/2006/relationships/slideLayout" Target="../slideLayouts/slideLayout212.xml"/><Relationship Id="rId7" Type="http://schemas.openxmlformats.org/officeDocument/2006/relationships/slideLayout" Target="../slideLayouts/slideLayout216.xml"/><Relationship Id="rId12" Type="http://schemas.openxmlformats.org/officeDocument/2006/relationships/theme" Target="../theme/theme20.xml"/><Relationship Id="rId2" Type="http://schemas.openxmlformats.org/officeDocument/2006/relationships/slideLayout" Target="../slideLayouts/slideLayout211.xml"/><Relationship Id="rId1" Type="http://schemas.openxmlformats.org/officeDocument/2006/relationships/slideLayout" Target="../slideLayouts/slideLayout210.xml"/><Relationship Id="rId6" Type="http://schemas.openxmlformats.org/officeDocument/2006/relationships/slideLayout" Target="../slideLayouts/slideLayout215.xml"/><Relationship Id="rId11" Type="http://schemas.openxmlformats.org/officeDocument/2006/relationships/slideLayout" Target="../slideLayouts/slideLayout220.xml"/><Relationship Id="rId5" Type="http://schemas.openxmlformats.org/officeDocument/2006/relationships/slideLayout" Target="../slideLayouts/slideLayout214.xml"/><Relationship Id="rId10" Type="http://schemas.openxmlformats.org/officeDocument/2006/relationships/slideLayout" Target="../slideLayouts/slideLayout219.xml"/><Relationship Id="rId4" Type="http://schemas.openxmlformats.org/officeDocument/2006/relationships/slideLayout" Target="../slideLayouts/slideLayout213.xml"/><Relationship Id="rId9" Type="http://schemas.openxmlformats.org/officeDocument/2006/relationships/slideLayout" Target="../slideLayouts/slideLayout218.xml"/></Relationships>
</file>

<file path=ppt/slideMasters/_rels/slideMaster2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8.xml"/><Relationship Id="rId3" Type="http://schemas.openxmlformats.org/officeDocument/2006/relationships/slideLayout" Target="../slideLayouts/slideLayout223.xml"/><Relationship Id="rId7" Type="http://schemas.openxmlformats.org/officeDocument/2006/relationships/slideLayout" Target="../slideLayouts/slideLayout227.xml"/><Relationship Id="rId12" Type="http://schemas.openxmlformats.org/officeDocument/2006/relationships/theme" Target="../theme/theme21.xml"/><Relationship Id="rId2" Type="http://schemas.openxmlformats.org/officeDocument/2006/relationships/slideLayout" Target="../slideLayouts/slideLayout222.xml"/><Relationship Id="rId1" Type="http://schemas.openxmlformats.org/officeDocument/2006/relationships/slideLayout" Target="../slideLayouts/slideLayout221.xml"/><Relationship Id="rId6" Type="http://schemas.openxmlformats.org/officeDocument/2006/relationships/slideLayout" Target="../slideLayouts/slideLayout226.xml"/><Relationship Id="rId11" Type="http://schemas.openxmlformats.org/officeDocument/2006/relationships/slideLayout" Target="../slideLayouts/slideLayout231.xml"/><Relationship Id="rId5" Type="http://schemas.openxmlformats.org/officeDocument/2006/relationships/slideLayout" Target="../slideLayouts/slideLayout225.xml"/><Relationship Id="rId10" Type="http://schemas.openxmlformats.org/officeDocument/2006/relationships/slideLayout" Target="../slideLayouts/slideLayout230.xml"/><Relationship Id="rId4" Type="http://schemas.openxmlformats.org/officeDocument/2006/relationships/slideLayout" Target="../slideLayouts/slideLayout224.xml"/><Relationship Id="rId9" Type="http://schemas.openxmlformats.org/officeDocument/2006/relationships/slideLayout" Target="../slideLayouts/slideLayout22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2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6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12188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图片 6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12188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5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fld id="{BF18F249-C29C-44EF-B1D4-76B316809235}" type="datetimeFigureOut">
              <a:rPr lang="zh-CN" altLang="en-US"/>
              <a:pPr>
                <a:defRPr/>
              </a:pPr>
              <a:t>2020/3/31</a:t>
            </a:fld>
            <a:endParaRPr lang="zh-CN" altLang="en-US"/>
          </a:p>
        </p:txBody>
      </p:sp>
      <p:sp>
        <p:nvSpPr>
          <p:cNvPr id="13316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317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fld id="{20419C71-DEA6-4F28-B419-97AA883E151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8" r:id="rId1"/>
    <p:sldLayoutId id="2147483839" r:id="rId2"/>
    <p:sldLayoutId id="2147483840" r:id="rId3"/>
    <p:sldLayoutId id="2147483841" r:id="rId4"/>
    <p:sldLayoutId id="2147483842" r:id="rId5"/>
    <p:sldLayoutId id="2147483843" r:id="rId6"/>
    <p:sldLayoutId id="2147483844" r:id="rId7"/>
    <p:sldLayoutId id="2147483845" r:id="rId8"/>
    <p:sldLayoutId id="2147483846" r:id="rId9"/>
    <p:sldLayoutId id="2147483847" r:id="rId10"/>
    <p:sldLayoutId id="2147483848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图片 6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88" y="836613"/>
            <a:ext cx="4914900" cy="506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9" name="矩形 7"/>
          <p:cNvSpPr>
            <a:spLocks noChangeArrowheads="1"/>
          </p:cNvSpPr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89803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4340" name="矩形 2"/>
          <p:cNvSpPr>
            <a:spLocks/>
          </p:cNvSpPr>
          <p:nvPr userDrawn="1"/>
        </p:nvSpPr>
        <p:spPr bwMode="auto">
          <a:xfrm>
            <a:off x="0" y="5391150"/>
            <a:ext cx="12196763" cy="1325563"/>
          </a:xfrm>
          <a:custGeom>
            <a:avLst/>
            <a:gdLst>
              <a:gd name="T0" fmla="*/ 0 w 9144000"/>
              <a:gd name="T1" fmla="*/ 0 h 986547"/>
              <a:gd name="T2" fmla="*/ 12183923 w 9144000"/>
              <a:gd name="T3" fmla="*/ 90530 h 986547"/>
              <a:gd name="T4" fmla="*/ 12196763 w 9144000"/>
              <a:gd name="T5" fmla="*/ 1230190 h 986547"/>
              <a:gd name="T6" fmla="*/ 0 w 9144000"/>
              <a:gd name="T7" fmla="*/ 1230190 h 986547"/>
              <a:gd name="T8" fmla="*/ 0 w 9144000"/>
              <a:gd name="T9" fmla="*/ 0 h 98654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144000" h="986547">
                <a:moveTo>
                  <a:pt x="0" y="0"/>
                </a:moveTo>
                <a:cubicBezTo>
                  <a:pt x="2258729" y="1963553"/>
                  <a:pt x="5821913" y="455460"/>
                  <a:pt x="9134374" y="67377"/>
                </a:cubicBezTo>
                <a:lnTo>
                  <a:pt x="9144000" y="915566"/>
                </a:lnTo>
                <a:lnTo>
                  <a:pt x="0" y="915566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D1D100"/>
              </a:gs>
              <a:gs pos="1942">
                <a:srgbClr val="D1D100"/>
              </a:gs>
              <a:gs pos="60001">
                <a:srgbClr val="FFC000"/>
              </a:gs>
              <a:gs pos="100000">
                <a:srgbClr val="FFFF0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4341" name="矩形 2"/>
          <p:cNvSpPr>
            <a:spLocks/>
          </p:cNvSpPr>
          <p:nvPr userDrawn="1"/>
        </p:nvSpPr>
        <p:spPr bwMode="auto">
          <a:xfrm>
            <a:off x="4763" y="5530850"/>
            <a:ext cx="12195175" cy="1227138"/>
          </a:xfrm>
          <a:custGeom>
            <a:avLst/>
            <a:gdLst>
              <a:gd name="T0" fmla="*/ 0 w 9144000"/>
              <a:gd name="T1" fmla="*/ 0 h 915566"/>
              <a:gd name="T2" fmla="*/ 12182337 w 9144000"/>
              <a:gd name="T3" fmla="*/ 90306 h 915566"/>
              <a:gd name="T4" fmla="*/ 12195175 w 9144000"/>
              <a:gd name="T5" fmla="*/ 1227138 h 915566"/>
              <a:gd name="T6" fmla="*/ 0 w 9144000"/>
              <a:gd name="T7" fmla="*/ 1227138 h 915566"/>
              <a:gd name="T8" fmla="*/ 0 w 9144000"/>
              <a:gd name="T9" fmla="*/ 0 h 91556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144000" h="915566">
                <a:moveTo>
                  <a:pt x="0" y="0"/>
                </a:moveTo>
                <a:cubicBezTo>
                  <a:pt x="2123974" y="1876926"/>
                  <a:pt x="6105625" y="125128"/>
                  <a:pt x="9134374" y="67377"/>
                </a:cubicBezTo>
                <a:lnTo>
                  <a:pt x="9144000" y="915566"/>
                </a:lnTo>
                <a:lnTo>
                  <a:pt x="0" y="915566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F6F9FC"/>
              </a:gs>
              <a:gs pos="61000">
                <a:srgbClr val="006059"/>
              </a:gs>
              <a:gs pos="100000">
                <a:srgbClr val="D9D9D9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4342" name="矩形 2"/>
          <p:cNvSpPr>
            <a:spLocks/>
          </p:cNvSpPr>
          <p:nvPr userDrawn="1"/>
        </p:nvSpPr>
        <p:spPr bwMode="auto">
          <a:xfrm>
            <a:off x="0" y="5630863"/>
            <a:ext cx="12196763" cy="1227137"/>
          </a:xfrm>
          <a:custGeom>
            <a:avLst/>
            <a:gdLst>
              <a:gd name="T0" fmla="*/ 0 w 9144000"/>
              <a:gd name="T1" fmla="*/ 0 h 915566"/>
              <a:gd name="T2" fmla="*/ 12183923 w 9144000"/>
              <a:gd name="T3" fmla="*/ 90306 h 915566"/>
              <a:gd name="T4" fmla="*/ 12196763 w 9144000"/>
              <a:gd name="T5" fmla="*/ 1227137 h 915566"/>
              <a:gd name="T6" fmla="*/ 0 w 9144000"/>
              <a:gd name="T7" fmla="*/ 1227137 h 915566"/>
              <a:gd name="T8" fmla="*/ 0 w 9144000"/>
              <a:gd name="T9" fmla="*/ 0 h 91556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144000" h="915566">
                <a:moveTo>
                  <a:pt x="0" y="0"/>
                </a:moveTo>
                <a:cubicBezTo>
                  <a:pt x="2431983" y="1636294"/>
                  <a:pt x="6105625" y="125128"/>
                  <a:pt x="9134374" y="67377"/>
                </a:cubicBezTo>
                <a:lnTo>
                  <a:pt x="9144000" y="915566"/>
                </a:lnTo>
                <a:lnTo>
                  <a:pt x="0" y="915566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F6F9FC"/>
              </a:gs>
              <a:gs pos="48000">
                <a:srgbClr val="006059"/>
              </a:gs>
              <a:gs pos="100000">
                <a:srgbClr val="D9D9D9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4343" name="矩形 2"/>
          <p:cNvSpPr>
            <a:spLocks/>
          </p:cNvSpPr>
          <p:nvPr userDrawn="1"/>
        </p:nvSpPr>
        <p:spPr bwMode="auto">
          <a:xfrm>
            <a:off x="0" y="5729288"/>
            <a:ext cx="12196763" cy="1230312"/>
          </a:xfrm>
          <a:custGeom>
            <a:avLst/>
            <a:gdLst>
              <a:gd name="T0" fmla="*/ 0 w 9144000"/>
              <a:gd name="T1" fmla="*/ 0 h 915566"/>
              <a:gd name="T2" fmla="*/ 12196763 w 9144000"/>
              <a:gd name="T3" fmla="*/ 0 h 915566"/>
              <a:gd name="T4" fmla="*/ 12196763 w 9144000"/>
              <a:gd name="T5" fmla="*/ 1230312 h 915566"/>
              <a:gd name="T6" fmla="*/ 0 w 9144000"/>
              <a:gd name="T7" fmla="*/ 1230312 h 915566"/>
              <a:gd name="T8" fmla="*/ 0 w 9144000"/>
              <a:gd name="T9" fmla="*/ 0 h 91556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144000" h="915566">
                <a:moveTo>
                  <a:pt x="0" y="0"/>
                </a:moveTo>
                <a:cubicBezTo>
                  <a:pt x="2431983" y="1636294"/>
                  <a:pt x="6096000" y="0"/>
                  <a:pt x="9144000" y="0"/>
                </a:cubicBezTo>
                <a:lnTo>
                  <a:pt x="9144000" y="915566"/>
                </a:lnTo>
                <a:lnTo>
                  <a:pt x="0" y="915566"/>
                </a:lnTo>
                <a:lnTo>
                  <a:pt x="0" y="0"/>
                </a:lnTo>
                <a:close/>
              </a:path>
            </a:pathLst>
          </a:custGeom>
          <a:solidFill>
            <a:srgbClr val="00827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4344" name="矩形 2"/>
          <p:cNvSpPr>
            <a:spLocks/>
          </p:cNvSpPr>
          <p:nvPr userDrawn="1"/>
        </p:nvSpPr>
        <p:spPr bwMode="auto">
          <a:xfrm>
            <a:off x="-3175" y="6502400"/>
            <a:ext cx="12195175" cy="461963"/>
          </a:xfrm>
          <a:custGeom>
            <a:avLst/>
            <a:gdLst>
              <a:gd name="T0" fmla="*/ 0 w 9144000"/>
              <a:gd name="T1" fmla="*/ 786 h 917126"/>
              <a:gd name="T2" fmla="*/ 12195175 w 9144000"/>
              <a:gd name="T3" fmla="*/ 786 h 917126"/>
              <a:gd name="T4" fmla="*/ 12195175 w 9144000"/>
              <a:gd name="T5" fmla="*/ 461963 h 917126"/>
              <a:gd name="T6" fmla="*/ 0 w 9144000"/>
              <a:gd name="T7" fmla="*/ 461963 h 917126"/>
              <a:gd name="T8" fmla="*/ 0 w 9144000"/>
              <a:gd name="T9" fmla="*/ 786 h 91712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144000" h="917126">
                <a:moveTo>
                  <a:pt x="0" y="1560"/>
                </a:moveTo>
                <a:cubicBezTo>
                  <a:pt x="2198901" y="1799219"/>
                  <a:pt x="6113930" y="-61193"/>
                  <a:pt x="9144000" y="1560"/>
                </a:cubicBezTo>
                <a:lnTo>
                  <a:pt x="9144000" y="917126"/>
                </a:lnTo>
                <a:lnTo>
                  <a:pt x="0" y="917126"/>
                </a:lnTo>
                <a:lnTo>
                  <a:pt x="0" y="1560"/>
                </a:lnTo>
                <a:close/>
              </a:path>
            </a:pathLst>
          </a:custGeom>
          <a:solidFill>
            <a:schemeClr val="bg1">
              <a:alpha val="12941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pic>
        <p:nvPicPr>
          <p:cNvPr id="14345" name="图片 13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5663" y="6024563"/>
            <a:ext cx="22987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6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1434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14348" name="日期占位符 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559550"/>
            <a:ext cx="2813050" cy="163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6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72E05A91-C68B-45C0-AA25-925369E00E23}" type="datetimeFigureOut">
              <a:rPr lang="zh-CN" altLang="en-US"/>
              <a:pPr>
                <a:defRPr/>
              </a:pPr>
              <a:t>2020/3/31</a:t>
            </a:fld>
            <a:endParaRPr lang="zh-CN" altLang="en-US"/>
          </a:p>
        </p:txBody>
      </p:sp>
      <p:sp>
        <p:nvSpPr>
          <p:cNvPr id="14349" name="页脚占位符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559550"/>
            <a:ext cx="3816350" cy="163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anose="020B0604020202020204" pitchFamily="34" charset="0"/>
              <a:buNone/>
              <a:defRPr sz="16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4350" name="灯片编号占位符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559550"/>
            <a:ext cx="2813050" cy="163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6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7D178C6E-C83D-484A-9357-F4ECC6252AD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9" r:id="rId1"/>
    <p:sldLayoutId id="2147483850" r:id="rId2"/>
    <p:sldLayoutId id="2147483851" r:id="rId3"/>
    <p:sldLayoutId id="2147483852" r:id="rId4"/>
    <p:sldLayoutId id="2147483853" r:id="rId5"/>
    <p:sldLayoutId id="2147483854" r:id="rId6"/>
    <p:sldLayoutId id="2147483855" r:id="rId7"/>
    <p:sldLayoutId id="2147483856" r:id="rId8"/>
    <p:sldLayoutId id="2147483857" r:id="rId9"/>
    <p:sldLayoutId id="2147483858" r:id="rId10"/>
    <p:sldLayoutId id="2147483859" r:id="rId11"/>
  </p:sldLayoutIdLst>
  <p:txStyles>
    <p:titleStyle>
      <a:lvl1pPr algn="ctr" defTabSz="1216025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+mj-lt"/>
          <a:ea typeface="+mj-ea"/>
          <a:cs typeface="+mj-cs"/>
        </a:defRPr>
      </a:lvl1pPr>
      <a:lvl2pPr algn="ctr" defTabSz="1216025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defTabSz="1216025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defTabSz="1216025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defTabSz="1216025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defTabSz="1216025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defTabSz="1216025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defTabSz="1216025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defTabSz="1216025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454025" indent="-454025" algn="l" defTabSz="121602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</a:defRPr>
      </a:lvl1pPr>
      <a:lvl2pPr marL="987425" indent="-377825" algn="l" defTabSz="121602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00">
          <a:solidFill>
            <a:schemeClr val="tx1"/>
          </a:solidFill>
          <a:latin typeface="+mn-lt"/>
          <a:ea typeface="+mn-ea"/>
        </a:defRPr>
      </a:lvl2pPr>
      <a:lvl3pPr marL="1520825" indent="-301625" algn="l" defTabSz="121602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</a:defRPr>
      </a:lvl3pPr>
      <a:lvl4pPr marL="2130425" indent="-301625" algn="l" defTabSz="121602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00">
          <a:solidFill>
            <a:schemeClr val="tx1"/>
          </a:solidFill>
          <a:latin typeface="+mn-lt"/>
          <a:ea typeface="+mn-ea"/>
        </a:defRPr>
      </a:lvl4pPr>
      <a:lvl5pPr marL="2740025" indent="-301625" algn="l" defTabSz="121602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5pPr>
      <a:lvl6pPr marL="3197225" indent="-301625" algn="l" defTabSz="1216025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6pPr>
      <a:lvl7pPr marL="3654425" indent="-301625" algn="l" defTabSz="1216025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7pPr>
      <a:lvl8pPr marL="4111625" indent="-301625" algn="l" defTabSz="1216025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8pPr>
      <a:lvl9pPr marL="4568825" indent="-301625" algn="l" defTabSz="1216025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15363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15364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8EC068EC-895C-4883-AB3D-CEA530A9DAB5}" type="datetimeFigureOut">
              <a:rPr lang="zh-CN" altLang="en-US"/>
              <a:pPr>
                <a:defRPr/>
              </a:pPr>
              <a:t>2020/3/31</a:t>
            </a:fld>
            <a:endParaRPr lang="zh-CN" altLang="en-US"/>
          </a:p>
        </p:txBody>
      </p:sp>
      <p:sp>
        <p:nvSpPr>
          <p:cNvPr id="15365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5366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044A8465-0DD1-4E29-9209-2EF202A01FD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0" r:id="rId1"/>
    <p:sldLayoutId id="2147483861" r:id="rId2"/>
    <p:sldLayoutId id="2147483862" r:id="rId3"/>
    <p:sldLayoutId id="2147483863" r:id="rId4"/>
    <p:sldLayoutId id="2147483864" r:id="rId5"/>
    <p:sldLayoutId id="2147483865" r:id="rId6"/>
    <p:sldLayoutId id="2147483866" r:id="rId7"/>
    <p:sldLayoutId id="2147483867" r:id="rId8"/>
    <p:sldLayoutId id="2147483868" r:id="rId9"/>
    <p:sldLayoutId id="2147483869" r:id="rId10"/>
    <p:sldLayoutId id="2147483870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16387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16388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EABC03B0-3AC1-4762-929A-48650B38CE93}" type="datetimeFigureOut">
              <a:rPr lang="zh-CN" altLang="en-US"/>
              <a:pPr>
                <a:defRPr/>
              </a:pPr>
              <a:t>2020/3/31</a:t>
            </a:fld>
            <a:endParaRPr lang="zh-CN" altLang="en-US"/>
          </a:p>
        </p:txBody>
      </p:sp>
      <p:sp>
        <p:nvSpPr>
          <p:cNvPr id="16389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6390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8A2BF466-4A74-4026-8FA4-456351C6C3F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1" r:id="rId1"/>
    <p:sldLayoutId id="2147483872" r:id="rId2"/>
    <p:sldLayoutId id="2147483873" r:id="rId3"/>
    <p:sldLayoutId id="2147483874" r:id="rId4"/>
    <p:sldLayoutId id="2147483875" r:id="rId5"/>
    <p:sldLayoutId id="2147483876" r:id="rId6"/>
    <p:sldLayoutId id="2147483877" r:id="rId7"/>
    <p:sldLayoutId id="2147483878" r:id="rId8"/>
    <p:sldLayoutId id="2147483879" r:id="rId9"/>
    <p:sldLayoutId id="2147483880" r:id="rId10"/>
    <p:sldLayoutId id="2147483881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17411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17412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059CF782-F7B6-4140-8E88-133125B8E249}" type="datetimeFigureOut">
              <a:rPr lang="zh-CN" altLang="en-US"/>
              <a:pPr>
                <a:defRPr/>
              </a:pPr>
              <a:t>2020/3/31</a:t>
            </a:fld>
            <a:endParaRPr lang="zh-CN" altLang="en-US"/>
          </a:p>
        </p:txBody>
      </p:sp>
      <p:sp>
        <p:nvSpPr>
          <p:cNvPr id="17413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7414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A3E8E164-3301-436E-B0E9-DE2EB25AB25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2" r:id="rId1"/>
    <p:sldLayoutId id="2147483883" r:id="rId2"/>
    <p:sldLayoutId id="2147483884" r:id="rId3"/>
    <p:sldLayoutId id="2147483885" r:id="rId4"/>
    <p:sldLayoutId id="2147483886" r:id="rId5"/>
    <p:sldLayoutId id="2147483887" r:id="rId6"/>
    <p:sldLayoutId id="2147483888" r:id="rId7"/>
    <p:sldLayoutId id="2147483889" r:id="rId8"/>
    <p:sldLayoutId id="2147483890" r:id="rId9"/>
    <p:sldLayoutId id="2147483891" r:id="rId10"/>
    <p:sldLayoutId id="2147483892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18435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18436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E9A93424-C2A8-4F76-AC5B-420B5618BE64}" type="datetimeFigureOut">
              <a:rPr lang="zh-CN" altLang="en-US"/>
              <a:pPr>
                <a:defRPr/>
              </a:pPr>
              <a:t>2020/3/31</a:t>
            </a:fld>
            <a:endParaRPr lang="zh-CN" altLang="en-US"/>
          </a:p>
        </p:txBody>
      </p:sp>
      <p:sp>
        <p:nvSpPr>
          <p:cNvPr id="18437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8438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89432ACF-8CAA-4B71-B7EF-A0CF7D708FC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3" r:id="rId1"/>
    <p:sldLayoutId id="2147483894" r:id="rId2"/>
    <p:sldLayoutId id="2147483895" r:id="rId3"/>
    <p:sldLayoutId id="2147483896" r:id="rId4"/>
    <p:sldLayoutId id="2147483897" r:id="rId5"/>
    <p:sldLayoutId id="2147483898" r:id="rId6"/>
    <p:sldLayoutId id="2147483899" r:id="rId7"/>
    <p:sldLayoutId id="2147483900" r:id="rId8"/>
    <p:sldLayoutId id="2147483901" r:id="rId9"/>
    <p:sldLayoutId id="2147483902" r:id="rId10"/>
    <p:sldLayoutId id="2147483903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19459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19460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2A8604E3-8403-4172-A1CF-32F38645D2A2}" type="datetimeFigureOut">
              <a:rPr lang="zh-CN" altLang="en-US"/>
              <a:pPr>
                <a:defRPr/>
              </a:pPr>
              <a:t>2020/3/31</a:t>
            </a:fld>
            <a:endParaRPr lang="zh-CN" altLang="en-US"/>
          </a:p>
        </p:txBody>
      </p:sp>
      <p:sp>
        <p:nvSpPr>
          <p:cNvPr id="19461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9462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3FAAF1E0-44E0-494A-B78B-05965CBA29B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4" r:id="rId1"/>
    <p:sldLayoutId id="2147483905" r:id="rId2"/>
    <p:sldLayoutId id="2147483906" r:id="rId3"/>
    <p:sldLayoutId id="2147483907" r:id="rId4"/>
    <p:sldLayoutId id="2147483908" r:id="rId5"/>
    <p:sldLayoutId id="2147483909" r:id="rId6"/>
    <p:sldLayoutId id="2147483910" r:id="rId7"/>
    <p:sldLayoutId id="2147483911" r:id="rId8"/>
    <p:sldLayoutId id="2147483912" r:id="rId9"/>
    <p:sldLayoutId id="2147483913" r:id="rId10"/>
    <p:sldLayoutId id="2147483914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20483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20484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537FAC89-F5D4-4262-9719-21AE7A6E07EC}" type="datetimeFigureOut">
              <a:rPr lang="zh-CN" altLang="en-US"/>
              <a:pPr>
                <a:defRPr/>
              </a:pPr>
              <a:t>2020/3/31</a:t>
            </a:fld>
            <a:endParaRPr lang="zh-CN" altLang="en-US"/>
          </a:p>
        </p:txBody>
      </p:sp>
      <p:sp>
        <p:nvSpPr>
          <p:cNvPr id="20485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486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1962C768-5B51-43C6-8077-B3D537767AB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5" r:id="rId1"/>
    <p:sldLayoutId id="2147483916" r:id="rId2"/>
    <p:sldLayoutId id="2147483917" r:id="rId3"/>
    <p:sldLayoutId id="2147483918" r:id="rId4"/>
    <p:sldLayoutId id="2147483919" r:id="rId5"/>
    <p:sldLayoutId id="2147483920" r:id="rId6"/>
    <p:sldLayoutId id="2147483921" r:id="rId7"/>
    <p:sldLayoutId id="2147483922" r:id="rId8"/>
    <p:sldLayoutId id="2147483923" r:id="rId9"/>
    <p:sldLayoutId id="2147483924" r:id="rId10"/>
    <p:sldLayoutId id="2147483925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22531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22532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E360A45A-3825-436E-9718-373E79987D93}" type="datetimeFigureOut">
              <a:rPr lang="zh-CN" altLang="en-US"/>
              <a:pPr>
                <a:defRPr/>
              </a:pPr>
              <a:t>2020/3/31</a:t>
            </a:fld>
            <a:endParaRPr lang="zh-CN" altLang="en-US"/>
          </a:p>
        </p:txBody>
      </p:sp>
      <p:sp>
        <p:nvSpPr>
          <p:cNvPr id="22533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2534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70BB98B3-A13E-4500-A3C3-5C9DF8538DA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23555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23556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8F4AB1BF-37AC-40F2-9024-D31A370DC7E4}" type="datetimeFigureOut">
              <a:rPr lang="zh-CN" altLang="en-US"/>
              <a:pPr>
                <a:defRPr/>
              </a:pPr>
              <a:t>2020/3/31</a:t>
            </a:fld>
            <a:endParaRPr lang="zh-CN" altLang="en-US"/>
          </a:p>
        </p:txBody>
      </p:sp>
      <p:sp>
        <p:nvSpPr>
          <p:cNvPr id="23557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3558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FDB81A64-AEA4-4FF1-91F6-83F360AB77A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8" r:id="rId1"/>
    <p:sldLayoutId id="2147483949" r:id="rId2"/>
    <p:sldLayoutId id="2147483950" r:id="rId3"/>
    <p:sldLayoutId id="2147483951" r:id="rId4"/>
    <p:sldLayoutId id="2147483952" r:id="rId5"/>
    <p:sldLayoutId id="2147483953" r:id="rId6"/>
    <p:sldLayoutId id="2147483954" r:id="rId7"/>
    <p:sldLayoutId id="2147483955" r:id="rId8"/>
    <p:sldLayoutId id="2147483956" r:id="rId9"/>
    <p:sldLayoutId id="2147483957" r:id="rId10"/>
    <p:sldLayoutId id="2147483958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3075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3076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72F82063-4481-4DAE-B355-6A31AE117C03}" type="datetimeFigureOut">
              <a:rPr lang="zh-CN" altLang="en-US"/>
              <a:pPr>
                <a:defRPr/>
              </a:pPr>
              <a:t>2020/3/31</a:t>
            </a:fld>
            <a:endParaRPr lang="zh-CN" altLang="en-US"/>
          </a:p>
        </p:txBody>
      </p:sp>
      <p:sp>
        <p:nvSpPr>
          <p:cNvPr id="3077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8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6B158591-70AC-4DCC-A80E-E254967F931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24579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24580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8B97D2A0-E977-409F-99B2-71FA780DC582}" type="datetimeFigureOut">
              <a:rPr lang="zh-CN" altLang="en-US"/>
              <a:pPr>
                <a:defRPr/>
              </a:pPr>
              <a:t>2020/3/31</a:t>
            </a:fld>
            <a:endParaRPr lang="zh-CN" altLang="en-US"/>
          </a:p>
        </p:txBody>
      </p:sp>
      <p:sp>
        <p:nvSpPr>
          <p:cNvPr id="24581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4582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60B357FA-54DC-4A89-95D5-3E326B1C70D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9" r:id="rId1"/>
    <p:sldLayoutId id="2147483960" r:id="rId2"/>
    <p:sldLayoutId id="2147483961" r:id="rId3"/>
    <p:sldLayoutId id="2147483962" r:id="rId4"/>
    <p:sldLayoutId id="2147483963" r:id="rId5"/>
    <p:sldLayoutId id="2147483964" r:id="rId6"/>
    <p:sldLayoutId id="2147483965" r:id="rId7"/>
    <p:sldLayoutId id="2147483966" r:id="rId8"/>
    <p:sldLayoutId id="2147483967" r:id="rId9"/>
    <p:sldLayoutId id="2147483968" r:id="rId10"/>
    <p:sldLayoutId id="2147483969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25603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25604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399B0538-EF0C-42DD-B865-B000E4223876}" type="datetimeFigureOut">
              <a:rPr lang="zh-CN" altLang="en-US"/>
              <a:pPr>
                <a:defRPr/>
              </a:pPr>
              <a:t>2020/3/31</a:t>
            </a:fld>
            <a:endParaRPr lang="zh-CN" altLang="en-US"/>
          </a:p>
        </p:txBody>
      </p:sp>
      <p:sp>
        <p:nvSpPr>
          <p:cNvPr id="25605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5606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E5A1BC8C-6CEF-440F-AA35-B5DB94EE333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0" r:id="rId1"/>
    <p:sldLayoutId id="2147483971" r:id="rId2"/>
    <p:sldLayoutId id="2147483972" r:id="rId3"/>
    <p:sldLayoutId id="2147483973" r:id="rId4"/>
    <p:sldLayoutId id="2147483974" r:id="rId5"/>
    <p:sldLayoutId id="2147483975" r:id="rId6"/>
    <p:sldLayoutId id="2147483976" r:id="rId7"/>
    <p:sldLayoutId id="2147483977" r:id="rId8"/>
    <p:sldLayoutId id="2147483978" r:id="rId9"/>
    <p:sldLayoutId id="2147483979" r:id="rId10"/>
    <p:sldLayoutId id="2147483980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图片 6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12188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图片 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22"/>
          <a:stretch>
            <a:fillRect/>
          </a:stretch>
        </p:blipFill>
        <p:spPr bwMode="auto">
          <a:xfrm>
            <a:off x="1588" y="838200"/>
            <a:ext cx="12188825" cy="601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图片 6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12188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1" name="日期占位符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fld id="{65D0C23B-8A91-4EC1-A3F0-27068F07F466}" type="datetimeFigureOut">
              <a:rPr lang="zh-CN" altLang="en-US"/>
              <a:pPr>
                <a:defRPr/>
              </a:pPr>
              <a:t>2020/3/31</a:t>
            </a:fld>
            <a:endParaRPr lang="zh-CN" altLang="en-US"/>
          </a:p>
        </p:txBody>
      </p:sp>
      <p:sp>
        <p:nvSpPr>
          <p:cNvPr id="7172" name="页脚占位符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173" name="灯片编号占位符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fld id="{DB57799C-93CD-4B42-8CA6-AEEF15BB385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图片 6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12188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日期占位符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fld id="{565C3CC0-842B-4724-8F52-8E82D70B8413}" type="datetimeFigureOut">
              <a:rPr lang="zh-CN" altLang="en-US"/>
              <a:pPr>
                <a:defRPr/>
              </a:pPr>
              <a:t>2020/3/31</a:t>
            </a:fld>
            <a:endParaRPr lang="zh-CN" altLang="en-US"/>
          </a:p>
        </p:txBody>
      </p:sp>
      <p:sp>
        <p:nvSpPr>
          <p:cNvPr id="8196" name="页脚占位符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197" name="灯片编号占位符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fld id="{4D765E2E-2ED1-478D-9659-4A7C8DEC8B1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图片 6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12188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9" name="日期占位符 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fld id="{2B58DA2A-F92C-44D6-8234-AD0637F95F51}" type="datetimeFigureOut">
              <a:rPr lang="zh-CN" altLang="en-US"/>
              <a:pPr>
                <a:defRPr/>
              </a:pPr>
              <a:t>2020/3/31</a:t>
            </a:fld>
            <a:endParaRPr lang="zh-CN" altLang="en-US"/>
          </a:p>
        </p:txBody>
      </p:sp>
      <p:sp>
        <p:nvSpPr>
          <p:cNvPr id="9220" name="页脚占位符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221" name="灯片编号占位符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fld id="{5C38D791-B82A-4775-BC69-28A067C2C60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97" r:id="rId4"/>
    <p:sldLayoutId id="2147483798" r:id="rId5"/>
    <p:sldLayoutId id="2147483799" r:id="rId6"/>
    <p:sldLayoutId id="2147483800" r:id="rId7"/>
    <p:sldLayoutId id="2147483801" r:id="rId8"/>
    <p:sldLayoutId id="2147483802" r:id="rId9"/>
    <p:sldLayoutId id="2147483803" r:id="rId10"/>
    <p:sldLayoutId id="2147483804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图片 6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12188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3" name="日期占位符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fld id="{4DA38DC8-C656-443F-918C-70974AA201D8}" type="datetimeFigureOut">
              <a:rPr lang="zh-CN" altLang="en-US"/>
              <a:pPr>
                <a:defRPr/>
              </a:pPr>
              <a:t>2020/3/31</a:t>
            </a:fld>
            <a:endParaRPr lang="zh-CN" altLang="en-US"/>
          </a:p>
        </p:txBody>
      </p:sp>
      <p:sp>
        <p:nvSpPr>
          <p:cNvPr id="10244" name="页脚占位符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245" name="灯片编号占位符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fld id="{31D8328C-B5E0-47D2-91AA-FCA3ABF118F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图片 6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12188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日期占位符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fld id="{44E0EC44-1793-4056-B924-C9AFF46D2DDB}" type="datetimeFigureOut">
              <a:rPr lang="zh-CN" altLang="en-US"/>
              <a:pPr>
                <a:defRPr/>
              </a:pPr>
              <a:t>2020/3/31</a:t>
            </a:fld>
            <a:endParaRPr lang="zh-CN" altLang="en-US"/>
          </a:p>
        </p:txBody>
      </p:sp>
      <p:sp>
        <p:nvSpPr>
          <p:cNvPr id="11268" name="页脚占位符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269" name="灯片编号占位符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fld id="{0504AB96-C868-4A71-B118-1A3F1894D4A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图片 6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12188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1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fld id="{06512428-E4CE-47F6-A872-FC8BF9F31D4D}" type="datetimeFigureOut">
              <a:rPr lang="zh-CN" altLang="en-US"/>
              <a:pPr>
                <a:defRPr/>
              </a:pPr>
              <a:t>2020/3/31</a:t>
            </a:fld>
            <a:endParaRPr lang="zh-CN" altLang="en-US"/>
          </a:p>
        </p:txBody>
      </p:sp>
      <p:sp>
        <p:nvSpPr>
          <p:cNvPr id="12292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293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fld id="{1AF2E977-ED0A-4841-AF4C-FB22518DDC6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7" r:id="rId1"/>
    <p:sldLayoutId id="2147483828" r:id="rId2"/>
    <p:sldLayoutId id="2147483829" r:id="rId3"/>
    <p:sldLayoutId id="2147483830" r:id="rId4"/>
    <p:sldLayoutId id="2147483831" r:id="rId5"/>
    <p:sldLayoutId id="2147483832" r:id="rId6"/>
    <p:sldLayoutId id="2147483833" r:id="rId7"/>
    <p:sldLayoutId id="2147483834" r:id="rId8"/>
    <p:sldLayoutId id="2147483835" r:id="rId9"/>
    <p:sldLayoutId id="2147483836" r:id="rId10"/>
    <p:sldLayoutId id="2147483837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文本框 10"/>
          <p:cNvSpPr txBox="1">
            <a:spLocks noChangeArrowheads="1"/>
          </p:cNvSpPr>
          <p:nvPr/>
        </p:nvSpPr>
        <p:spPr bwMode="auto">
          <a:xfrm>
            <a:off x="3332956" y="3511902"/>
            <a:ext cx="5526087" cy="44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chemeClr val="bg1"/>
                </a:solidFill>
                <a:latin typeface="+mn-lt"/>
                <a:ea typeface="Yuanti SC" panose="02010600040101010101" pitchFamily="2" charset="-122"/>
                <a:cs typeface="Segoe UI" panose="020B0502040204020203" pitchFamily="34" charset="0"/>
              </a:rPr>
              <a:t>Members: </a:t>
            </a:r>
            <a:r>
              <a:rPr lang="zh-CN" altLang="en-US" sz="2000" dirty="0">
                <a:solidFill>
                  <a:schemeClr val="bg1"/>
                </a:solidFill>
                <a:latin typeface="Yuanti SC" panose="02010600040101010101" pitchFamily="2" charset="-122"/>
                <a:ea typeface="Yuanti SC" panose="02010600040101010101" pitchFamily="2" charset="-122"/>
                <a:cs typeface="Segoe UI" panose="020B0502040204020203" pitchFamily="34" charset="0"/>
              </a:rPr>
              <a:t>黃彥鈞、黃顗亘、鄭宇雅、廖容毅</a:t>
            </a:r>
            <a:endParaRPr lang="en-US" altLang="zh-CN" sz="2000" dirty="0">
              <a:solidFill>
                <a:schemeClr val="bg1"/>
              </a:solidFill>
              <a:latin typeface="Yuanti SC" panose="02010600040101010101" pitchFamily="2" charset="-122"/>
              <a:ea typeface="Yuanti SC" panose="02010600040101010101" pitchFamily="2" charset="-122"/>
              <a:cs typeface="Segoe UI" panose="020B0502040204020203" pitchFamily="34" charset="0"/>
            </a:endParaRPr>
          </a:p>
        </p:txBody>
      </p:sp>
      <p:sp>
        <p:nvSpPr>
          <p:cNvPr id="26627" name="文本框 12"/>
          <p:cNvSpPr txBox="1">
            <a:spLocks noChangeArrowheads="1"/>
          </p:cNvSpPr>
          <p:nvPr/>
        </p:nvSpPr>
        <p:spPr bwMode="auto">
          <a:xfrm>
            <a:off x="2150712" y="2518233"/>
            <a:ext cx="7890576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5400" b="1" dirty="0">
                <a:solidFill>
                  <a:schemeClr val="bg1"/>
                </a:solidFill>
                <a:latin typeface="+mn-lt"/>
                <a:cs typeface="Segoe UI" panose="020B0502040204020203" pitchFamily="34" charset="0"/>
              </a:rPr>
              <a:t>Distribution of the nugget</a:t>
            </a:r>
            <a:endParaRPr lang="zh-CN" altLang="en-US" sz="5400" b="1" dirty="0">
              <a:solidFill>
                <a:schemeClr val="bg1"/>
              </a:solidFill>
              <a:latin typeface="+mn-lt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文本框 2"/>
          <p:cNvSpPr txBox="1">
            <a:spLocks noChangeArrowheads="1"/>
          </p:cNvSpPr>
          <p:nvPr/>
        </p:nvSpPr>
        <p:spPr bwMode="auto">
          <a:xfrm>
            <a:off x="790575" y="128588"/>
            <a:ext cx="879266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800" b="1" dirty="0">
                <a:solidFill>
                  <a:schemeClr val="bg1"/>
                </a:solidFill>
                <a:ea typeface="Yuanti SC" panose="02010600040101010101" pitchFamily="2" charset="-122"/>
                <a:cs typeface="Calibri" panose="020F0502020204030204" pitchFamily="34" charset="0"/>
              </a:rPr>
              <a:t>01. Nugget label</a:t>
            </a:r>
            <a:r>
              <a:rPr lang="zh-TW" altLang="en-US" sz="2800" b="1" dirty="0">
                <a:solidFill>
                  <a:schemeClr val="bg1"/>
                </a:solidFill>
                <a:ea typeface="Yuanti SC" panose="02010600040101010101" pitchFamily="2" charset="-122"/>
                <a:cs typeface="Calibri" panose="020F0502020204030204" pitchFamily="34" charset="0"/>
              </a:rPr>
              <a:t> </a:t>
            </a:r>
            <a:r>
              <a:rPr lang="zh-CN" altLang="en-US" sz="2800" b="1" dirty="0">
                <a:solidFill>
                  <a:schemeClr val="bg1"/>
                </a:solidFill>
                <a:ea typeface="Yuanti SC" panose="02010600040101010101" pitchFamily="2" charset="-122"/>
                <a:cs typeface="Calibri" panose="020F0502020204030204" pitchFamily="34" charset="0"/>
              </a:rPr>
              <a:t>個數統計：以對話中的每句回覆為單位</a:t>
            </a:r>
          </a:p>
        </p:txBody>
      </p:sp>
      <p:grpSp>
        <p:nvGrpSpPr>
          <p:cNvPr id="39939" name="Group 3"/>
          <p:cNvGrpSpPr>
            <a:grpSpLocks/>
          </p:cNvGrpSpPr>
          <p:nvPr/>
        </p:nvGrpSpPr>
        <p:grpSpPr bwMode="auto">
          <a:xfrm>
            <a:off x="271463" y="223838"/>
            <a:ext cx="474662" cy="290512"/>
            <a:chOff x="0" y="0"/>
            <a:chExt cx="714375" cy="438150"/>
          </a:xfrm>
        </p:grpSpPr>
        <p:sp>
          <p:nvSpPr>
            <p:cNvPr id="39945" name="燕尾形 4"/>
            <p:cNvSpPr>
              <a:spLocks noChangeArrowheads="1"/>
            </p:cNvSpPr>
            <p:nvPr/>
          </p:nvSpPr>
          <p:spPr bwMode="auto">
            <a:xfrm>
              <a:off x="0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39946" name="燕尾形 5"/>
            <p:cNvSpPr>
              <a:spLocks noChangeArrowheads="1"/>
            </p:cNvSpPr>
            <p:nvPr/>
          </p:nvSpPr>
          <p:spPr bwMode="auto">
            <a:xfrm>
              <a:off x="276225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</p:grpSp>
      <p:pic>
        <p:nvPicPr>
          <p:cNvPr id="11" name="內容版面配置區 4">
            <a:extLst>
              <a:ext uri="{FF2B5EF4-FFF2-40B4-BE49-F238E27FC236}">
                <a16:creationId xmlns:a16="http://schemas.microsoft.com/office/drawing/2014/main" id="{B765B72E-E4BB-9042-86B3-54CF1E9CDF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2313" y="1970669"/>
            <a:ext cx="6137010" cy="3682206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文本框 2"/>
          <p:cNvSpPr txBox="1">
            <a:spLocks noChangeArrowheads="1"/>
          </p:cNvSpPr>
          <p:nvPr/>
        </p:nvSpPr>
        <p:spPr bwMode="auto">
          <a:xfrm>
            <a:off x="790575" y="128588"/>
            <a:ext cx="843243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800" b="1" dirty="0">
                <a:solidFill>
                  <a:schemeClr val="bg1"/>
                </a:solidFill>
                <a:ea typeface="Yuanti SC" panose="02010600040101010101" pitchFamily="2" charset="-122"/>
                <a:cs typeface="Calibri" panose="020F0502020204030204" pitchFamily="34" charset="0"/>
              </a:rPr>
              <a:t>02. </a:t>
            </a:r>
            <a:r>
              <a:rPr lang="zh-CN" altLang="en-US" sz="2800" b="1" dirty="0">
                <a:solidFill>
                  <a:schemeClr val="bg1"/>
                </a:solidFill>
                <a:ea typeface="Yuanti SC" panose="02010600040101010101" pitchFamily="2" charset="-122"/>
                <a:cs typeface="Calibri" panose="020F0502020204030204" pitchFamily="34" charset="0"/>
              </a:rPr>
              <a:t>不同對話輪次</a:t>
            </a:r>
            <a:r>
              <a:rPr lang="en-US" altLang="zh-CN" sz="2800" b="1" dirty="0">
                <a:solidFill>
                  <a:schemeClr val="bg1"/>
                </a:solidFill>
                <a:ea typeface="Yuanti SC" panose="02010600040101010101" pitchFamily="2" charset="-122"/>
                <a:cs typeface="Calibri" panose="020F0502020204030204" pitchFamily="34" charset="0"/>
              </a:rPr>
              <a:t>(round)</a:t>
            </a:r>
            <a:r>
              <a:rPr lang="zh-CN" altLang="en-US" sz="2800" b="1" dirty="0">
                <a:solidFill>
                  <a:schemeClr val="bg1"/>
                </a:solidFill>
                <a:ea typeface="Yuanti SC" panose="02010600040101010101" pitchFamily="2" charset="-122"/>
                <a:cs typeface="Calibri" panose="020F0502020204030204" pitchFamily="34" charset="0"/>
              </a:rPr>
              <a:t>之下，</a:t>
            </a:r>
            <a:r>
              <a:rPr lang="en-US" altLang="zh-CN" sz="2800" b="1" dirty="0">
                <a:solidFill>
                  <a:schemeClr val="bg1"/>
                </a:solidFill>
                <a:ea typeface="Yuanti SC" panose="02010600040101010101" pitchFamily="2" charset="-122"/>
                <a:cs typeface="Calibri" panose="020F0502020204030204" pitchFamily="34" charset="0"/>
              </a:rPr>
              <a:t>nugget</a:t>
            </a:r>
            <a:r>
              <a:rPr lang="zh-TW" altLang="en-US" sz="2800" b="1" dirty="0">
                <a:solidFill>
                  <a:schemeClr val="bg1"/>
                </a:solidFill>
                <a:ea typeface="Yuanti SC" panose="02010600040101010101" pitchFamily="2" charset="-122"/>
                <a:cs typeface="Calibri" panose="020F0502020204030204" pitchFamily="34" charset="0"/>
              </a:rPr>
              <a:t> </a:t>
            </a:r>
            <a:r>
              <a:rPr lang="en-US" altLang="zh-TW" sz="2800" b="1" dirty="0">
                <a:solidFill>
                  <a:schemeClr val="bg1"/>
                </a:solidFill>
                <a:ea typeface="Yuanti SC" panose="02010600040101010101" pitchFamily="2" charset="-122"/>
                <a:cs typeface="Calibri" panose="020F0502020204030204" pitchFamily="34" charset="0"/>
              </a:rPr>
              <a:t>label </a:t>
            </a:r>
            <a:r>
              <a:rPr lang="zh-CN" altLang="en-US" sz="2800" b="1" dirty="0">
                <a:solidFill>
                  <a:schemeClr val="bg1"/>
                </a:solidFill>
                <a:ea typeface="Yuanti SC" panose="02010600040101010101" pitchFamily="2" charset="-122"/>
                <a:cs typeface="Calibri" panose="020F0502020204030204" pitchFamily="34" charset="0"/>
              </a:rPr>
              <a:t>分布情況</a:t>
            </a:r>
          </a:p>
        </p:txBody>
      </p:sp>
      <p:grpSp>
        <p:nvGrpSpPr>
          <p:cNvPr id="39939" name="Group 3"/>
          <p:cNvGrpSpPr>
            <a:grpSpLocks/>
          </p:cNvGrpSpPr>
          <p:nvPr/>
        </p:nvGrpSpPr>
        <p:grpSpPr bwMode="auto">
          <a:xfrm>
            <a:off x="271463" y="223838"/>
            <a:ext cx="474662" cy="290512"/>
            <a:chOff x="0" y="0"/>
            <a:chExt cx="714375" cy="438150"/>
          </a:xfrm>
        </p:grpSpPr>
        <p:sp>
          <p:nvSpPr>
            <p:cNvPr id="39945" name="燕尾形 4"/>
            <p:cNvSpPr>
              <a:spLocks noChangeArrowheads="1"/>
            </p:cNvSpPr>
            <p:nvPr/>
          </p:nvSpPr>
          <p:spPr bwMode="auto">
            <a:xfrm>
              <a:off x="0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39946" name="燕尾形 5"/>
            <p:cNvSpPr>
              <a:spLocks noChangeArrowheads="1"/>
            </p:cNvSpPr>
            <p:nvPr/>
          </p:nvSpPr>
          <p:spPr bwMode="auto">
            <a:xfrm>
              <a:off x="276225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</p:grpSp>
      <p:pic>
        <p:nvPicPr>
          <p:cNvPr id="7" name="圖片 6">
            <a:extLst>
              <a:ext uri="{FF2B5EF4-FFF2-40B4-BE49-F238E27FC236}">
                <a16:creationId xmlns:a16="http://schemas.microsoft.com/office/drawing/2014/main" id="{F69349BD-2D2A-7C4A-AD82-042968C928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562" y="887818"/>
            <a:ext cx="5012154" cy="5932967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2AFCBEAB-4AE0-C645-AEA5-9F52937078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1433" y="850604"/>
            <a:ext cx="5106816" cy="6007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845011"/>
      </p:ext>
    </p:extLst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文本框 12"/>
          <p:cNvSpPr txBox="1">
            <a:spLocks noChangeArrowheads="1"/>
          </p:cNvSpPr>
          <p:nvPr/>
        </p:nvSpPr>
        <p:spPr bwMode="auto">
          <a:xfrm>
            <a:off x="2890837" y="2967037"/>
            <a:ext cx="6410325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sz="5400" b="1" dirty="0">
                <a:solidFill>
                  <a:schemeClr val="bg1"/>
                </a:solidFill>
                <a:latin typeface="Segoe UI" pitchFamily="34" charset="0"/>
                <a:ea typeface="微软雅黑" pitchFamily="34" charset="-122"/>
              </a:rPr>
              <a:t>THANKS YOU</a:t>
            </a:r>
            <a:endParaRPr lang="zh-CN" altLang="en-US" sz="5400" b="1" dirty="0">
              <a:solidFill>
                <a:schemeClr val="bg1"/>
              </a:solidFill>
              <a:latin typeface="Segoe UI" pitchFamily="34" charset="0"/>
              <a:ea typeface="微软雅黑" pitchFamily="34" charset="-122"/>
            </a:endParaRPr>
          </a:p>
        </p:txBody>
      </p:sp>
    </p:spTree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Office 主题">
  <a:themeElements>
    <a:clrScheme name="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10_Office 主题">
  <a:themeElements>
    <a:clrScheme name="10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10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10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2_Office 主题​​">
  <a:themeElements>
    <a:clrScheme name="2_Office 主题​​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2_Office 主题​​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2_Office 主题​​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2_自定义设计方案">
  <a:themeElements>
    <a:clrScheme name="2_自定义设计方案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2_自定义设计方案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2_自定义设计方案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3_自定义设计方案">
  <a:themeElements>
    <a:clrScheme name="3_自定义设计方案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3_自定义设计方案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3_自定义设计方案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4.xml><?xml version="1.0" encoding="utf-8"?>
<a:theme xmlns:a="http://schemas.openxmlformats.org/drawingml/2006/main" name="4_自定义设计方案">
  <a:themeElements>
    <a:clrScheme name="4_自定义设计方案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4_自定义设计方案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4_自定义设计方案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5.xml><?xml version="1.0" encoding="utf-8"?>
<a:theme xmlns:a="http://schemas.openxmlformats.org/drawingml/2006/main" name="5_自定义设计方案">
  <a:themeElements>
    <a:clrScheme name="5_自定义设计方案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5_自定义设计方案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5_自定义设计方案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6.xml><?xml version="1.0" encoding="utf-8"?>
<a:theme xmlns:a="http://schemas.openxmlformats.org/drawingml/2006/main" name="6_自定义设计方案">
  <a:themeElements>
    <a:clrScheme name="6_自定义设计方案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6_自定义设计方案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6_自定义设计方案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7.xml><?xml version="1.0" encoding="utf-8"?>
<a:theme xmlns:a="http://schemas.openxmlformats.org/drawingml/2006/main" name="7_自定义设计方案">
  <a:themeElements>
    <a:clrScheme name="7_自定义设计方案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7_自定义设计方案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7_自定义设计方案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8.xml><?xml version="1.0" encoding="utf-8"?>
<a:theme xmlns:a="http://schemas.openxmlformats.org/drawingml/2006/main" name="9_自定义设计方案">
  <a:themeElements>
    <a:clrScheme name="9_自定义设计方案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9_自定义设计方案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9_自定义设计方案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9.xml><?xml version="1.0" encoding="utf-8"?>
<a:theme xmlns:a="http://schemas.openxmlformats.org/drawingml/2006/main" name="10_自定义设计方案">
  <a:themeElements>
    <a:clrScheme name="10_自定义设计方案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10_自定义设计方案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10_自定义设计方案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自定义设计方案">
  <a:themeElements>
    <a:clrScheme name="1_自定义设计方案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1_自定义设计方案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0.xml><?xml version="1.0" encoding="utf-8"?>
<a:theme xmlns:a="http://schemas.openxmlformats.org/drawingml/2006/main" name="11_自定义设计方案">
  <a:themeElements>
    <a:clrScheme name="11_自定义设计方案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11_自定义设计方案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11_自定义设计方案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1.xml><?xml version="1.0" encoding="utf-8"?>
<a:theme xmlns:a="http://schemas.openxmlformats.org/drawingml/2006/main" name="12_自定义设计方案">
  <a:themeElements>
    <a:clrScheme name="12_自定义设计方案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12_自定义设计方案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12_自定义设计方案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Office 主题">
  <a:themeElements>
    <a:clrScheme name="3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3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3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4_Office 主题">
  <a:themeElements>
    <a:clrScheme name="4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4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4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5_Office 主题">
  <a:themeElements>
    <a:clrScheme name="5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5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5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6_Office 主题">
  <a:themeElements>
    <a:clrScheme name="6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6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6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7_Office 主题">
  <a:themeElements>
    <a:clrScheme name="7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7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7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8_Office 主题">
  <a:themeElements>
    <a:clrScheme name="8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8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8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9_Office 主题">
  <a:themeElements>
    <a:clrScheme name="9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9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9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</TotalTime>
  <Pages>0</Pages>
  <Words>54</Words>
  <Characters>0</Characters>
  <Application>Microsoft Macintosh PowerPoint</Application>
  <DocSecurity>0</DocSecurity>
  <PresentationFormat>寬螢幕</PresentationFormat>
  <Lines>0</Lines>
  <Paragraphs>5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21</vt:i4>
      </vt:variant>
      <vt:variant>
        <vt:lpstr>投影片標題</vt:lpstr>
      </vt:variant>
      <vt:variant>
        <vt:i4>4</vt:i4>
      </vt:variant>
    </vt:vector>
  </HeadingPairs>
  <TitlesOfParts>
    <vt:vector size="30" baseType="lpstr">
      <vt:lpstr>Segoe UI</vt:lpstr>
      <vt:lpstr>Yuanti SC</vt:lpstr>
      <vt:lpstr>Arial</vt:lpstr>
      <vt:lpstr>Calibri</vt:lpstr>
      <vt:lpstr>Calibri Light</vt:lpstr>
      <vt:lpstr>Office 主题</vt:lpstr>
      <vt:lpstr>1_自定义设计方案</vt:lpstr>
      <vt:lpstr>3_Office 主题</vt:lpstr>
      <vt:lpstr>4_Office 主题</vt:lpstr>
      <vt:lpstr>5_Office 主题</vt:lpstr>
      <vt:lpstr>6_Office 主题</vt:lpstr>
      <vt:lpstr>7_Office 主题</vt:lpstr>
      <vt:lpstr>8_Office 主题</vt:lpstr>
      <vt:lpstr>9_Office 主题</vt:lpstr>
      <vt:lpstr>10_Office 主题</vt:lpstr>
      <vt:lpstr>2_Office 主题​​</vt:lpstr>
      <vt:lpstr>2_自定义设计方案</vt:lpstr>
      <vt:lpstr>3_自定义设计方案</vt:lpstr>
      <vt:lpstr>4_自定义设计方案</vt:lpstr>
      <vt:lpstr>5_自定义设计方案</vt:lpstr>
      <vt:lpstr>6_自定义设计方案</vt:lpstr>
      <vt:lpstr>7_自定义设计方案</vt:lpstr>
      <vt:lpstr>9_自定义设计方案</vt:lpstr>
      <vt:lpstr>10_自定义设计方案</vt:lpstr>
      <vt:lpstr>11_自定义设计方案</vt:lpstr>
      <vt:lpstr>12_自定义设计方案</vt:lpstr>
      <vt:lpstr>PowerPoint 簡報</vt:lpstr>
      <vt:lpstr>PowerPoint 簡報</vt:lpstr>
      <vt:lpstr>PowerPoint 簡報</vt:lpstr>
      <vt:lpstr>PowerPoint 簡報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Microsoft Office User</cp:lastModifiedBy>
  <cp:revision>125</cp:revision>
  <dcterms:created xsi:type="dcterms:W3CDTF">2014-06-29T11:45:14Z</dcterms:created>
  <dcterms:modified xsi:type="dcterms:W3CDTF">2020-03-31T13:42:00Z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2052-9.1.0.4555</vt:lpwstr>
  </property>
</Properties>
</file>