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79" r:id="rId3"/>
    <p:sldId id="257" r:id="rId4"/>
    <p:sldId id="275" r:id="rId5"/>
    <p:sldId id="280" r:id="rId6"/>
    <p:sldId id="276" r:id="rId7"/>
    <p:sldId id="274" r:id="rId8"/>
    <p:sldId id="278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74CA0-885D-45EB-81F7-33FF3DEB50A1}" v="58" dt="2020-05-14T07:27:29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80" autoAdjust="0"/>
    <p:restoredTop sz="94660"/>
  </p:normalViewPr>
  <p:slideViewPr>
    <p:cSldViewPr snapToGrid="0">
      <p:cViewPr>
        <p:scale>
          <a:sx n="78" d="100"/>
          <a:sy n="78" d="100"/>
        </p:scale>
        <p:origin x="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ber Huang" userId="20bfa99d8456790a" providerId="LiveId" clId="{F9374CA0-885D-45EB-81F7-33FF3DEB50A1}"/>
    <pc:docChg chg="undo custSel mod addSld delSld modSld sldOrd">
      <pc:chgData name="Weber Huang" userId="20bfa99d8456790a" providerId="LiveId" clId="{F9374CA0-885D-45EB-81F7-33FF3DEB50A1}" dt="2020-05-14T07:30:48.204" v="2364" actId="2696"/>
      <pc:docMkLst>
        <pc:docMk/>
      </pc:docMkLst>
      <pc:sldChg chg="modSp mod">
        <pc:chgData name="Weber Huang" userId="20bfa99d8456790a" providerId="LiveId" clId="{F9374CA0-885D-45EB-81F7-33FF3DEB50A1}" dt="2020-05-14T03:31:49.864" v="1319" actId="20577"/>
        <pc:sldMkLst>
          <pc:docMk/>
          <pc:sldMk cId="1380360796" sldId="257"/>
        </pc:sldMkLst>
        <pc:spChg chg="mod">
          <ac:chgData name="Weber Huang" userId="20bfa99d8456790a" providerId="LiveId" clId="{F9374CA0-885D-45EB-81F7-33FF3DEB50A1}" dt="2020-05-14T03:31:49.864" v="1319" actId="20577"/>
          <ac:spMkLst>
            <pc:docMk/>
            <pc:sldMk cId="1380360796" sldId="257"/>
            <ac:spMk id="3" creationId="{00000000-0000-0000-0000-000000000000}"/>
          </ac:spMkLst>
        </pc:spChg>
      </pc:sldChg>
      <pc:sldChg chg="del">
        <pc:chgData name="Weber Huang" userId="20bfa99d8456790a" providerId="LiveId" clId="{F9374CA0-885D-45EB-81F7-33FF3DEB50A1}" dt="2020-05-14T03:08:50.644" v="145" actId="2696"/>
        <pc:sldMkLst>
          <pc:docMk/>
          <pc:sldMk cId="4246085535" sldId="262"/>
        </pc:sldMkLst>
      </pc:sldChg>
      <pc:sldChg chg="del">
        <pc:chgData name="Weber Huang" userId="20bfa99d8456790a" providerId="LiveId" clId="{F9374CA0-885D-45EB-81F7-33FF3DEB50A1}" dt="2020-05-14T03:08:50.644" v="145" actId="2696"/>
        <pc:sldMkLst>
          <pc:docMk/>
          <pc:sldMk cId="3728751942" sldId="264"/>
        </pc:sldMkLst>
      </pc:sldChg>
      <pc:sldChg chg="del">
        <pc:chgData name="Weber Huang" userId="20bfa99d8456790a" providerId="LiveId" clId="{F9374CA0-885D-45EB-81F7-33FF3DEB50A1}" dt="2020-05-14T03:08:50.644" v="145" actId="2696"/>
        <pc:sldMkLst>
          <pc:docMk/>
          <pc:sldMk cId="1078394286" sldId="269"/>
        </pc:sldMkLst>
      </pc:sldChg>
      <pc:sldChg chg="del">
        <pc:chgData name="Weber Huang" userId="20bfa99d8456790a" providerId="LiveId" clId="{F9374CA0-885D-45EB-81F7-33FF3DEB50A1}" dt="2020-05-14T03:08:50.644" v="145" actId="2696"/>
        <pc:sldMkLst>
          <pc:docMk/>
          <pc:sldMk cId="275723846" sldId="270"/>
        </pc:sldMkLst>
      </pc:sldChg>
      <pc:sldChg chg="del">
        <pc:chgData name="Weber Huang" userId="20bfa99d8456790a" providerId="LiveId" clId="{F9374CA0-885D-45EB-81F7-33FF3DEB50A1}" dt="2020-05-14T03:08:50.644" v="145" actId="2696"/>
        <pc:sldMkLst>
          <pc:docMk/>
          <pc:sldMk cId="2288815231" sldId="271"/>
        </pc:sldMkLst>
      </pc:sldChg>
      <pc:sldChg chg="del">
        <pc:chgData name="Weber Huang" userId="20bfa99d8456790a" providerId="LiveId" clId="{F9374CA0-885D-45EB-81F7-33FF3DEB50A1}" dt="2020-05-14T03:08:50.644" v="145" actId="2696"/>
        <pc:sldMkLst>
          <pc:docMk/>
          <pc:sldMk cId="875951570" sldId="272"/>
        </pc:sldMkLst>
      </pc:sldChg>
      <pc:sldChg chg="addSp modSp new mod">
        <pc:chgData name="Weber Huang" userId="20bfa99d8456790a" providerId="LiveId" clId="{F9374CA0-885D-45EB-81F7-33FF3DEB50A1}" dt="2020-05-14T07:17:24.723" v="1685" actId="1076"/>
        <pc:sldMkLst>
          <pc:docMk/>
          <pc:sldMk cId="260448384" sldId="274"/>
        </pc:sldMkLst>
        <pc:spChg chg="mod">
          <ac:chgData name="Weber Huang" userId="20bfa99d8456790a" providerId="LiveId" clId="{F9374CA0-885D-45EB-81F7-33FF3DEB50A1}" dt="2020-05-14T07:15:22.559" v="1650" actId="20577"/>
          <ac:spMkLst>
            <pc:docMk/>
            <pc:sldMk cId="260448384" sldId="274"/>
            <ac:spMk id="2" creationId="{122677EB-4F76-408B-B4A0-25BFE63EF134}"/>
          </ac:spMkLst>
        </pc:spChg>
        <pc:spChg chg="mod">
          <ac:chgData name="Weber Huang" userId="20bfa99d8456790a" providerId="LiveId" clId="{F9374CA0-885D-45EB-81F7-33FF3DEB50A1}" dt="2020-05-14T07:15:37.186" v="1678" actId="20577"/>
          <ac:spMkLst>
            <pc:docMk/>
            <pc:sldMk cId="260448384" sldId="274"/>
            <ac:spMk id="3" creationId="{5F95FF06-2492-4618-B2D0-CFF6666E4E02}"/>
          </ac:spMkLst>
        </pc:spChg>
        <pc:picChg chg="add mod">
          <ac:chgData name="Weber Huang" userId="20bfa99d8456790a" providerId="LiveId" clId="{F9374CA0-885D-45EB-81F7-33FF3DEB50A1}" dt="2020-05-14T07:17:24.723" v="1685" actId="1076"/>
          <ac:picMkLst>
            <pc:docMk/>
            <pc:sldMk cId="260448384" sldId="274"/>
            <ac:picMk id="8" creationId="{32EBF718-AD03-49D8-88AB-7887E58778D9}"/>
          </ac:picMkLst>
        </pc:picChg>
      </pc:sldChg>
      <pc:sldChg chg="addSp delSp modSp new mod setBg">
        <pc:chgData name="Weber Huang" userId="20bfa99d8456790a" providerId="LiveId" clId="{F9374CA0-885D-45EB-81F7-33FF3DEB50A1}" dt="2020-05-14T03:34:23.824" v="1359" actId="1076"/>
        <pc:sldMkLst>
          <pc:docMk/>
          <pc:sldMk cId="1590366226" sldId="275"/>
        </pc:sldMkLst>
        <pc:spChg chg="mod">
          <ac:chgData name="Weber Huang" userId="20bfa99d8456790a" providerId="LiveId" clId="{F9374CA0-885D-45EB-81F7-33FF3DEB50A1}" dt="2020-05-14T03:33:42.699" v="1350" actId="26606"/>
          <ac:spMkLst>
            <pc:docMk/>
            <pc:sldMk cId="1590366226" sldId="275"/>
            <ac:spMk id="2" creationId="{D93A4526-3328-4603-AF91-C129B2ECCDF0}"/>
          </ac:spMkLst>
        </pc:spChg>
        <pc:spChg chg="del">
          <ac:chgData name="Weber Huang" userId="20bfa99d8456790a" providerId="LiveId" clId="{F9374CA0-885D-45EB-81F7-33FF3DEB50A1}" dt="2020-05-14T03:11:06.621" v="151" actId="21"/>
          <ac:spMkLst>
            <pc:docMk/>
            <pc:sldMk cId="1590366226" sldId="275"/>
            <ac:spMk id="3" creationId="{4DF429A6-E55E-40F9-84C3-0628E1DD13B7}"/>
          </ac:spMkLst>
        </pc:spChg>
        <pc:spChg chg="mod ord">
          <ac:chgData name="Weber Huang" userId="20bfa99d8456790a" providerId="LiveId" clId="{F9374CA0-885D-45EB-81F7-33FF3DEB50A1}" dt="2020-05-14T03:33:13.901" v="1344" actId="26606"/>
          <ac:spMkLst>
            <pc:docMk/>
            <pc:sldMk cId="1590366226" sldId="275"/>
            <ac:spMk id="4" creationId="{A0BA8A12-251E-4310-B7DA-263D42F8A14D}"/>
          </ac:spMkLst>
        </pc:spChg>
        <pc:spChg chg="mod">
          <ac:chgData name="Weber Huang" userId="20bfa99d8456790a" providerId="LiveId" clId="{F9374CA0-885D-45EB-81F7-33FF3DEB50A1}" dt="2020-05-14T03:33:13.901" v="1344" actId="26606"/>
          <ac:spMkLst>
            <pc:docMk/>
            <pc:sldMk cId="1590366226" sldId="275"/>
            <ac:spMk id="5" creationId="{1268F4D2-33D6-4BAD-AF1B-64A652D08520}"/>
          </ac:spMkLst>
        </pc:spChg>
        <pc:spChg chg="mod">
          <ac:chgData name="Weber Huang" userId="20bfa99d8456790a" providerId="LiveId" clId="{F9374CA0-885D-45EB-81F7-33FF3DEB50A1}" dt="2020-05-14T03:33:13.901" v="1344" actId="26606"/>
          <ac:spMkLst>
            <pc:docMk/>
            <pc:sldMk cId="1590366226" sldId="275"/>
            <ac:spMk id="6" creationId="{0B0725CD-F5BB-45F5-AE1B-F45C7A1C11FD}"/>
          </ac:spMkLst>
        </pc:spChg>
        <pc:spChg chg="add del mod">
          <ac:chgData name="Weber Huang" userId="20bfa99d8456790a" providerId="LiveId" clId="{F9374CA0-885D-45EB-81F7-33FF3DEB50A1}" dt="2020-05-14T03:34:23.824" v="1359" actId="1076"/>
          <ac:spMkLst>
            <pc:docMk/>
            <pc:sldMk cId="1590366226" sldId="275"/>
            <ac:spMk id="7" creationId="{66966B92-8FE3-43C2-952E-C84EA72A32C6}"/>
          </ac:spMkLst>
        </pc:spChg>
        <pc:spChg chg="add del mod">
          <ac:chgData name="Weber Huang" userId="20bfa99d8456790a" providerId="LiveId" clId="{F9374CA0-885D-45EB-81F7-33FF3DEB50A1}" dt="2020-05-14T03:15:18.459" v="253" actId="21"/>
          <ac:spMkLst>
            <pc:docMk/>
            <pc:sldMk cId="1590366226" sldId="275"/>
            <ac:spMk id="8" creationId="{A4130A68-E2B6-4FC9-BDB6-9B6AEAC7B5FC}"/>
          </ac:spMkLst>
        </pc:spChg>
        <pc:spChg chg="add del mod">
          <ac:chgData name="Weber Huang" userId="20bfa99d8456790a" providerId="LiveId" clId="{F9374CA0-885D-45EB-81F7-33FF3DEB50A1}" dt="2020-05-14T03:31:08.747" v="1228" actId="21"/>
          <ac:spMkLst>
            <pc:docMk/>
            <pc:sldMk cId="1590366226" sldId="275"/>
            <ac:spMk id="9" creationId="{23061674-E560-40EB-8D87-AFF33794C7A6}"/>
          </ac:spMkLst>
        </pc:spChg>
        <pc:spChg chg="add del mod">
          <ac:chgData name="Weber Huang" userId="20bfa99d8456790a" providerId="LiveId" clId="{F9374CA0-885D-45EB-81F7-33FF3DEB50A1}" dt="2020-05-14T03:15:24.536" v="257"/>
          <ac:spMkLst>
            <pc:docMk/>
            <pc:sldMk cId="1590366226" sldId="275"/>
            <ac:spMk id="10" creationId="{DD64186B-3319-4917-809F-1250EC26E8FA}"/>
          </ac:spMkLst>
        </pc:spChg>
        <pc:spChg chg="add mod ord">
          <ac:chgData name="Weber Huang" userId="20bfa99d8456790a" providerId="LiveId" clId="{F9374CA0-885D-45EB-81F7-33FF3DEB50A1}" dt="2020-05-14T03:33:42.699" v="1350" actId="26606"/>
          <ac:spMkLst>
            <pc:docMk/>
            <pc:sldMk cId="1590366226" sldId="275"/>
            <ac:spMk id="11" creationId="{3B288E28-8B66-47D7-825B-6A9214B582D6}"/>
          </ac:spMkLst>
        </pc:spChg>
        <pc:spChg chg="add del">
          <ac:chgData name="Weber Huang" userId="20bfa99d8456790a" providerId="LiveId" clId="{F9374CA0-885D-45EB-81F7-33FF3DEB50A1}" dt="2020-05-14T03:33:42.699" v="1350" actId="26606"/>
          <ac:spMkLst>
            <pc:docMk/>
            <pc:sldMk cId="1590366226" sldId="275"/>
            <ac:spMk id="22" creationId="{F0E0B566-D1DA-4DCF-98AE-8A9080ACE7B6}"/>
          </ac:spMkLst>
        </pc:spChg>
        <pc:spChg chg="add del">
          <ac:chgData name="Weber Huang" userId="20bfa99d8456790a" providerId="LiveId" clId="{F9374CA0-885D-45EB-81F7-33FF3DEB50A1}" dt="2020-05-14T03:33:42.699" v="1350" actId="26606"/>
          <ac:spMkLst>
            <pc:docMk/>
            <pc:sldMk cId="1590366226" sldId="275"/>
            <ac:spMk id="24" creationId="{00E4990F-F707-4516-A1D3-55BDB80D6708}"/>
          </ac:spMkLst>
        </pc:spChg>
        <pc:picChg chg="add del mod">
          <ac:chgData name="Weber Huang" userId="20bfa99d8456790a" providerId="LiveId" clId="{F9374CA0-885D-45EB-81F7-33FF3DEB50A1}" dt="2020-05-14T03:32:56.361" v="1342" actId="931"/>
          <ac:picMkLst>
            <pc:docMk/>
            <pc:sldMk cId="1590366226" sldId="275"/>
            <ac:picMk id="13" creationId="{46347589-240F-4F51-9518-F39AE703B2C4}"/>
          </ac:picMkLst>
        </pc:picChg>
        <pc:picChg chg="add del mod">
          <ac:chgData name="Weber Huang" userId="20bfa99d8456790a" providerId="LiveId" clId="{F9374CA0-885D-45EB-81F7-33FF3DEB50A1}" dt="2020-05-14T03:32:56.361" v="1342" actId="931"/>
          <ac:picMkLst>
            <pc:docMk/>
            <pc:sldMk cId="1590366226" sldId="275"/>
            <ac:picMk id="15" creationId="{DA8D7167-0B30-472F-8403-5C7EA8DA382A}"/>
          </ac:picMkLst>
        </pc:picChg>
        <pc:picChg chg="add mod ord">
          <ac:chgData name="Weber Huang" userId="20bfa99d8456790a" providerId="LiveId" clId="{F9374CA0-885D-45EB-81F7-33FF3DEB50A1}" dt="2020-05-14T03:34:13.995" v="1358" actId="1076"/>
          <ac:picMkLst>
            <pc:docMk/>
            <pc:sldMk cId="1590366226" sldId="275"/>
            <ac:picMk id="17" creationId="{43B641D6-7974-4E7C-A271-53DB9701FFF7}"/>
          </ac:picMkLst>
        </pc:picChg>
        <pc:picChg chg="add mod ord">
          <ac:chgData name="Weber Huang" userId="20bfa99d8456790a" providerId="LiveId" clId="{F9374CA0-885D-45EB-81F7-33FF3DEB50A1}" dt="2020-05-14T03:34:09.824" v="1357" actId="1076"/>
          <ac:picMkLst>
            <pc:docMk/>
            <pc:sldMk cId="1590366226" sldId="275"/>
            <ac:picMk id="19" creationId="{43C16BC1-971A-48AC-B53D-EBA2A46DBA05}"/>
          </ac:picMkLst>
        </pc:picChg>
      </pc:sldChg>
      <pc:sldChg chg="del">
        <pc:chgData name="Weber Huang" userId="20bfa99d8456790a" providerId="LiveId" clId="{F9374CA0-885D-45EB-81F7-33FF3DEB50A1}" dt="2020-05-14T03:08:50.644" v="145" actId="2696"/>
        <pc:sldMkLst>
          <pc:docMk/>
          <pc:sldMk cId="2972204341" sldId="275"/>
        </pc:sldMkLst>
      </pc:sldChg>
      <pc:sldChg chg="addSp delSp modSp new mod">
        <pc:chgData name="Weber Huang" userId="20bfa99d8456790a" providerId="LiveId" clId="{F9374CA0-885D-45EB-81F7-33FF3DEB50A1}" dt="2020-05-14T07:15:16.222" v="1648" actId="20577"/>
        <pc:sldMkLst>
          <pc:docMk/>
          <pc:sldMk cId="2849115569" sldId="276"/>
        </pc:sldMkLst>
        <pc:spChg chg="mod">
          <ac:chgData name="Weber Huang" userId="20bfa99d8456790a" providerId="LiveId" clId="{F9374CA0-885D-45EB-81F7-33FF3DEB50A1}" dt="2020-05-14T07:15:16.222" v="1648" actId="20577"/>
          <ac:spMkLst>
            <pc:docMk/>
            <pc:sldMk cId="2849115569" sldId="276"/>
            <ac:spMk id="2" creationId="{89F37ED4-207F-4825-8390-368BED561B0A}"/>
          </ac:spMkLst>
        </pc:spChg>
        <pc:spChg chg="add del mod">
          <ac:chgData name="Weber Huang" userId="20bfa99d8456790a" providerId="LiveId" clId="{F9374CA0-885D-45EB-81F7-33FF3DEB50A1}" dt="2020-05-14T07:09:46.280" v="1556" actId="164"/>
          <ac:spMkLst>
            <pc:docMk/>
            <pc:sldMk cId="2849115569" sldId="276"/>
            <ac:spMk id="3" creationId="{0754DE5A-001C-4ECD-812C-2C6A1C2F7B4B}"/>
          </ac:spMkLst>
        </pc:spChg>
        <pc:spChg chg="del mod">
          <ac:chgData name="Weber Huang" userId="20bfa99d8456790a" providerId="LiveId" clId="{F9374CA0-885D-45EB-81F7-33FF3DEB50A1}" dt="2020-05-14T03:15:31.878" v="259" actId="21"/>
          <ac:spMkLst>
            <pc:docMk/>
            <pc:sldMk cId="2849115569" sldId="276"/>
            <ac:spMk id="3" creationId="{7014FAB2-03B9-465B-907B-6E163D7F9B81}"/>
          </ac:spMkLst>
        </pc:spChg>
        <pc:spChg chg="mod">
          <ac:chgData name="Weber Huang" userId="20bfa99d8456790a" providerId="LiveId" clId="{F9374CA0-885D-45EB-81F7-33FF3DEB50A1}" dt="2020-05-14T07:12:09.818" v="1618" actId="1076"/>
          <ac:spMkLst>
            <pc:docMk/>
            <pc:sldMk cId="2849115569" sldId="276"/>
            <ac:spMk id="5" creationId="{A3DFF54B-4235-41E7-9946-AE981CE8064D}"/>
          </ac:spMkLst>
        </pc:spChg>
        <pc:spChg chg="add del mod">
          <ac:chgData name="Weber Huang" userId="20bfa99d8456790a" providerId="LiveId" clId="{F9374CA0-885D-45EB-81F7-33FF3DEB50A1}" dt="2020-05-14T07:04:41.562" v="1417" actId="21"/>
          <ac:spMkLst>
            <pc:docMk/>
            <pc:sldMk cId="2849115569" sldId="276"/>
            <ac:spMk id="7" creationId="{84C71966-DDAE-4CDC-A1E7-6CEAC770DFBC}"/>
          </ac:spMkLst>
        </pc:spChg>
        <pc:spChg chg="add del mod">
          <ac:chgData name="Weber Huang" userId="20bfa99d8456790a" providerId="LiveId" clId="{F9374CA0-885D-45EB-81F7-33FF3DEB50A1}" dt="2020-05-14T06:56:00.116" v="1406" actId="21"/>
          <ac:spMkLst>
            <pc:docMk/>
            <pc:sldMk cId="2849115569" sldId="276"/>
            <ac:spMk id="8" creationId="{5D35284E-9A65-4CD0-9257-3F180F4E3026}"/>
          </ac:spMkLst>
        </pc:spChg>
        <pc:spChg chg="add del mod">
          <ac:chgData name="Weber Huang" userId="20bfa99d8456790a" providerId="LiveId" clId="{F9374CA0-885D-45EB-81F7-33FF3DEB50A1}" dt="2020-05-14T07:06:02.882" v="1465" actId="21"/>
          <ac:spMkLst>
            <pc:docMk/>
            <pc:sldMk cId="2849115569" sldId="276"/>
            <ac:spMk id="9" creationId="{19569C59-0D82-45D4-97E0-0F7A661F192D}"/>
          </ac:spMkLst>
        </pc:spChg>
        <pc:spChg chg="add mod">
          <ac:chgData name="Weber Huang" userId="20bfa99d8456790a" providerId="LiveId" clId="{F9374CA0-885D-45EB-81F7-33FF3DEB50A1}" dt="2020-05-14T07:09:46.280" v="1556" actId="164"/>
          <ac:spMkLst>
            <pc:docMk/>
            <pc:sldMk cId="2849115569" sldId="276"/>
            <ac:spMk id="10" creationId="{CEBBD89C-A97D-4137-8D04-77A3F6D81D45}"/>
          </ac:spMkLst>
        </pc:spChg>
        <pc:spChg chg="add mod">
          <ac:chgData name="Weber Huang" userId="20bfa99d8456790a" providerId="LiveId" clId="{F9374CA0-885D-45EB-81F7-33FF3DEB50A1}" dt="2020-05-14T07:09:46.280" v="1556" actId="164"/>
          <ac:spMkLst>
            <pc:docMk/>
            <pc:sldMk cId="2849115569" sldId="276"/>
            <ac:spMk id="11" creationId="{6F58616B-33EE-4D7C-9ADB-0C0F65B39770}"/>
          </ac:spMkLst>
        </pc:spChg>
        <pc:spChg chg="add mod">
          <ac:chgData name="Weber Huang" userId="20bfa99d8456790a" providerId="LiveId" clId="{F9374CA0-885D-45EB-81F7-33FF3DEB50A1}" dt="2020-05-14T07:09:46.280" v="1556" actId="164"/>
          <ac:spMkLst>
            <pc:docMk/>
            <pc:sldMk cId="2849115569" sldId="276"/>
            <ac:spMk id="12" creationId="{2FB16867-2B93-46D5-B0F7-20018B6ECCF5}"/>
          </ac:spMkLst>
        </pc:spChg>
        <pc:spChg chg="add mod">
          <ac:chgData name="Weber Huang" userId="20bfa99d8456790a" providerId="LiveId" clId="{F9374CA0-885D-45EB-81F7-33FF3DEB50A1}" dt="2020-05-14T07:09:46.280" v="1556" actId="164"/>
          <ac:spMkLst>
            <pc:docMk/>
            <pc:sldMk cId="2849115569" sldId="276"/>
            <ac:spMk id="13" creationId="{F6F7D237-930E-421B-BEF8-379C9F9CA92E}"/>
          </ac:spMkLst>
        </pc:spChg>
        <pc:spChg chg="add mod">
          <ac:chgData name="Weber Huang" userId="20bfa99d8456790a" providerId="LiveId" clId="{F9374CA0-885D-45EB-81F7-33FF3DEB50A1}" dt="2020-05-14T07:09:46.280" v="1556" actId="164"/>
          <ac:spMkLst>
            <pc:docMk/>
            <pc:sldMk cId="2849115569" sldId="276"/>
            <ac:spMk id="14" creationId="{8457B3B2-A9F2-4449-948C-0B33F9D3ACF8}"/>
          </ac:spMkLst>
        </pc:spChg>
        <pc:spChg chg="add mod">
          <ac:chgData name="Weber Huang" userId="20bfa99d8456790a" providerId="LiveId" clId="{F9374CA0-885D-45EB-81F7-33FF3DEB50A1}" dt="2020-05-14T07:09:46.280" v="1556" actId="164"/>
          <ac:spMkLst>
            <pc:docMk/>
            <pc:sldMk cId="2849115569" sldId="276"/>
            <ac:spMk id="15" creationId="{BC2EB7DE-2366-4DC4-9425-964D2C2988B0}"/>
          </ac:spMkLst>
        </pc:spChg>
        <pc:spChg chg="add mod">
          <ac:chgData name="Weber Huang" userId="20bfa99d8456790a" providerId="LiveId" clId="{F9374CA0-885D-45EB-81F7-33FF3DEB50A1}" dt="2020-05-14T07:08:21.297" v="1533" actId="164"/>
          <ac:spMkLst>
            <pc:docMk/>
            <pc:sldMk cId="2849115569" sldId="276"/>
            <ac:spMk id="16" creationId="{BA3A3180-05E2-4A21-97C2-3571D981213F}"/>
          </ac:spMkLst>
        </pc:spChg>
        <pc:spChg chg="add mod">
          <ac:chgData name="Weber Huang" userId="20bfa99d8456790a" providerId="LiveId" clId="{F9374CA0-885D-45EB-81F7-33FF3DEB50A1}" dt="2020-05-14T07:08:21.297" v="1533" actId="164"/>
          <ac:spMkLst>
            <pc:docMk/>
            <pc:sldMk cId="2849115569" sldId="276"/>
            <ac:spMk id="17" creationId="{0EDAF80A-3AAB-49CE-9586-41274939C343}"/>
          </ac:spMkLst>
        </pc:spChg>
        <pc:spChg chg="add mod">
          <ac:chgData name="Weber Huang" userId="20bfa99d8456790a" providerId="LiveId" clId="{F9374CA0-885D-45EB-81F7-33FF3DEB50A1}" dt="2020-05-14T07:08:21.297" v="1533" actId="164"/>
          <ac:spMkLst>
            <pc:docMk/>
            <pc:sldMk cId="2849115569" sldId="276"/>
            <ac:spMk id="18" creationId="{7B2BF493-3757-4AEE-B5D6-8FE9EFA17B71}"/>
          </ac:spMkLst>
        </pc:spChg>
        <pc:spChg chg="add mod">
          <ac:chgData name="Weber Huang" userId="20bfa99d8456790a" providerId="LiveId" clId="{F9374CA0-885D-45EB-81F7-33FF3DEB50A1}" dt="2020-05-14T07:09:51.785" v="1558" actId="1076"/>
          <ac:spMkLst>
            <pc:docMk/>
            <pc:sldMk cId="2849115569" sldId="276"/>
            <ac:spMk id="20" creationId="{EDAC2C76-5444-43D5-B454-3747ECFCEB29}"/>
          </ac:spMkLst>
        </pc:spChg>
        <pc:spChg chg="add mod">
          <ac:chgData name="Weber Huang" userId="20bfa99d8456790a" providerId="LiveId" clId="{F9374CA0-885D-45EB-81F7-33FF3DEB50A1}" dt="2020-05-14T07:10:27.749" v="1593" actId="1076"/>
          <ac:spMkLst>
            <pc:docMk/>
            <pc:sldMk cId="2849115569" sldId="276"/>
            <ac:spMk id="24" creationId="{41C1442F-85A8-4C6C-A303-2958EE289621}"/>
          </ac:spMkLst>
        </pc:spChg>
        <pc:spChg chg="add mod">
          <ac:chgData name="Weber Huang" userId="20bfa99d8456790a" providerId="LiveId" clId="{F9374CA0-885D-45EB-81F7-33FF3DEB50A1}" dt="2020-05-14T07:11:06.124" v="1601" actId="14100"/>
          <ac:spMkLst>
            <pc:docMk/>
            <pc:sldMk cId="2849115569" sldId="276"/>
            <ac:spMk id="25" creationId="{F8F0658F-A36B-4206-9C03-549FE053A177}"/>
          </ac:spMkLst>
        </pc:spChg>
        <pc:spChg chg="add mod">
          <ac:chgData name="Weber Huang" userId="20bfa99d8456790a" providerId="LiveId" clId="{F9374CA0-885D-45EB-81F7-33FF3DEB50A1}" dt="2020-05-14T07:11:09.685" v="1602" actId="14100"/>
          <ac:spMkLst>
            <pc:docMk/>
            <pc:sldMk cId="2849115569" sldId="276"/>
            <ac:spMk id="26" creationId="{176837EF-BD8A-4EE1-B284-1EDBFCBA6637}"/>
          </ac:spMkLst>
        </pc:spChg>
        <pc:spChg chg="add mod">
          <ac:chgData name="Weber Huang" userId="20bfa99d8456790a" providerId="LiveId" clId="{F9374CA0-885D-45EB-81F7-33FF3DEB50A1}" dt="2020-05-14T07:12:06.419" v="1616" actId="207"/>
          <ac:spMkLst>
            <pc:docMk/>
            <pc:sldMk cId="2849115569" sldId="276"/>
            <ac:spMk id="27" creationId="{AF05F251-58B3-4877-A210-4779ECA61F86}"/>
          </ac:spMkLst>
        </pc:spChg>
        <pc:spChg chg="add mod">
          <ac:chgData name="Weber Huang" userId="20bfa99d8456790a" providerId="LiveId" clId="{F9374CA0-885D-45EB-81F7-33FF3DEB50A1}" dt="2020-05-14T07:11:59.487" v="1614" actId="208"/>
          <ac:spMkLst>
            <pc:docMk/>
            <pc:sldMk cId="2849115569" sldId="276"/>
            <ac:spMk id="28" creationId="{30E09A92-C2BC-42C5-A204-23C1C166BD86}"/>
          </ac:spMkLst>
        </pc:spChg>
        <pc:spChg chg="add mod">
          <ac:chgData name="Weber Huang" userId="20bfa99d8456790a" providerId="LiveId" clId="{F9374CA0-885D-45EB-81F7-33FF3DEB50A1}" dt="2020-05-14T07:13:20.291" v="1629" actId="1076"/>
          <ac:spMkLst>
            <pc:docMk/>
            <pc:sldMk cId="2849115569" sldId="276"/>
            <ac:spMk id="29" creationId="{5743799C-87F6-42C5-B28D-F58FABBD0FD5}"/>
          </ac:spMkLst>
        </pc:spChg>
        <pc:spChg chg="add mod">
          <ac:chgData name="Weber Huang" userId="20bfa99d8456790a" providerId="LiveId" clId="{F9374CA0-885D-45EB-81F7-33FF3DEB50A1}" dt="2020-05-14T07:13:20.291" v="1629" actId="1076"/>
          <ac:spMkLst>
            <pc:docMk/>
            <pc:sldMk cId="2849115569" sldId="276"/>
            <ac:spMk id="30" creationId="{BE48FD36-FECE-43AC-A683-E65B12556889}"/>
          </ac:spMkLst>
        </pc:spChg>
        <pc:spChg chg="add del mod">
          <ac:chgData name="Weber Huang" userId="20bfa99d8456790a" providerId="LiveId" clId="{F9374CA0-885D-45EB-81F7-33FF3DEB50A1}" dt="2020-05-14T07:13:11.113" v="1628" actId="11529"/>
          <ac:spMkLst>
            <pc:docMk/>
            <pc:sldMk cId="2849115569" sldId="276"/>
            <ac:spMk id="33" creationId="{78DBC50B-6D63-4545-AFE1-2F05C4DD37B5}"/>
          </ac:spMkLst>
        </pc:spChg>
        <pc:spChg chg="add mod">
          <ac:chgData name="Weber Huang" userId="20bfa99d8456790a" providerId="LiveId" clId="{F9374CA0-885D-45EB-81F7-33FF3DEB50A1}" dt="2020-05-14T07:13:33.383" v="1632" actId="1076"/>
          <ac:spMkLst>
            <pc:docMk/>
            <pc:sldMk cId="2849115569" sldId="276"/>
            <ac:spMk id="34" creationId="{6CB5B970-5B32-4175-BFA3-F201D94FE245}"/>
          </ac:spMkLst>
        </pc:spChg>
        <pc:spChg chg="add mod">
          <ac:chgData name="Weber Huang" userId="20bfa99d8456790a" providerId="LiveId" clId="{F9374CA0-885D-45EB-81F7-33FF3DEB50A1}" dt="2020-05-14T07:14:01.626" v="1642" actId="1076"/>
          <ac:spMkLst>
            <pc:docMk/>
            <pc:sldMk cId="2849115569" sldId="276"/>
            <ac:spMk id="35" creationId="{FF9866A5-C610-403C-A1A9-78785F3E202B}"/>
          </ac:spMkLst>
        </pc:spChg>
        <pc:spChg chg="add mod">
          <ac:chgData name="Weber Huang" userId="20bfa99d8456790a" providerId="LiveId" clId="{F9374CA0-885D-45EB-81F7-33FF3DEB50A1}" dt="2020-05-14T07:14:19.373" v="1646" actId="1076"/>
          <ac:spMkLst>
            <pc:docMk/>
            <pc:sldMk cId="2849115569" sldId="276"/>
            <ac:spMk id="36" creationId="{8C70DC3C-B1C1-4944-90AC-FABD3B3503FF}"/>
          </ac:spMkLst>
        </pc:spChg>
        <pc:grpChg chg="add mod">
          <ac:chgData name="Weber Huang" userId="20bfa99d8456790a" providerId="LiveId" clId="{F9374CA0-885D-45EB-81F7-33FF3DEB50A1}" dt="2020-05-14T07:09:46.280" v="1556" actId="164"/>
          <ac:grpSpMkLst>
            <pc:docMk/>
            <pc:sldMk cId="2849115569" sldId="276"/>
            <ac:grpSpMk id="19" creationId="{6B82BDF7-7135-42DD-B201-E221D47D4A08}"/>
          </ac:grpSpMkLst>
        </pc:grpChg>
        <pc:grpChg chg="add mod">
          <ac:chgData name="Weber Huang" userId="20bfa99d8456790a" providerId="LiveId" clId="{F9374CA0-885D-45EB-81F7-33FF3DEB50A1}" dt="2020-05-14T07:09:49.134" v="1557" actId="1076"/>
          <ac:grpSpMkLst>
            <pc:docMk/>
            <pc:sldMk cId="2849115569" sldId="276"/>
            <ac:grpSpMk id="23" creationId="{CB848B75-D24E-43F0-AA42-3A947D37315B}"/>
          </ac:grpSpMkLst>
        </pc:grpChg>
        <pc:picChg chg="add mod">
          <ac:chgData name="Weber Huang" userId="20bfa99d8456790a" providerId="LiveId" clId="{F9374CA0-885D-45EB-81F7-33FF3DEB50A1}" dt="2020-05-14T07:10:03.135" v="1562" actId="14100"/>
          <ac:picMkLst>
            <pc:docMk/>
            <pc:sldMk cId="2849115569" sldId="276"/>
            <ac:picMk id="22" creationId="{CFC4D56A-7E18-49C4-87F1-CBF0182163A5}"/>
          </ac:picMkLst>
        </pc:picChg>
        <pc:cxnChg chg="add del">
          <ac:chgData name="Weber Huang" userId="20bfa99d8456790a" providerId="LiveId" clId="{F9374CA0-885D-45EB-81F7-33FF3DEB50A1}" dt="2020-05-14T07:12:50.718" v="1622" actId="11529"/>
          <ac:cxnSpMkLst>
            <pc:docMk/>
            <pc:sldMk cId="2849115569" sldId="276"/>
            <ac:cxnSpMk id="32" creationId="{9B797252-7BB0-4704-BE5C-8CD576D06381}"/>
          </ac:cxnSpMkLst>
        </pc:cxnChg>
      </pc:sldChg>
      <pc:sldChg chg="new del">
        <pc:chgData name="Weber Huang" userId="20bfa99d8456790a" providerId="LiveId" clId="{F9374CA0-885D-45EB-81F7-33FF3DEB50A1}" dt="2020-05-14T07:30:48.204" v="2364" actId="2696"/>
        <pc:sldMkLst>
          <pc:docMk/>
          <pc:sldMk cId="2645144054" sldId="277"/>
        </pc:sldMkLst>
      </pc:sldChg>
      <pc:sldChg chg="addSp delSp modSp new mod">
        <pc:chgData name="Weber Huang" userId="20bfa99d8456790a" providerId="LiveId" clId="{F9374CA0-885D-45EB-81F7-33FF3DEB50A1}" dt="2020-05-14T07:30:35.495" v="2363" actId="20577"/>
        <pc:sldMkLst>
          <pc:docMk/>
          <pc:sldMk cId="322721781" sldId="278"/>
        </pc:sldMkLst>
        <pc:spChg chg="mod">
          <ac:chgData name="Weber Huang" userId="20bfa99d8456790a" providerId="LiveId" clId="{F9374CA0-885D-45EB-81F7-33FF3DEB50A1}" dt="2020-05-14T07:18:11.460" v="1687" actId="20577"/>
          <ac:spMkLst>
            <pc:docMk/>
            <pc:sldMk cId="322721781" sldId="278"/>
            <ac:spMk id="2" creationId="{340384C2-3476-4940-8DE3-B4E6D021122E}"/>
          </ac:spMkLst>
        </pc:spChg>
        <pc:spChg chg="mod">
          <ac:chgData name="Weber Huang" userId="20bfa99d8456790a" providerId="LiveId" clId="{F9374CA0-885D-45EB-81F7-33FF3DEB50A1}" dt="2020-05-14T07:30:35.495" v="2363" actId="20577"/>
          <ac:spMkLst>
            <pc:docMk/>
            <pc:sldMk cId="322721781" sldId="278"/>
            <ac:spMk id="3" creationId="{558BAA36-F3B2-4E45-A10A-8AC58D591A6A}"/>
          </ac:spMkLst>
        </pc:spChg>
        <pc:spChg chg="add del mod">
          <ac:chgData name="Weber Huang" userId="20bfa99d8456790a" providerId="LiveId" clId="{F9374CA0-885D-45EB-81F7-33FF3DEB50A1}" dt="2020-05-14T07:29:07.622" v="2329" actId="21"/>
          <ac:spMkLst>
            <pc:docMk/>
            <pc:sldMk cId="322721781" sldId="278"/>
            <ac:spMk id="7" creationId="{D98E89B6-0B3F-49B5-9183-74175EE84F87}"/>
          </ac:spMkLst>
        </pc:spChg>
        <pc:spChg chg="add del mod">
          <ac:chgData name="Weber Huang" userId="20bfa99d8456790a" providerId="LiveId" clId="{F9374CA0-885D-45EB-81F7-33FF3DEB50A1}" dt="2020-05-14T07:29:02.794" v="2328" actId="21"/>
          <ac:spMkLst>
            <pc:docMk/>
            <pc:sldMk cId="322721781" sldId="278"/>
            <ac:spMk id="8" creationId="{93962515-6330-4F37-8670-A63CE0AACD53}"/>
          </ac:spMkLst>
        </pc:spChg>
        <pc:spChg chg="add del mod">
          <ac:chgData name="Weber Huang" userId="20bfa99d8456790a" providerId="LiveId" clId="{F9374CA0-885D-45EB-81F7-33FF3DEB50A1}" dt="2020-05-14T07:29:10.569" v="2331" actId="21"/>
          <ac:spMkLst>
            <pc:docMk/>
            <pc:sldMk cId="322721781" sldId="278"/>
            <ac:spMk id="9" creationId="{68A69512-CC25-4A45-8FF1-0CB01B843101}"/>
          </ac:spMkLst>
        </pc:spChg>
      </pc:sldChg>
      <pc:sldChg chg="modSp new mod ord">
        <pc:chgData name="Weber Huang" userId="20bfa99d8456790a" providerId="LiveId" clId="{F9374CA0-885D-45EB-81F7-33FF3DEB50A1}" dt="2020-05-14T06:54:26.959" v="1402" actId="20577"/>
        <pc:sldMkLst>
          <pc:docMk/>
          <pc:sldMk cId="495734321" sldId="279"/>
        </pc:sldMkLst>
        <pc:spChg chg="mod">
          <ac:chgData name="Weber Huang" userId="20bfa99d8456790a" providerId="LiveId" clId="{F9374CA0-885D-45EB-81F7-33FF3DEB50A1}" dt="2020-05-14T03:28:49.697" v="1221" actId="20577"/>
          <ac:spMkLst>
            <pc:docMk/>
            <pc:sldMk cId="495734321" sldId="279"/>
            <ac:spMk id="2" creationId="{156B5798-3FA0-42E1-B0E2-D38AD4D4E8F7}"/>
          </ac:spMkLst>
        </pc:spChg>
        <pc:spChg chg="mod">
          <ac:chgData name="Weber Huang" userId="20bfa99d8456790a" providerId="LiveId" clId="{F9374CA0-885D-45EB-81F7-33FF3DEB50A1}" dt="2020-05-14T06:54:26.959" v="1402" actId="20577"/>
          <ac:spMkLst>
            <pc:docMk/>
            <pc:sldMk cId="495734321" sldId="279"/>
            <ac:spMk id="3" creationId="{561434A9-1140-402D-86C4-C8DC3197696E}"/>
          </ac:spMkLst>
        </pc:spChg>
      </pc:sldChg>
      <pc:sldChg chg="addSp delSp modSp add mod setBg">
        <pc:chgData name="Weber Huang" userId="20bfa99d8456790a" providerId="LiveId" clId="{F9374CA0-885D-45EB-81F7-33FF3DEB50A1}" dt="2020-05-14T03:57:08.853" v="1394" actId="1076"/>
        <pc:sldMkLst>
          <pc:docMk/>
          <pc:sldMk cId="3510981559" sldId="280"/>
        </pc:sldMkLst>
        <pc:spChg chg="mod">
          <ac:chgData name="Weber Huang" userId="20bfa99d8456790a" providerId="LiveId" clId="{F9374CA0-885D-45EB-81F7-33FF3DEB50A1}" dt="2020-05-14T03:42:39.965" v="1370" actId="20577"/>
          <ac:spMkLst>
            <pc:docMk/>
            <pc:sldMk cId="3510981559" sldId="280"/>
            <ac:spMk id="2" creationId="{D93A4526-3328-4603-AF91-C129B2ECCDF0}"/>
          </ac:spMkLst>
        </pc:spChg>
        <pc:spChg chg="mod">
          <ac:chgData name="Weber Huang" userId="20bfa99d8456790a" providerId="LiveId" clId="{F9374CA0-885D-45EB-81F7-33FF3DEB50A1}" dt="2020-05-14T03:41:55.578" v="1369" actId="20577"/>
          <ac:spMkLst>
            <pc:docMk/>
            <pc:sldMk cId="3510981559" sldId="280"/>
            <ac:spMk id="7" creationId="{66966B92-8FE3-43C2-952E-C84EA72A32C6}"/>
          </ac:spMkLst>
        </pc:spChg>
        <pc:spChg chg="mod">
          <ac:chgData name="Weber Huang" userId="20bfa99d8456790a" providerId="LiveId" clId="{F9374CA0-885D-45EB-81F7-33FF3DEB50A1}" dt="2020-05-14T03:55:07.159" v="1373"/>
          <ac:spMkLst>
            <pc:docMk/>
            <pc:sldMk cId="3510981559" sldId="280"/>
            <ac:spMk id="11" creationId="{3B288E28-8B66-47D7-825B-6A9214B582D6}"/>
          </ac:spMkLst>
        </pc:spChg>
        <pc:picChg chg="add mod">
          <ac:chgData name="Weber Huang" userId="20bfa99d8456790a" providerId="LiveId" clId="{F9374CA0-885D-45EB-81F7-33FF3DEB50A1}" dt="2020-05-14T03:57:04.673" v="1391" actId="1076"/>
          <ac:picMkLst>
            <pc:docMk/>
            <pc:sldMk cId="3510981559" sldId="280"/>
            <ac:picMk id="8" creationId="{6FF114A9-DA6A-411E-8232-4189275621F1}"/>
          </ac:picMkLst>
        </pc:picChg>
        <pc:picChg chg="add mod">
          <ac:chgData name="Weber Huang" userId="20bfa99d8456790a" providerId="LiveId" clId="{F9374CA0-885D-45EB-81F7-33FF3DEB50A1}" dt="2020-05-14T03:57:08.853" v="1394" actId="1076"/>
          <ac:picMkLst>
            <pc:docMk/>
            <pc:sldMk cId="3510981559" sldId="280"/>
            <ac:picMk id="10" creationId="{CA0209A3-C12E-43CF-92F5-B1619359D5A4}"/>
          </ac:picMkLst>
        </pc:picChg>
        <pc:picChg chg="del">
          <ac:chgData name="Weber Huang" userId="20bfa99d8456790a" providerId="LiveId" clId="{F9374CA0-885D-45EB-81F7-33FF3DEB50A1}" dt="2020-05-14T03:53:33.893" v="1372" actId="21"/>
          <ac:picMkLst>
            <pc:docMk/>
            <pc:sldMk cId="3510981559" sldId="280"/>
            <ac:picMk id="17" creationId="{43B641D6-7974-4E7C-A271-53DB9701FFF7}"/>
          </ac:picMkLst>
        </pc:picChg>
        <pc:picChg chg="del">
          <ac:chgData name="Weber Huang" userId="20bfa99d8456790a" providerId="LiveId" clId="{F9374CA0-885D-45EB-81F7-33FF3DEB50A1}" dt="2020-05-14T03:53:33.893" v="1372" actId="21"/>
          <ac:picMkLst>
            <pc:docMk/>
            <pc:sldMk cId="3510981559" sldId="280"/>
            <ac:picMk id="19" creationId="{43C16BC1-971A-48AC-B53D-EBA2A46DBA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A57B9-3116-44F5-824F-1B04FEBF4543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DAAAC-6D98-4F99-B676-E996CAD945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31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ADDD-0EA2-4404-8869-312A622C6A52}" type="datetime1">
              <a:rPr lang="en-US" altLang="zh-TW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8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2173-063A-4232-ADBA-29126EAE2917}" type="datetime1">
              <a:rPr lang="en-US" altLang="zh-TW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1AD-F7BC-47F5-9835-56F7540888EA}" type="datetime1">
              <a:rPr lang="en-US" altLang="zh-TW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0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C246-A62D-47C7-8856-7EF2DF6EB4A4}" type="datetime1">
              <a:rPr lang="en-US" altLang="zh-TW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C330-86E0-4896-B05F-027B43A66B78}" type="datetime1">
              <a:rPr lang="en-US" altLang="zh-TW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7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ABB1-2298-41BF-9002-5DBE4EDC4618}" type="datetime1">
              <a:rPr lang="en-US" altLang="zh-TW" smtClean="0"/>
              <a:t>5/14/2020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4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357A-D627-4A6A-B89A-C07E83B591B0}" type="datetime1">
              <a:rPr lang="en-US" altLang="zh-TW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3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B277-6FE2-4865-8D35-2B236C70924F}" type="datetime1">
              <a:rPr lang="en-US" altLang="zh-TW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2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890D-BD02-4344-90E0-554115B17A61}" type="datetime1">
              <a:rPr lang="en-US" altLang="zh-TW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3509-F64C-495D-AECE-E682B29D0F4F}" type="datetime1">
              <a:rPr lang="en-US" altLang="zh-TW" smtClean="0"/>
              <a:t>5/14/2020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TMUNLP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9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2D00148-EC13-47E5-8F1F-96CD3A91FED8}" type="datetime1">
              <a:rPr lang="en-US" altLang="zh-TW" smtClean="0"/>
              <a:t>5/14/2020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TMUNLP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3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1D62658-28B3-45E3-B44B-5EE84F06A959}" type="datetime1">
              <a:rPr lang="en-US" altLang="zh-TW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TMUNLP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6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dirty="0"/>
              <a:t>Team presentation-4</a:t>
            </a:r>
            <a:br>
              <a:rPr lang="en-US" altLang="zh-TW" dirty="0"/>
            </a:br>
            <a:r>
              <a:rPr lang="en-US" sz="4000" b="1" dirty="0"/>
              <a:t>NTCIR</a:t>
            </a:r>
            <a:r>
              <a:rPr lang="en-US" altLang="zh-TW" sz="4000" b="1" dirty="0"/>
              <a:t>-15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3100" b="1" dirty="0"/>
              <a:t>Dialogue Evaluation Task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組員 </a:t>
            </a:r>
            <a: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:</a:t>
            </a:r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黃彥鈞、黃顗亘、鄭宇雅、廖容毅</a:t>
            </a:r>
            <a:endParaRPr 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B5DB75-D833-4A88-ABA9-6814DC0C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D31B-4188-4D4D-8F11-EE71D37CC53F}" type="datetime1">
              <a:rPr lang="en-US" altLang="zh-TW" smtClean="0"/>
              <a:t>5/14/2020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3FFF90-EA1A-4099-AC0C-FAE4E249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DE0D2-DD20-4085-A6FD-A17FD440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7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B5798-3FA0-42E1-B0E2-D38AD4D4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1434A9-1140-402D-86C4-C8DC3197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In the last presentation, we solve the multi-label problem and generate the 7-label one hot version of the prediction.</a:t>
            </a:r>
          </a:p>
          <a:p>
            <a:r>
              <a:rPr lang="en-US" altLang="zh-TW" dirty="0"/>
              <a:t>About this week’s goal, we are going to </a:t>
            </a:r>
            <a:r>
              <a:rPr lang="en-US" altLang="zh-TW" b="1" u="sng" dirty="0"/>
              <a:t>calculate the difference between the prediction and the ground truth</a:t>
            </a:r>
            <a:r>
              <a:rPr lang="en-US" altLang="zh-TW" dirty="0"/>
              <a:t>, since our prediction is complicated, it is hard to output the performance through a single model.</a:t>
            </a:r>
          </a:p>
          <a:p>
            <a:r>
              <a:rPr lang="en-US" altLang="zh-TW" dirty="0"/>
              <a:t>In this presentation, we will introduce </a:t>
            </a:r>
            <a:r>
              <a:rPr lang="en-US" altLang="zh-TW" b="1" u="sng" dirty="0"/>
              <a:t>the method to calculate the difference between probability distribution</a:t>
            </a:r>
            <a:r>
              <a:rPr lang="en-US" altLang="zh-TW" dirty="0"/>
              <a:t>, known as </a:t>
            </a:r>
            <a:r>
              <a:rPr lang="en-US" altLang="zh-TW" b="1" u="sng" dirty="0">
                <a:solidFill>
                  <a:srgbClr val="FF0000"/>
                </a:solidFill>
              </a:rPr>
              <a:t>J</a:t>
            </a:r>
            <a:r>
              <a:rPr lang="en-US" altLang="zh-TW" dirty="0">
                <a:solidFill>
                  <a:srgbClr val="FF0000"/>
                </a:solidFill>
              </a:rPr>
              <a:t>ensen-</a:t>
            </a:r>
            <a:r>
              <a:rPr lang="en-US" altLang="zh-TW" b="1" u="sng" dirty="0">
                <a:solidFill>
                  <a:srgbClr val="FF0000"/>
                </a:solidFill>
              </a:rPr>
              <a:t>S</a:t>
            </a:r>
            <a:r>
              <a:rPr lang="en-US" altLang="zh-TW" dirty="0">
                <a:solidFill>
                  <a:srgbClr val="FF0000"/>
                </a:solidFill>
              </a:rPr>
              <a:t>hannon </a:t>
            </a:r>
            <a:r>
              <a:rPr lang="en-US" altLang="zh-TW" b="1" u="sng" dirty="0">
                <a:solidFill>
                  <a:srgbClr val="FF0000"/>
                </a:solidFill>
              </a:rPr>
              <a:t>d</a:t>
            </a:r>
            <a:r>
              <a:rPr lang="en-US" altLang="zh-TW" dirty="0">
                <a:solidFill>
                  <a:srgbClr val="FF0000"/>
                </a:solidFill>
              </a:rPr>
              <a:t>ivergence </a:t>
            </a:r>
            <a:r>
              <a:rPr lang="en-US" altLang="zh-TW" dirty="0">
                <a:solidFill>
                  <a:schemeClr val="tx1"/>
                </a:solidFill>
              </a:rPr>
              <a:t>(donated as </a:t>
            </a:r>
            <a:r>
              <a:rPr lang="en-US" altLang="zh-TW" dirty="0">
                <a:solidFill>
                  <a:srgbClr val="FF0000"/>
                </a:solidFill>
              </a:rPr>
              <a:t>JSD</a:t>
            </a:r>
            <a:r>
              <a:rPr lang="en-US" altLang="zh-TW" dirty="0">
                <a:solidFill>
                  <a:schemeClr val="tx1"/>
                </a:solidFill>
              </a:rPr>
              <a:t>) </a:t>
            </a:r>
            <a:r>
              <a:rPr lang="en-US" altLang="zh-TW" dirty="0"/>
              <a:t>and </a:t>
            </a:r>
            <a:r>
              <a:rPr lang="en-US" altLang="zh-TW" b="1" u="sng" dirty="0">
                <a:solidFill>
                  <a:srgbClr val="FF0000"/>
                </a:solidFill>
              </a:rPr>
              <a:t>R</a:t>
            </a:r>
            <a:r>
              <a:rPr lang="en-US" altLang="zh-TW" dirty="0">
                <a:solidFill>
                  <a:srgbClr val="FF0000"/>
                </a:solidFill>
              </a:rPr>
              <a:t>oot </a:t>
            </a:r>
            <a:r>
              <a:rPr lang="en-US" altLang="zh-TW" b="1" u="sng" dirty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ormalize </a:t>
            </a:r>
            <a:r>
              <a:rPr lang="en-US" altLang="zh-TW" b="1" u="sng" dirty="0">
                <a:solidFill>
                  <a:srgbClr val="FF0000"/>
                </a:solidFill>
              </a:rPr>
              <a:t>S</a:t>
            </a:r>
            <a:r>
              <a:rPr lang="en-US" altLang="zh-TW" dirty="0">
                <a:solidFill>
                  <a:srgbClr val="FF0000"/>
                </a:solidFill>
              </a:rPr>
              <a:t>um of </a:t>
            </a:r>
            <a:r>
              <a:rPr lang="en-US" altLang="zh-TW" b="1" u="sng" dirty="0">
                <a:solidFill>
                  <a:srgbClr val="FF0000"/>
                </a:solidFill>
              </a:rPr>
              <a:t>S</a:t>
            </a:r>
            <a:r>
              <a:rPr lang="en-US" altLang="zh-TW" dirty="0">
                <a:solidFill>
                  <a:srgbClr val="FF0000"/>
                </a:solidFill>
              </a:rPr>
              <a:t>quares </a:t>
            </a:r>
            <a:r>
              <a:rPr lang="en-US" altLang="zh-TW" dirty="0">
                <a:solidFill>
                  <a:schemeClr val="tx1"/>
                </a:solidFill>
              </a:rPr>
              <a:t>(donated as </a:t>
            </a:r>
            <a:r>
              <a:rPr lang="en-US" altLang="zh-TW" dirty="0">
                <a:solidFill>
                  <a:srgbClr val="FF0000"/>
                </a:solidFill>
              </a:rPr>
              <a:t>RNSS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And we will talk about the problem we are facing about wrong researching direction in this 2 weeks.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FF41BE-E0B8-4BBB-829C-FD2687AF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C246-A62D-47C7-8856-7EF2DF6EB4A4}" type="datetime1">
              <a:rPr lang="en-US" altLang="zh-TW" smtClean="0"/>
              <a:t>5/14/2020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352C76-E30B-457E-B934-41008618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5A2410-990A-452F-886E-B7153859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3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to calculate the difference between probability distribution?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Problem of current progress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Further research direction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241300-97DC-434D-84EE-3B07364F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26F-FB03-46CB-8392-D0417673C9F4}" type="datetime1">
              <a:rPr lang="en-US" altLang="zh-TW" smtClean="0"/>
              <a:t>5/14/2020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986BB8-F8CE-4BAF-A8CF-B564A517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824B80-5F9C-47F4-A9FE-214C20FB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6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A4526-3328-4603-AF91-C129B2EC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How to calculate the difference between probability distribution? I</a:t>
            </a:r>
          </a:p>
        </p:txBody>
      </p:sp>
      <p:pic>
        <p:nvPicPr>
          <p:cNvPr id="19" name="圖片 18" descr="一張含有 物件, 時鐘 的圖片&#10;&#10;自動產生的描述">
            <a:extLst>
              <a:ext uri="{FF2B5EF4-FFF2-40B4-BE49-F238E27FC236}">
                <a16:creationId xmlns:a16="http://schemas.microsoft.com/office/drawing/2014/main" id="{43C16BC1-971A-48AC-B53D-EBA2A46DB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94" y="4686582"/>
            <a:ext cx="3707652" cy="658107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3B641D6-7974-4E7C-A271-53DB9701F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94" y="3251360"/>
            <a:ext cx="3707652" cy="61176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B288E28-8B66-47D7-825B-6A9214B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TW" dirty="0"/>
              <a:t>In probability theory and statistics, the Jensen–Shannon divergence is a method of measuring the similarity between two probability distributions. It is also known as information radius (</a:t>
            </a:r>
            <a:r>
              <a:rPr lang="en-US" altLang="zh-TW" dirty="0" err="1"/>
              <a:t>IRad</a:t>
            </a:r>
            <a:r>
              <a:rPr lang="en-US" altLang="zh-TW" dirty="0"/>
              <a:t>) or total divergence to the average. It is based on the </a:t>
            </a:r>
            <a:r>
              <a:rPr lang="en-US" altLang="zh-TW" dirty="0" err="1"/>
              <a:t>Kullback</a:t>
            </a:r>
            <a:r>
              <a:rPr lang="en-US" altLang="zh-TW" dirty="0"/>
              <a:t>–</a:t>
            </a:r>
            <a:r>
              <a:rPr lang="en-US" altLang="zh-TW" dirty="0" err="1"/>
              <a:t>Leibler</a:t>
            </a:r>
            <a:r>
              <a:rPr lang="en-US" altLang="zh-TW" dirty="0"/>
              <a:t> divergence, with some notable (and useful) differences, including that it is symmetric and it always has a finite value. The square root of the Jensen–Shannon divergence is a metric often referred to as Jensen-Shannon distance.</a:t>
            </a:r>
            <a:endParaRPr lang="zh-TW" altLang="en-US"/>
          </a:p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68F4D2-33D6-4BAD-AF1B-64A652D0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TMUNLP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BA8A12-251E-4310-B7DA-263D42F8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9CC246-A62D-47C7-8856-7EF2DF6EB4A4}" type="datetime1">
              <a:rPr lang="en-US" altLang="zh-TW" smtClean="0"/>
              <a:pPr>
                <a:spcAft>
                  <a:spcPts val="600"/>
                </a:spcAft>
              </a:pPr>
              <a:t>5/14/2020</a:t>
            </a:fld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0725CD-F5BB-45F5-AE1B-F45C7A1C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61D664A-04AB-43E8-ADEE-2A4FC8B8F41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6966B92-8FE3-43C2-952E-C84EA72A32C6}"/>
              </a:ext>
            </a:extLst>
          </p:cNvPr>
          <p:cNvSpPr/>
          <p:nvPr/>
        </p:nvSpPr>
        <p:spPr>
          <a:xfrm>
            <a:off x="2242409" y="1776111"/>
            <a:ext cx="1284421" cy="7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TW" dirty="0"/>
              <a:t>JSD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036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A4526-3328-4603-AF91-C129B2EC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How to calculate the difference between probability distribution? II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B288E28-8B66-47D7-825B-6A9214B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TW" dirty="0"/>
              <a:t>The sum of squares is a tool statisticians and scientists use to evaluate the overall variance of a data set from its mean. A large sum of squares denotes a large variance, which means that individual readings fluctuate widely from the mean.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68F4D2-33D6-4BAD-AF1B-64A652D0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TMUNLP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BA8A12-251E-4310-B7DA-263D42F8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9CC246-A62D-47C7-8856-7EF2DF6EB4A4}" type="datetime1">
              <a:rPr lang="en-US" altLang="zh-TW" smtClean="0"/>
              <a:pPr>
                <a:spcAft>
                  <a:spcPts val="600"/>
                </a:spcAft>
              </a:pPr>
              <a:t>5/14/2020</a:t>
            </a:fld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0725CD-F5BB-45F5-AE1B-F45C7A1C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61D664A-04AB-43E8-ADEE-2A4FC8B8F41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6966B92-8FE3-43C2-952E-C84EA72A32C6}"/>
              </a:ext>
            </a:extLst>
          </p:cNvPr>
          <p:cNvSpPr/>
          <p:nvPr/>
        </p:nvSpPr>
        <p:spPr>
          <a:xfrm>
            <a:off x="2242409" y="1776111"/>
            <a:ext cx="1284421" cy="7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TW" dirty="0"/>
              <a:t>RNSS</a:t>
            </a:r>
            <a:endParaRPr lang="zh-TW" altLang="en-US" dirty="0"/>
          </a:p>
        </p:txBody>
      </p:sp>
      <p:pic>
        <p:nvPicPr>
          <p:cNvPr id="8" name="圖片 7" descr="一張含有 物件, 時鐘 的圖片&#10;&#10;自動產生的描述">
            <a:extLst>
              <a:ext uri="{FF2B5EF4-FFF2-40B4-BE49-F238E27FC236}">
                <a16:creationId xmlns:a16="http://schemas.microsoft.com/office/drawing/2014/main" id="{6FF114A9-DA6A-411E-8232-418927562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9" y="3051699"/>
            <a:ext cx="3358511" cy="754602"/>
          </a:xfrm>
          <a:prstGeom prst="rect">
            <a:avLst/>
          </a:prstGeom>
        </p:spPr>
      </p:pic>
      <p:pic>
        <p:nvPicPr>
          <p:cNvPr id="10" name="圖片 9" descr="一張含有 物件, 時鐘 的圖片&#10;&#10;自動產生的描述">
            <a:extLst>
              <a:ext uri="{FF2B5EF4-FFF2-40B4-BE49-F238E27FC236}">
                <a16:creationId xmlns:a16="http://schemas.microsoft.com/office/drawing/2014/main" id="{CA0209A3-C12E-43CF-92F5-B1619359D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97" y="4333242"/>
            <a:ext cx="3354043" cy="8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8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37ED4-207F-4825-8390-368BED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Problem of current progress I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9F2E29-E1CC-4D15-90BB-AA021F93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C246-A62D-47C7-8856-7EF2DF6EB4A4}" type="datetime1">
              <a:rPr lang="en-US" altLang="zh-TW" smtClean="0"/>
              <a:t>5/14/2020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FF54B-4235-41E7-9946-AE981CE8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A7B71-CDEE-4CB1-9203-FB9D1C28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6</a:t>
            </a:fld>
            <a:endParaRPr 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CB848B75-D24E-43F0-AA42-3A947D37315B}"/>
              </a:ext>
            </a:extLst>
          </p:cNvPr>
          <p:cNvGrpSpPr/>
          <p:nvPr/>
        </p:nvGrpSpPr>
        <p:grpSpPr>
          <a:xfrm>
            <a:off x="2231136" y="2695386"/>
            <a:ext cx="3475700" cy="2137872"/>
            <a:chOff x="2231136" y="2450457"/>
            <a:chExt cx="3475700" cy="2137872"/>
          </a:xfrm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0754DE5A-001C-4ECD-812C-2C6A1C2F7B4B}"/>
                </a:ext>
              </a:extLst>
            </p:cNvPr>
            <p:cNvSpPr/>
            <p:nvPr/>
          </p:nvSpPr>
          <p:spPr>
            <a:xfrm>
              <a:off x="2231136" y="2450457"/>
              <a:ext cx="3475700" cy="2137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BBD89C-A97D-4137-8D04-77A3F6D81D45}"/>
                </a:ext>
              </a:extLst>
            </p:cNvPr>
            <p:cNvSpPr/>
            <p:nvPr/>
          </p:nvSpPr>
          <p:spPr>
            <a:xfrm>
              <a:off x="2416627" y="2547257"/>
              <a:ext cx="1314451" cy="40821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features</a:t>
              </a:r>
              <a:endParaRPr lang="zh-TW" altLang="en-US" dirty="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F58616B-33EE-4D7C-9ADB-0C0F65B39770}"/>
                </a:ext>
              </a:extLst>
            </p:cNvPr>
            <p:cNvSpPr/>
            <p:nvPr/>
          </p:nvSpPr>
          <p:spPr>
            <a:xfrm>
              <a:off x="2416627" y="3034769"/>
              <a:ext cx="1314451" cy="40821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features</a:t>
              </a:r>
              <a:endParaRPr lang="zh-TW" altLang="en-US" dirty="0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FB16867-2B93-46D5-B0F7-20018B6ECCF5}"/>
                </a:ext>
              </a:extLst>
            </p:cNvPr>
            <p:cNvSpPr/>
            <p:nvPr/>
          </p:nvSpPr>
          <p:spPr>
            <a:xfrm>
              <a:off x="2416626" y="3522281"/>
              <a:ext cx="1314451" cy="40821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features</a:t>
              </a:r>
              <a:endParaRPr lang="zh-TW" altLang="en-US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6F7D237-930E-421B-BEF8-379C9F9CA92E}"/>
                </a:ext>
              </a:extLst>
            </p:cNvPr>
            <p:cNvSpPr/>
            <p:nvPr/>
          </p:nvSpPr>
          <p:spPr>
            <a:xfrm>
              <a:off x="3830317" y="2547257"/>
              <a:ext cx="1690008" cy="40821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0110010</a:t>
              </a:r>
              <a:endParaRPr lang="zh-TW" altLang="en-US" dirty="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8457B3B2-A9F2-4449-948C-0B33F9D3ACF8}"/>
                </a:ext>
              </a:extLst>
            </p:cNvPr>
            <p:cNvSpPr/>
            <p:nvPr/>
          </p:nvSpPr>
          <p:spPr>
            <a:xfrm>
              <a:off x="3830317" y="3034769"/>
              <a:ext cx="1690008" cy="40821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0101000</a:t>
              </a:r>
              <a:endParaRPr lang="zh-TW" altLang="en-US" dirty="0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C2EB7DE-2366-4DC4-9425-964D2C2988B0}"/>
                </a:ext>
              </a:extLst>
            </p:cNvPr>
            <p:cNvSpPr/>
            <p:nvPr/>
          </p:nvSpPr>
          <p:spPr>
            <a:xfrm>
              <a:off x="3830317" y="3521344"/>
              <a:ext cx="1690008" cy="40821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0000010</a:t>
              </a:r>
              <a:endParaRPr lang="zh-TW" altLang="en-US" dirty="0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6B82BDF7-7135-42DD-B201-E221D47D4A08}"/>
                </a:ext>
              </a:extLst>
            </p:cNvPr>
            <p:cNvGrpSpPr/>
            <p:nvPr/>
          </p:nvGrpSpPr>
          <p:grpSpPr>
            <a:xfrm>
              <a:off x="3920000" y="4050910"/>
              <a:ext cx="97972" cy="408214"/>
              <a:chOff x="7501389" y="2547257"/>
              <a:chExt cx="97972" cy="408214"/>
            </a:xfrm>
          </p:grpSpPr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BA3A3180-05E2-4A21-97C2-3571D981213F}"/>
                  </a:ext>
                </a:extLst>
              </p:cNvPr>
              <p:cNvSpPr/>
              <p:nvPr/>
            </p:nvSpPr>
            <p:spPr>
              <a:xfrm>
                <a:off x="7501389" y="2547257"/>
                <a:ext cx="97972" cy="979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0EDAF80A-3AAB-49CE-9586-41274939C343}"/>
                  </a:ext>
                </a:extLst>
              </p:cNvPr>
              <p:cNvSpPr/>
              <p:nvPr/>
            </p:nvSpPr>
            <p:spPr>
              <a:xfrm>
                <a:off x="7501389" y="2702378"/>
                <a:ext cx="97972" cy="979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7B2BF493-3757-4AEE-B5D6-8FE9EFA17B71}"/>
                  </a:ext>
                </a:extLst>
              </p:cNvPr>
              <p:cNvSpPr/>
              <p:nvPr/>
            </p:nvSpPr>
            <p:spPr>
              <a:xfrm>
                <a:off x="7501389" y="2857499"/>
                <a:ext cx="97972" cy="979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DAC2C76-5444-43D5-B454-3747ECFCEB29}"/>
              </a:ext>
            </a:extLst>
          </p:cNvPr>
          <p:cNvSpPr txBox="1"/>
          <p:nvPr/>
        </p:nvSpPr>
        <p:spPr>
          <a:xfrm>
            <a:off x="3265081" y="2336533"/>
            <a:ext cx="150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Our method</a:t>
            </a:r>
            <a:endParaRPr lang="zh-TW" altLang="en-US" dirty="0"/>
          </a:p>
        </p:txBody>
      </p:sp>
      <p:pic>
        <p:nvPicPr>
          <p:cNvPr id="22" name="圖片 21" descr="一張含有 粉紅色, 畫畫 的圖片&#10;&#10;自動產生的描述">
            <a:extLst>
              <a:ext uri="{FF2B5EF4-FFF2-40B4-BE49-F238E27FC236}">
                <a16:creationId xmlns:a16="http://schemas.microsoft.com/office/drawing/2014/main" id="{CFC4D56A-7E18-49C4-87F1-CBF01821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48" y="2695385"/>
            <a:ext cx="3533229" cy="211711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41C1442F-85A8-4C6C-A303-2958EE289621}"/>
              </a:ext>
            </a:extLst>
          </p:cNvPr>
          <p:cNvSpPr txBox="1"/>
          <p:nvPr/>
        </p:nvSpPr>
        <p:spPr>
          <a:xfrm>
            <a:off x="6758409" y="2336533"/>
            <a:ext cx="251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Competition’s method</a:t>
            </a:r>
            <a:endParaRPr lang="zh-TW" altLang="en-US" dirty="0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F8F0658F-A36B-4206-9C03-549FE053A177}"/>
              </a:ext>
            </a:extLst>
          </p:cNvPr>
          <p:cNvSpPr/>
          <p:nvPr/>
        </p:nvSpPr>
        <p:spPr>
          <a:xfrm>
            <a:off x="3801618" y="4976119"/>
            <a:ext cx="334736" cy="399113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176837EF-BD8A-4EE1-B284-1EDBFCBA6637}"/>
              </a:ext>
            </a:extLst>
          </p:cNvPr>
          <p:cNvSpPr/>
          <p:nvPr/>
        </p:nvSpPr>
        <p:spPr>
          <a:xfrm>
            <a:off x="7850794" y="4976119"/>
            <a:ext cx="334736" cy="399113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AF05F251-58B3-4877-A210-4779ECA61F86}"/>
              </a:ext>
            </a:extLst>
          </p:cNvPr>
          <p:cNvSpPr/>
          <p:nvPr/>
        </p:nvSpPr>
        <p:spPr>
          <a:xfrm>
            <a:off x="3228803" y="5481606"/>
            <a:ext cx="691197" cy="42347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TW" dirty="0"/>
              <a:t>JSD</a:t>
            </a:r>
            <a:endParaRPr lang="zh-TW" altLang="en-US" dirty="0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0E09A92-C2BC-42C5-A204-23C1C166BD86}"/>
              </a:ext>
            </a:extLst>
          </p:cNvPr>
          <p:cNvSpPr/>
          <p:nvPr/>
        </p:nvSpPr>
        <p:spPr>
          <a:xfrm>
            <a:off x="4047452" y="5469831"/>
            <a:ext cx="1006684" cy="42347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TW" dirty="0"/>
              <a:t>RNSS</a:t>
            </a:r>
            <a:endParaRPr lang="zh-TW" altLang="en-US" dirty="0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5743799C-87F6-42C5-B28D-F58FABBD0FD5}"/>
              </a:ext>
            </a:extLst>
          </p:cNvPr>
          <p:cNvSpPr/>
          <p:nvPr/>
        </p:nvSpPr>
        <p:spPr>
          <a:xfrm>
            <a:off x="7283732" y="5466211"/>
            <a:ext cx="691197" cy="42347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TW" dirty="0"/>
              <a:t>JSD</a:t>
            </a:r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BE48FD36-FECE-43AC-A683-E65B12556889}"/>
              </a:ext>
            </a:extLst>
          </p:cNvPr>
          <p:cNvSpPr/>
          <p:nvPr/>
        </p:nvSpPr>
        <p:spPr>
          <a:xfrm>
            <a:off x="8102381" y="5454436"/>
            <a:ext cx="1006684" cy="42347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TW" dirty="0"/>
              <a:t>RNSS</a:t>
            </a:r>
            <a:endParaRPr lang="zh-TW" altLang="en-US" dirty="0"/>
          </a:p>
        </p:txBody>
      </p:sp>
      <p:sp>
        <p:nvSpPr>
          <p:cNvPr id="34" name="箭號: 彎曲 33">
            <a:extLst>
              <a:ext uri="{FF2B5EF4-FFF2-40B4-BE49-F238E27FC236}">
                <a16:creationId xmlns:a16="http://schemas.microsoft.com/office/drawing/2014/main" id="{6CB5B970-5B32-4175-BFA3-F201D94FE245}"/>
              </a:ext>
            </a:extLst>
          </p:cNvPr>
          <p:cNvSpPr/>
          <p:nvPr/>
        </p:nvSpPr>
        <p:spPr>
          <a:xfrm flipV="1">
            <a:off x="3922920" y="6141339"/>
            <a:ext cx="1406291" cy="50977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箭號: 彎曲 34">
            <a:extLst>
              <a:ext uri="{FF2B5EF4-FFF2-40B4-BE49-F238E27FC236}">
                <a16:creationId xmlns:a16="http://schemas.microsoft.com/office/drawing/2014/main" id="{FF9866A5-C610-403C-A1A9-78785F3E202B}"/>
              </a:ext>
            </a:extLst>
          </p:cNvPr>
          <p:cNvSpPr/>
          <p:nvPr/>
        </p:nvSpPr>
        <p:spPr>
          <a:xfrm flipH="1" flipV="1">
            <a:off x="6696092" y="6160204"/>
            <a:ext cx="1406289" cy="490912"/>
          </a:xfrm>
          <a:prstGeom prst="bentArrow">
            <a:avLst>
              <a:gd name="adj1" fmla="val 25000"/>
              <a:gd name="adj2" fmla="val 2832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乘號 35">
            <a:extLst>
              <a:ext uri="{FF2B5EF4-FFF2-40B4-BE49-F238E27FC236}">
                <a16:creationId xmlns:a16="http://schemas.microsoft.com/office/drawing/2014/main" id="{8C70DC3C-B1C1-4944-90AC-FABD3B3503FF}"/>
              </a:ext>
            </a:extLst>
          </p:cNvPr>
          <p:cNvSpPr/>
          <p:nvPr/>
        </p:nvSpPr>
        <p:spPr>
          <a:xfrm>
            <a:off x="5612198" y="6141339"/>
            <a:ext cx="855727" cy="82459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11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677EB-4F76-408B-B4A0-25BFE63E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Problem of current progress II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95FF06-2492-4618-B2D0-CFF6666E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So… What’s difference?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06E770-D63E-41C1-A980-8E9C83B0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C246-A62D-47C7-8856-7EF2DF6EB4A4}" type="datetime1">
              <a:rPr lang="en-US" altLang="zh-TW" smtClean="0"/>
              <a:t>5/14/2020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B06C29-AEF7-44BD-8336-069FF4A0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079A0-58A3-4157-9959-7929326A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7</a:t>
            </a:fld>
            <a:endParaRPr lang="en-US"/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32EBF718-AD03-49D8-88AB-7887E5877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43" y="3009774"/>
            <a:ext cx="5802713" cy="34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384C2-3476-4940-8DE3-B4E6D021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Further research direction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8BAA36-F3B2-4E45-A10A-8AC58D59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First, we have to test if the baseline pack of evaluation method released from </a:t>
            </a:r>
            <a:r>
              <a:rPr lang="en-US" altLang="zh-TW" dirty="0" err="1"/>
              <a:t>DialEval</a:t>
            </a:r>
            <a:r>
              <a:rPr lang="en-US" altLang="zh-TW" dirty="0"/>
              <a:t> team is as same as the current method (SciPy)</a:t>
            </a:r>
          </a:p>
          <a:p>
            <a:r>
              <a:rPr lang="en-US" altLang="zh-TW" dirty="0"/>
              <a:t>Second, we decided to find out a way that can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altLang="zh-TW" dirty="0"/>
              <a:t>let </a:t>
            </a:r>
            <a:r>
              <a:rPr lang="en-US" altLang="zh-TW" dirty="0" err="1"/>
              <a:t>dnn</a:t>
            </a:r>
            <a:r>
              <a:rPr lang="en-US" altLang="zh-TW" dirty="0"/>
              <a:t> model generate the probability distribution 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altLang="zh-TW" dirty="0"/>
              <a:t>extract them from a specific layer output. </a:t>
            </a:r>
          </a:p>
          <a:p>
            <a:r>
              <a:rPr lang="en-US" altLang="zh-TW" dirty="0"/>
              <a:t>One way we are planning to try is to customize the loss function to replace </a:t>
            </a:r>
            <a:r>
              <a:rPr lang="en-US" altLang="zh-TW" dirty="0" err="1"/>
              <a:t>ir</a:t>
            </a:r>
            <a:r>
              <a:rPr lang="en-US" altLang="zh-TW" dirty="0"/>
              <a:t> in the </a:t>
            </a:r>
            <a:r>
              <a:rPr lang="en-US" altLang="zh-TW" dirty="0" err="1"/>
              <a:t>model.compile</a:t>
            </a:r>
            <a:r>
              <a:rPr lang="en-US" altLang="zh-TW" dirty="0"/>
              <a:t>() function.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50929-9EFF-406A-89DF-5B792D01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C246-A62D-47C7-8856-7EF2DF6EB4A4}" type="datetime1">
              <a:rPr lang="en-US" altLang="zh-TW" smtClean="0"/>
              <a:t>5/14/2020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F1D096-A44B-4EBE-8C6F-1533709C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5E4776-8BD5-47ED-BB67-B9DA430B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78678" y="2873963"/>
            <a:ext cx="7434644" cy="111007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Thanks for listening!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473169-0E76-45CB-A528-83E1D55A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285B-610A-46C1-AE73-4926FD97C298}" type="datetime1">
              <a:rPr lang="en-US" altLang="zh-TW" smtClean="0"/>
              <a:t>5/14/2020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14D996-C738-4F3D-8540-2873F6E6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640E5D-C047-4E15-8F52-4FFB79FF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410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454</Words>
  <Application>Microsoft Office PowerPoint</Application>
  <PresentationFormat>寬螢幕</PresentationFormat>
  <Paragraphs>66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Yuanti SC</vt:lpstr>
      <vt:lpstr>Arial</vt:lpstr>
      <vt:lpstr>Calibri</vt:lpstr>
      <vt:lpstr>Parcel</vt:lpstr>
      <vt:lpstr>Team presentation-4 NTCIR-15  Dialogue Evaluation Task</vt:lpstr>
      <vt:lpstr>Summary</vt:lpstr>
      <vt:lpstr>Outlines</vt:lpstr>
      <vt:lpstr>How to calculate the difference between probability distribution? I</vt:lpstr>
      <vt:lpstr>How to calculate the difference between probability distribution? II</vt:lpstr>
      <vt:lpstr>Problem of current progress I</vt:lpstr>
      <vt:lpstr>Problem of current progress II</vt:lpstr>
      <vt:lpstr>Further research direction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presentation-4 NTCIR-15  Dialogue Evaluation Task</dc:title>
  <dc:creator>Weber Huang</dc:creator>
  <cp:lastModifiedBy>Weber Huang</cp:lastModifiedBy>
  <cp:revision>1</cp:revision>
  <dcterms:created xsi:type="dcterms:W3CDTF">2020-05-14T03:33:42Z</dcterms:created>
  <dcterms:modified xsi:type="dcterms:W3CDTF">2020-05-14T07:31:18Z</dcterms:modified>
</cp:coreProperties>
</file>