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07E7-1180-4A62-9D50-B74D7F0818D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5199-B6DF-4016-BD24-1965427154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67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07E7-1180-4A62-9D50-B74D7F0818D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5199-B6DF-4016-BD24-1965427154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09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07E7-1180-4A62-9D50-B74D7F0818D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5199-B6DF-4016-BD24-1965427154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07E7-1180-4A62-9D50-B74D7F0818D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5199-B6DF-4016-BD24-1965427154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32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07E7-1180-4A62-9D50-B74D7F0818D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5199-B6DF-4016-BD24-1965427154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32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07E7-1180-4A62-9D50-B74D7F0818D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5199-B6DF-4016-BD24-1965427154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9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07E7-1180-4A62-9D50-B74D7F0818D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5199-B6DF-4016-BD24-1965427154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23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07E7-1180-4A62-9D50-B74D7F0818D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5199-B6DF-4016-BD24-1965427154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30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07E7-1180-4A62-9D50-B74D7F0818D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5199-B6DF-4016-BD24-1965427154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46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07E7-1180-4A62-9D50-B74D7F0818D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5199-B6DF-4016-BD24-1965427154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26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07E7-1180-4A62-9D50-B74D7F0818D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5199-B6DF-4016-BD24-1965427154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5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07E7-1180-4A62-9D50-B74D7F0818D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75199-B6DF-4016-BD24-1965427154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9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Sistemas colaborativos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 colaborativos para uma nova sociedade e um novo ser humano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815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Revolução da internet: uma nova sociedade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46622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 smtClean="0"/>
              <a:t>Nós como sociedade, estamos sofrendo os impactos de uma grande transformação decorrente da chamada “Revolução da Internet”.</a:t>
            </a:r>
          </a:p>
          <a:p>
            <a:r>
              <a:rPr lang="pt-BR" sz="2400" dirty="0" smtClean="0"/>
              <a:t>Uma revolução é caracterizada por uma inovação que provoca descontinuidade em variados setores da sociedade: nos modos de produção, na organização social, no espaço de convivência etc.</a:t>
            </a:r>
          </a:p>
          <a:p>
            <a:r>
              <a:rPr lang="pt-BR" sz="2400" dirty="0" smtClean="0"/>
              <a:t>Novos vocábulos: com a Revolução da Internet,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novos vocábulos foram criados e antigos termos</a:t>
            </a:r>
          </a:p>
          <a:p>
            <a:pPr marL="0" indent="0">
              <a:buNone/>
            </a:pPr>
            <a:r>
              <a:rPr lang="pt-BR" sz="2400" dirty="0" smtClean="0"/>
              <a:t>   adquiriram novos significados.</a:t>
            </a:r>
          </a:p>
          <a:p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4472247"/>
            <a:ext cx="7042265" cy="170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659" y="2930459"/>
            <a:ext cx="4245429" cy="32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0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Ciberespaço: um novo espaço de vida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 smtClean="0"/>
              <a:t>As redes de computadores geram um novo espaço, constituído por circuitos e impulsos eletrônicos, que dá suporte a novas práticas sociais. Este espaço foi convencionalmente chamado de “ciberespaço”.</a:t>
            </a:r>
          </a:p>
          <a:p>
            <a:r>
              <a:rPr lang="pt-BR" sz="2200" dirty="0" smtClean="0"/>
              <a:t>Na década de 1990 as pessoas usavam pseudônimos para se relacionar por bate-papo, nem precisavam se conhecer no “mundo real”, interagiam por horas em frente a um computador que levava ao isolamento do resto do mundo físico</a:t>
            </a:r>
          </a:p>
          <a:p>
            <a:r>
              <a:rPr lang="pt-BR" sz="2200" dirty="0"/>
              <a:t>N</a:t>
            </a:r>
            <a:r>
              <a:rPr lang="pt-BR" sz="2200" dirty="0" smtClean="0"/>
              <a:t>a década de 2000, as tecnologias e os novos conceitos evidenciam a integração do virtual ao real.</a:t>
            </a:r>
          </a:p>
          <a:p>
            <a:r>
              <a:rPr lang="pt-BR" sz="2200" dirty="0" smtClean="0"/>
              <a:t>Já o início da década de 2010 é marcado pelas redes sociais, em que as pessoas se identificam com seus dados reais, se expõem com foto, e usam os sistemas para se manterem conectadas aos amigos e familiares.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4736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 humano digital: uma nova configuração psíquica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200" dirty="0" smtClean="0"/>
              <a:t>O ser humano digital é reconhecido por um perfil em uma rede social, um endereço de correio eletrônico, um </a:t>
            </a:r>
            <a:r>
              <a:rPr lang="pt-BR" sz="2200" dirty="0" err="1" smtClean="0"/>
              <a:t>nickname</a:t>
            </a:r>
            <a:r>
              <a:rPr lang="pt-BR" sz="2200" dirty="0" smtClean="0"/>
              <a:t> em uma sala de bate-papo e habita comunidades virtuais. É cada vez menos é reconhecido por sua aparência física.</a:t>
            </a:r>
          </a:p>
          <a:p>
            <a:r>
              <a:rPr lang="pt-BR" sz="2200" dirty="0" smtClean="0"/>
              <a:t>O ser humano do século XXI pensa, age, faz uso da linguagem, se relaciona consigo próprio e com os outros, e percebe o mundo de forma diferente de seus predecessores.</a:t>
            </a:r>
          </a:p>
          <a:p>
            <a:r>
              <a:rPr lang="pt-BR" sz="2200" dirty="0"/>
              <a:t>A revolução da Internet é apontada como fator decisivo para diferenciar as atuais </a:t>
            </a:r>
            <a:r>
              <a:rPr lang="pt-BR" sz="2200" dirty="0" smtClean="0"/>
              <a:t>gerações. </a:t>
            </a:r>
            <a:r>
              <a:rPr lang="pt-BR" sz="2200" dirty="0"/>
              <a:t>A Geração de Baby </a:t>
            </a:r>
            <a:r>
              <a:rPr lang="pt-BR" sz="2200" dirty="0" err="1"/>
              <a:t>Boomers</a:t>
            </a:r>
            <a:r>
              <a:rPr lang="pt-BR" sz="2200" dirty="0"/>
              <a:t> </a:t>
            </a:r>
            <a:r>
              <a:rPr lang="pt-BR" sz="2200" dirty="0" smtClean="0"/>
              <a:t>dos </a:t>
            </a:r>
            <a:r>
              <a:rPr lang="pt-BR" sz="2200" dirty="0"/>
              <a:t>nascidos entre o final da Segunda Guerra Mundial e o início dos anos 60, cresceram em uma época de grandes </a:t>
            </a:r>
            <a:r>
              <a:rPr lang="pt-BR" sz="2200" dirty="0" smtClean="0"/>
              <a:t>mudanças, </a:t>
            </a:r>
            <a:r>
              <a:rPr lang="pt-BR" sz="2200" dirty="0"/>
              <a:t>dentre as quais estão o impacto da televisão e a valorização da juventude. Rejeita os valores tradicionais e acredita ser agente de </a:t>
            </a:r>
            <a:r>
              <a:rPr lang="pt-BR" sz="2200" dirty="0" smtClean="0"/>
              <a:t>mudança. </a:t>
            </a:r>
            <a:r>
              <a:rPr lang="pt-BR" sz="2200" dirty="0"/>
              <a:t>A Geração X compreende os nascidos entre o início dos anos 1960 e o final da década de 1970, é uma geração </a:t>
            </a:r>
            <a:r>
              <a:rPr lang="pt-BR" sz="2200" dirty="0" smtClean="0"/>
              <a:t>que </a:t>
            </a:r>
            <a:r>
              <a:rPr lang="pt-BR" sz="2200" dirty="0"/>
              <a:t>viu acontecer a popularização do computador </a:t>
            </a:r>
            <a:r>
              <a:rPr lang="pt-BR" sz="2200" dirty="0" smtClean="0"/>
              <a:t>pessoal e </a:t>
            </a:r>
            <a:r>
              <a:rPr lang="pt-BR" sz="2200" dirty="0"/>
              <a:t>o início da Revolução da Internet, mas que, no </a:t>
            </a:r>
            <a:r>
              <a:rPr lang="pt-BR" sz="2200" dirty="0" smtClean="0"/>
              <a:t>período </a:t>
            </a:r>
            <a:r>
              <a:rPr lang="pt-BR" sz="2200" dirty="0"/>
              <a:t>escolar, ainda pesquisava em bibliotecas e realizava trabalhos escritos à mão. A</a:t>
            </a:r>
            <a:r>
              <a:rPr lang="pt-BR" sz="2200" dirty="0" smtClean="0"/>
              <a:t> </a:t>
            </a:r>
            <a:r>
              <a:rPr lang="pt-BR" sz="2200" dirty="0"/>
              <a:t>Geração Digital (também conhecida como Geração Y), e a Geração da Internet (também conhecida como Geração Z). Estas gerações são as primeiras a crescer em um ambiente digital e a utilizar a internet para obter informações e realizar pesquisas em idade escolar</a:t>
            </a:r>
            <a:r>
              <a:rPr lang="pt-BR" sz="2200" dirty="0" smtClean="0"/>
              <a:t>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59619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Sistemas Colaborativos: ciberespaços para o trabalho em grupo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“Sistemas Colaborativos” é a tradução adotada no Brasil para designar ambos os termos “</a:t>
            </a:r>
            <a:r>
              <a:rPr lang="pt-BR" sz="2200" dirty="0" err="1"/>
              <a:t>groupware</a:t>
            </a:r>
            <a:r>
              <a:rPr lang="pt-BR" sz="2200" dirty="0"/>
              <a:t>” e “CSCW” (Computer </a:t>
            </a:r>
            <a:r>
              <a:rPr lang="pt-BR" sz="2200" dirty="0" err="1"/>
              <a:t>Supported</a:t>
            </a:r>
            <a:r>
              <a:rPr lang="pt-BR" sz="2200" dirty="0"/>
              <a:t> </a:t>
            </a:r>
            <a:r>
              <a:rPr lang="pt-BR" sz="2200" dirty="0" err="1"/>
              <a:t>Cooperative</a:t>
            </a:r>
            <a:r>
              <a:rPr lang="pt-BR" sz="2200" dirty="0"/>
              <a:t> </a:t>
            </a:r>
            <a:r>
              <a:rPr lang="pt-BR" sz="2200" dirty="0" err="1"/>
              <a:t>Work</a:t>
            </a:r>
            <a:r>
              <a:rPr lang="pt-BR" sz="2200" dirty="0" smtClean="0"/>
              <a:t>).</a:t>
            </a:r>
          </a:p>
          <a:p>
            <a:r>
              <a:rPr lang="pt-BR" sz="2200" dirty="0"/>
              <a:t>Cada sistema colaborativo constitui um ciberespaço específico. </a:t>
            </a:r>
            <a:r>
              <a:rPr lang="pt-BR" sz="2200" dirty="0"/>
              <a:t>Quem projeta e desenvolve sistemas colaborativos tem o poder de criar novas formas de trabalho e interação </a:t>
            </a:r>
            <a:r>
              <a:rPr lang="pt-BR" sz="2200" dirty="0" smtClean="0"/>
              <a:t>social.</a:t>
            </a:r>
          </a:p>
          <a:p>
            <a:r>
              <a:rPr lang="pt-BR" sz="2200" dirty="0"/>
              <a:t>Um sistema colaborativo não deve se restringir ao comando e controle da realização das tarefas, como é a forma típica de trabalho na linha de montagem industrial </a:t>
            </a:r>
            <a:r>
              <a:rPr lang="pt-BR" sz="2200" dirty="0" smtClean="0"/>
              <a:t>clássica. Um sistema colaborativo deve </a:t>
            </a:r>
            <a:r>
              <a:rPr lang="pt-BR" sz="2200" dirty="0"/>
              <a:t>ser condizente com as necessidades das novas gerações, formada por jovens que desejam colaborar, interagir e compartilhar, sem uma hierarquia rígida, que tenha flexibilidade de horário e lugar, que favoreça a criação e a informalidade. </a:t>
            </a:r>
          </a:p>
        </p:txBody>
      </p:sp>
    </p:spTree>
    <p:extLst>
      <p:ext uri="{BB962C8B-B14F-4D97-AF65-F5344CB8AC3E}">
        <p14:creationId xmlns:p14="http://schemas.microsoft.com/office/powerpoint/2010/main" val="1250132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633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Sistemas colaborativos</vt:lpstr>
      <vt:lpstr>Revolução da internet: uma nova sociedade</vt:lpstr>
      <vt:lpstr>Ciberespaço: um novo espaço de vida</vt:lpstr>
      <vt:lpstr>Ser humano digital: uma nova configuração psíquica</vt:lpstr>
      <vt:lpstr>Sistemas Colaborativos: ciberespaços para o trabalho em grupo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colaborativos</dc:title>
  <dc:creator>Weberson</dc:creator>
  <cp:lastModifiedBy>Weberson</cp:lastModifiedBy>
  <cp:revision>6</cp:revision>
  <dcterms:created xsi:type="dcterms:W3CDTF">2024-02-22T23:30:35Z</dcterms:created>
  <dcterms:modified xsi:type="dcterms:W3CDTF">2024-02-23T00:12:37Z</dcterms:modified>
</cp:coreProperties>
</file>