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4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E7F921F-8E87-4767-9550-282139D28970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75516CF-6525-4A9C-9C07-0E1B9331646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80831" y="4091353"/>
            <a:ext cx="10058400" cy="1524000"/>
          </a:xfrm>
        </p:spPr>
        <p:txBody>
          <a:bodyPr/>
          <a:lstStyle/>
          <a:p>
            <a:r>
              <a:rPr lang="cs-CZ" dirty="0"/>
              <a:t>Konfigurátor zahradních traktorů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2554" y="5580185"/>
            <a:ext cx="9144000" cy="990600"/>
          </a:xfrm>
        </p:spPr>
        <p:txBody>
          <a:bodyPr/>
          <a:lstStyle/>
          <a:p>
            <a:r>
              <a:rPr lang="cs-CZ" dirty="0"/>
              <a:t>Bouchner Vojtěch, </a:t>
            </a:r>
            <a:r>
              <a:rPr lang="cs-CZ" dirty="0" err="1"/>
              <a:t>Bišof</a:t>
            </a:r>
            <a:r>
              <a:rPr lang="cs-CZ" dirty="0"/>
              <a:t> Petr, Vlasák Jakub, Vidlák Radim</a:t>
            </a:r>
          </a:p>
        </p:txBody>
      </p:sp>
      <p:pic>
        <p:nvPicPr>
          <p:cNvPr id="4" name="Obrázek 3" descr="logoWebinator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734427" y="529857"/>
            <a:ext cx="1851880" cy="19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kategorií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1" b="5363"/>
          <a:stretch/>
        </p:blipFill>
        <p:spPr bwMode="auto">
          <a:xfrm>
            <a:off x="1066800" y="1359877"/>
            <a:ext cx="10062964" cy="46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06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kategorií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5727"/>
          <a:stretch/>
        </p:blipFill>
        <p:spPr bwMode="auto">
          <a:xfrm>
            <a:off x="1043352" y="1406768"/>
            <a:ext cx="9910780" cy="45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03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9" b="5053"/>
          <a:stretch/>
        </p:blipFill>
        <p:spPr bwMode="auto">
          <a:xfrm>
            <a:off x="1113693" y="1430214"/>
            <a:ext cx="9662106" cy="4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8" b="5494"/>
          <a:stretch/>
        </p:blipFill>
        <p:spPr bwMode="auto">
          <a:xfrm>
            <a:off x="1101969" y="1441939"/>
            <a:ext cx="10019711" cy="464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1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4" b="5428"/>
          <a:stretch/>
        </p:blipFill>
        <p:spPr bwMode="auto">
          <a:xfrm>
            <a:off x="1126881" y="1441939"/>
            <a:ext cx="9915104" cy="46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7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b="5009"/>
          <a:stretch/>
        </p:blipFill>
        <p:spPr bwMode="auto">
          <a:xfrm>
            <a:off x="1032363" y="1371601"/>
            <a:ext cx="9969358" cy="468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4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Formulář </a:t>
            </a:r>
            <a:r>
              <a:rPr lang="cs-CZ" dirty="0" err="1" smtClean="0"/>
              <a:t>konfigurátoru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b="5013"/>
          <a:stretch/>
        </p:blipFill>
        <p:spPr bwMode="auto">
          <a:xfrm>
            <a:off x="1126879" y="1336430"/>
            <a:ext cx="9957858" cy="46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92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Nalezené traktory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3" b="5706"/>
          <a:stretch/>
        </p:blipFill>
        <p:spPr bwMode="auto">
          <a:xfrm>
            <a:off x="1125416" y="1336429"/>
            <a:ext cx="9998571" cy="464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44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Detail traktoru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5864"/>
          <a:stretch/>
        </p:blipFill>
        <p:spPr bwMode="auto">
          <a:xfrm>
            <a:off x="1103617" y="1430216"/>
            <a:ext cx="9834013" cy="4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51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04091"/>
            <a:ext cx="9042400" cy="896815"/>
          </a:xfrm>
        </p:spPr>
        <p:txBody>
          <a:bodyPr>
            <a:normAutofit fontScale="90000"/>
          </a:bodyPr>
          <a:lstStyle/>
          <a:p>
            <a:r>
              <a:rPr lang="cs-CZ" dirty="0"/>
              <a:t>Celkové hodnocení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 projektu: funkčnost, potenciál</a:t>
            </a:r>
          </a:p>
          <a:p>
            <a:r>
              <a:rPr lang="cs-CZ" dirty="0"/>
              <a:t>Hodnocení týmu: spolupráce, komunikace</a:t>
            </a:r>
          </a:p>
          <a:p>
            <a:r>
              <a:rPr lang="cs-CZ" dirty="0" err="1"/>
              <a:t>SeeNowDo</a:t>
            </a:r>
            <a:r>
              <a:rPr lang="cs-CZ" dirty="0"/>
              <a:t>, </a:t>
            </a:r>
            <a:r>
              <a:rPr lang="cs-CZ" dirty="0" err="1"/>
              <a:t>GitHub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00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0492" y="304800"/>
            <a:ext cx="9042400" cy="967154"/>
          </a:xfrm>
        </p:spPr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04277" y="1201616"/>
            <a:ext cx="10058400" cy="3886200"/>
          </a:xfrm>
        </p:spPr>
        <p:txBody>
          <a:bodyPr/>
          <a:lstStyle/>
          <a:p>
            <a:r>
              <a:rPr lang="cs-CZ" dirty="0" err="1"/>
              <a:t>Webinators</a:t>
            </a:r>
            <a:endParaRPr lang="cs-CZ" dirty="0"/>
          </a:p>
          <a:p>
            <a:r>
              <a:rPr lang="cs-CZ" dirty="0"/>
              <a:t>Sprint 1 a 2</a:t>
            </a:r>
          </a:p>
          <a:p>
            <a:r>
              <a:rPr lang="cs-CZ" dirty="0"/>
              <a:t>Plánování</a:t>
            </a:r>
          </a:p>
          <a:p>
            <a:r>
              <a:rPr lang="cs-CZ" dirty="0" err="1"/>
              <a:t>Konfiguráror</a:t>
            </a:r>
            <a:endParaRPr lang="cs-CZ" dirty="0"/>
          </a:p>
          <a:p>
            <a:r>
              <a:rPr lang="cs-CZ" dirty="0" err="1"/>
              <a:t>Celové</a:t>
            </a:r>
            <a:r>
              <a:rPr lang="cs-CZ" dirty="0"/>
              <a:t> hodnocení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181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91359" y="2572624"/>
            <a:ext cx="8596668" cy="1320800"/>
          </a:xfrm>
        </p:spPr>
        <p:txBody>
          <a:bodyPr/>
          <a:lstStyle/>
          <a:p>
            <a:r>
              <a:rPr lang="cs-CZ" dirty="0"/>
              <a:t>Dekujeme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0284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9109" y="527538"/>
            <a:ext cx="9042400" cy="1037492"/>
          </a:xfrm>
        </p:spPr>
        <p:txBody>
          <a:bodyPr/>
          <a:lstStyle/>
          <a:p>
            <a:r>
              <a:rPr lang="cs-CZ" dirty="0" err="1"/>
              <a:t>Webinators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Zaměření: Redakční systémy, webové stránky, e-shopy</a:t>
            </a:r>
          </a:p>
          <a:p>
            <a:r>
              <a:rPr lang="cs-CZ" dirty="0"/>
              <a:t>Členové společnosti</a:t>
            </a:r>
          </a:p>
          <a:p>
            <a:endParaRPr lang="cs-CZ" dirty="0"/>
          </a:p>
        </p:txBody>
      </p:sp>
      <p:pic>
        <p:nvPicPr>
          <p:cNvPr id="4" name="Obrázek 3" descr="logoWebinator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18713" y="4884472"/>
            <a:ext cx="1851880" cy="19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16000" y="480645"/>
            <a:ext cx="9042400" cy="803031"/>
          </a:xfrm>
        </p:spPr>
        <p:txBody>
          <a:bodyPr>
            <a:normAutofit fontScale="90000"/>
          </a:bodyPr>
          <a:lstStyle/>
          <a:p>
            <a:r>
              <a:rPr lang="cs-CZ" dirty="0"/>
              <a:t>Sprint 1 a 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Sprint 1: hodnocení, kolize</a:t>
            </a:r>
          </a:p>
          <a:p>
            <a:endParaRPr lang="cs-CZ" dirty="0"/>
          </a:p>
          <a:p>
            <a:r>
              <a:rPr lang="cs-CZ" dirty="0"/>
              <a:t>Sprint 2: nedostatky prvního sprintu -&gt; motivací pro druhý sprint</a:t>
            </a:r>
          </a:p>
          <a:p>
            <a:r>
              <a:rPr lang="cs-CZ" dirty="0"/>
              <a:t>Hlavní cíle druhého sprintu</a:t>
            </a:r>
          </a:p>
          <a:p>
            <a:endParaRPr lang="cs-CZ" dirty="0"/>
          </a:p>
        </p:txBody>
      </p:sp>
      <p:pic>
        <p:nvPicPr>
          <p:cNvPr id="4" name="Obrázek 3" descr="logoWebinator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38" y="4884472"/>
            <a:ext cx="1851880" cy="19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7723" y="398583"/>
            <a:ext cx="9042400" cy="931985"/>
          </a:xfrm>
        </p:spPr>
        <p:txBody>
          <a:bodyPr/>
          <a:lstStyle/>
          <a:p>
            <a:r>
              <a:rPr lang="cs-CZ" dirty="0"/>
              <a:t>Plánování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endParaRPr lang="cs-CZ" dirty="0"/>
          </a:p>
          <a:p>
            <a:r>
              <a:rPr lang="cs-CZ" dirty="0"/>
              <a:t>Cíl: správný návrh a rozložení jednotlivých „</a:t>
            </a:r>
            <a:r>
              <a:rPr lang="cs-CZ" dirty="0" err="1"/>
              <a:t>Stories</a:t>
            </a:r>
            <a:r>
              <a:rPr lang="cs-CZ" dirty="0"/>
              <a:t>“</a:t>
            </a:r>
          </a:p>
          <a:p>
            <a:r>
              <a:rPr lang="cs-CZ" dirty="0"/>
              <a:t>Odhad hodin potřebných pro realizaci úkolů</a:t>
            </a:r>
          </a:p>
          <a:p>
            <a:r>
              <a:rPr lang="cs-CZ" dirty="0"/>
              <a:t>Kolize</a:t>
            </a:r>
          </a:p>
          <a:p>
            <a:endParaRPr lang="cs-CZ" dirty="0"/>
          </a:p>
        </p:txBody>
      </p:sp>
      <p:pic>
        <p:nvPicPr>
          <p:cNvPr id="7" name="Obrázek 6" descr="logoWebinator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38" y="4884472"/>
            <a:ext cx="1851880" cy="19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17174" y="480933"/>
            <a:ext cx="9042400" cy="893885"/>
          </a:xfrm>
        </p:spPr>
        <p:txBody>
          <a:bodyPr>
            <a:normAutofit fontScale="90000"/>
          </a:bodyPr>
          <a:lstStyle/>
          <a:p>
            <a:r>
              <a:rPr lang="cs-CZ" dirty="0"/>
              <a:t>Graf plánování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 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24" y="1477396"/>
            <a:ext cx="7890947" cy="43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Vytvořit </a:t>
            </a:r>
            <a:r>
              <a:rPr lang="cs-CZ" dirty="0" err="1"/>
              <a:t>konfigurátor</a:t>
            </a:r>
            <a:r>
              <a:rPr lang="cs-CZ" dirty="0"/>
              <a:t> zahradních traktorů</a:t>
            </a:r>
          </a:p>
          <a:p>
            <a:pPr marL="0" indent="0">
              <a:buNone/>
            </a:pPr>
            <a:endParaRPr lang="cs-CZ" b="1" dirty="0" smtClean="0"/>
          </a:p>
          <a:p>
            <a:pPr marL="0" indent="0">
              <a:buNone/>
            </a:pPr>
            <a:r>
              <a:rPr lang="cs-CZ" b="1" dirty="0" smtClean="0"/>
              <a:t>Úkoly:</a:t>
            </a:r>
          </a:p>
          <a:p>
            <a:r>
              <a:rPr lang="cs-CZ" dirty="0" smtClean="0"/>
              <a:t>Nasa</a:t>
            </a:r>
            <a:r>
              <a:rPr lang="cs-CZ" i="1" dirty="0" smtClean="0"/>
              <a:t>dit</a:t>
            </a:r>
            <a:r>
              <a:rPr lang="cs-CZ" dirty="0" smtClean="0"/>
              <a:t> editační systém</a:t>
            </a:r>
          </a:p>
          <a:p>
            <a:r>
              <a:rPr lang="cs-CZ" dirty="0" smtClean="0"/>
              <a:t>Vytvořit správu </a:t>
            </a:r>
            <a:r>
              <a:rPr lang="cs-CZ" dirty="0" err="1" smtClean="0"/>
              <a:t>konfigurátoru</a:t>
            </a:r>
            <a:endParaRPr lang="cs-CZ" dirty="0" smtClean="0"/>
          </a:p>
          <a:p>
            <a:r>
              <a:rPr lang="cs-CZ" dirty="0" smtClean="0"/>
              <a:t>Vytvořit formulář </a:t>
            </a:r>
            <a:r>
              <a:rPr lang="cs-CZ" dirty="0" err="1" smtClean="0"/>
              <a:t>konfugurátoru</a:t>
            </a:r>
            <a:endParaRPr lang="cs-CZ" dirty="0" smtClean="0"/>
          </a:p>
          <a:p>
            <a:r>
              <a:rPr lang="cs-CZ" dirty="0" smtClean="0"/>
              <a:t>Vytvořit vyhledávač pro </a:t>
            </a:r>
            <a:r>
              <a:rPr lang="cs-CZ" dirty="0" err="1" smtClean="0"/>
              <a:t>konfigurátor</a:t>
            </a:r>
            <a:r>
              <a:rPr lang="cs-CZ" dirty="0" smtClean="0"/>
              <a:t>, výpis a další filtrování traktorů, zobrazení detailu traktorů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55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</a:t>
            </a:r>
            <a:r>
              <a:rPr lang="cs-CZ" dirty="0" err="1" smtClean="0"/>
              <a:t>konfugurátoru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5" b="4984"/>
          <a:stretch/>
        </p:blipFill>
        <p:spPr bwMode="auto">
          <a:xfrm>
            <a:off x="1113692" y="1418493"/>
            <a:ext cx="9703375" cy="45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79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5662" y="515815"/>
            <a:ext cx="9042400" cy="84992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Správa parametrů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0830" y="1424354"/>
            <a:ext cx="10058400" cy="38862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 b="5074"/>
          <a:stretch/>
        </p:blipFill>
        <p:spPr bwMode="auto">
          <a:xfrm>
            <a:off x="1031626" y="1371600"/>
            <a:ext cx="9976703" cy="464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29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70</TotalTime>
  <Words>155</Words>
  <Application>Microsoft Office PowerPoint</Application>
  <PresentationFormat>Vlastní</PresentationFormat>
  <Paragraphs>48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NewsPrint</vt:lpstr>
      <vt:lpstr>Konfigurátor zahradních traktorů</vt:lpstr>
      <vt:lpstr>Obsah</vt:lpstr>
      <vt:lpstr>Webinators</vt:lpstr>
      <vt:lpstr>Sprint 1 a 2</vt:lpstr>
      <vt:lpstr>Plánování</vt:lpstr>
      <vt:lpstr>Graf plánování</vt:lpstr>
      <vt:lpstr>Zadání</vt:lpstr>
      <vt:lpstr>Správa konfugurátoru</vt:lpstr>
      <vt:lpstr>Správa parametrů</vt:lpstr>
      <vt:lpstr>Správa kategorií</vt:lpstr>
      <vt:lpstr>Správa kategorií</vt:lpstr>
      <vt:lpstr>Správa produktů</vt:lpstr>
      <vt:lpstr>Správa produktů</vt:lpstr>
      <vt:lpstr>Správa produktů</vt:lpstr>
      <vt:lpstr>Správa produktů</vt:lpstr>
      <vt:lpstr>Formulář konfigurátoru</vt:lpstr>
      <vt:lpstr>Nalezené traktory</vt:lpstr>
      <vt:lpstr>Detail traktoru</vt:lpstr>
      <vt:lpstr>Celkové hodnocení</vt:lpstr>
      <vt:lpstr>Dekujeme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Konfigurátor zahradních traktorů</dc:title>
  <dc:creator>Bouchner</dc:creator>
  <cp:lastModifiedBy>Radim</cp:lastModifiedBy>
  <cp:revision>9</cp:revision>
  <dcterms:created xsi:type="dcterms:W3CDTF">2017-01-01T14:25:17Z</dcterms:created>
  <dcterms:modified xsi:type="dcterms:W3CDTF">2017-01-01T18:38:11Z</dcterms:modified>
</cp:coreProperties>
</file>