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A43F-D320-4399-82F4-5F5072F90280}" type="datetimeFigureOut">
              <a:rPr lang="cs-CZ" smtClean="0"/>
              <a:t>18.11.2016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ED36-22A2-4385-8488-23357CBD1626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Konfigurator</a:t>
            </a:r>
            <a:r>
              <a:rPr lang="cs-CZ" dirty="0" smtClean="0"/>
              <a:t>-</a:t>
            </a:r>
            <a:r>
              <a:rPr lang="cs-CZ" dirty="0" err="1" smtClean="0"/>
              <a:t>zahradnich</a:t>
            </a:r>
            <a:r>
              <a:rPr lang="cs-CZ" dirty="0" smtClean="0"/>
              <a:t>-traktoru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 smtClean="0"/>
              <a:t>Bouchner</a:t>
            </a:r>
            <a:r>
              <a:rPr lang="cs-CZ" dirty="0" smtClean="0"/>
              <a:t>,</a:t>
            </a:r>
            <a:r>
              <a:rPr lang="cs-CZ" dirty="0" err="1" smtClean="0"/>
              <a:t>Bišof</a:t>
            </a:r>
            <a:r>
              <a:rPr lang="cs-CZ" dirty="0" smtClean="0"/>
              <a:t>,Vlasák,</a:t>
            </a:r>
            <a:r>
              <a:rPr lang="cs-CZ" dirty="0" err="1" smtClean="0"/>
              <a:t>Vidlák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Úvodní strana</a:t>
            </a:r>
            <a:endParaRPr lang="cs-C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3071" y="1600200"/>
            <a:ext cx="7926582" cy="440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Správa parametrů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429652" cy="485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Úprava kategorie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386658" cy="50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Správa produktů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71612"/>
            <a:ext cx="8763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Správa produktů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786742" cy="54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Předvádění na obrazovce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Motiv sady Office</vt:lpstr>
      <vt:lpstr>Konfigurator-zahradnich-traktoru</vt:lpstr>
      <vt:lpstr>Úvodní strana</vt:lpstr>
      <vt:lpstr>Správa parametrů</vt:lpstr>
      <vt:lpstr>Úprava kategorie</vt:lpstr>
      <vt:lpstr>Správa produktů</vt:lpstr>
      <vt:lpstr>Správa produktů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Konfigurator-zahradnich-traktoru</dc:title>
  <dc:creator>Caesar</dc:creator>
  <cp:lastModifiedBy>Caesar</cp:lastModifiedBy>
  <cp:revision>2</cp:revision>
  <dcterms:created xsi:type="dcterms:W3CDTF">2016-11-17T23:34:20Z</dcterms:created>
  <dcterms:modified xsi:type="dcterms:W3CDTF">2016-11-17T23:49:45Z</dcterms:modified>
</cp:coreProperties>
</file>