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3"/>
  </p:notesMasterIdLst>
  <p:sldIdLst>
    <p:sldId id="256" r:id="rId3"/>
    <p:sldId id="421" r:id="rId4"/>
    <p:sldId id="422" r:id="rId5"/>
    <p:sldId id="404" r:id="rId6"/>
    <p:sldId id="405" r:id="rId7"/>
    <p:sldId id="406" r:id="rId8"/>
    <p:sldId id="407" r:id="rId9"/>
    <p:sldId id="409" r:id="rId10"/>
    <p:sldId id="388" r:id="rId11"/>
    <p:sldId id="410" r:id="rId12"/>
    <p:sldId id="413" r:id="rId13"/>
    <p:sldId id="414" r:id="rId14"/>
    <p:sldId id="416" r:id="rId15"/>
    <p:sldId id="417" r:id="rId16"/>
    <p:sldId id="418" r:id="rId17"/>
    <p:sldId id="415" r:id="rId18"/>
    <p:sldId id="423" r:id="rId19"/>
    <p:sldId id="420" r:id="rId20"/>
    <p:sldId id="419" r:id="rId21"/>
    <p:sldId id="364" r:id="rId22"/>
  </p:sldIdLst>
  <p:sldSz cx="8640763" cy="6480175"/>
  <p:notesSz cx="6858000" cy="9144000"/>
  <p:defaultTextStyle>
    <a:defPPr>
      <a:defRPr lang="ru-RU"/>
    </a:defPPr>
    <a:lvl1pPr marL="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56" y="60"/>
      </p:cViewPr>
      <p:guideLst>
        <p:guide orient="horz" pos="2041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1DC1-8BE5-4B9C-B2CD-5350E6EDE4F9}" type="datetimeFigureOut">
              <a:rPr lang="ru-RU" smtClean="0"/>
              <a:t>22.08.2016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71F93-0FDF-4C27-8083-8C1A945AD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4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59" y="-317"/>
            <a:ext cx="8641079" cy="2520314"/>
          </a:xfrm>
          <a:solidFill>
            <a:schemeClr val="accent1"/>
          </a:solidFill>
        </p:spPr>
        <p:txBody>
          <a:bodyPr lIns="0" tIns="180000" rIns="0" bIns="18000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dirty="0" smtClean="0"/>
              <a:t>ТИТУЛ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886" y="2519999"/>
            <a:ext cx="7920991" cy="3240404"/>
          </a:xfrm>
        </p:spPr>
        <p:txBody>
          <a:bodyPr lIns="0" tIns="18000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Текст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640763" cy="6480175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Фотография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97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59" y="-317"/>
            <a:ext cx="8641079" cy="2520314"/>
          </a:xfrm>
          <a:solidFill>
            <a:schemeClr val="accent1"/>
          </a:solidFill>
        </p:spPr>
        <p:txBody>
          <a:bodyPr lIns="0" tIns="180000" rIns="0" bIns="18000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dirty="0" smtClean="0"/>
              <a:t>ТИТУЛ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886" y="2519999"/>
            <a:ext cx="7920991" cy="3240404"/>
          </a:xfrm>
        </p:spPr>
        <p:txBody>
          <a:bodyPr lIns="0" tIns="18000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раздела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2519997"/>
            <a:ext cx="8640921" cy="3960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BF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316" y="2519997"/>
            <a:ext cx="8641237" cy="1260000"/>
          </a:xfrm>
          <a:solidFill>
            <a:schemeClr val="accent1"/>
          </a:solidFill>
        </p:spPr>
        <p:txBody>
          <a:bodyPr lIns="0" tIns="180000" rIns="0" bIns="180000" anchor="ctr" anchorCtr="0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ru-RU" dirty="0" smtClean="0"/>
              <a:t>НАЗВАНИЕ РАЗДЕЛА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886" y="359727"/>
            <a:ext cx="7920991" cy="2160270"/>
          </a:xfrm>
        </p:spPr>
        <p:txBody>
          <a:bodyPr lIns="0" tIns="180000" bIns="180000"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№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597E-6 1.56863E-6 L -3.75597E-6 -0.277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15686E-6 L 0 -0.27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111E-6 4.64592E-6 L 1.86111E-6 -0.2871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  <p:bldP spid="3" grpId="0">
        <p:tmplLst>
          <p:tmpl>
            <p:tnLst>
              <p:par>
                <p:cTn presetID="42" presetClass="path" presetSubtype="0" accel="50000" decel="50000" fill="hold" nodeType="clickEffect">
                  <p:stCondLst>
                    <p:cond delay="0"/>
                  </p:stCondLst>
                  <p:childTnLst>
                    <p:animMotion origin="layout" path="M -3.75597E-6 1.56863E-6 L -3.75597E-6 -0.27794 " pathEditMode="relative" rAng="0" ptsTypes="AA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897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раздела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 hasCustomPrompt="1"/>
          </p:nvPr>
        </p:nvSpPr>
        <p:spPr>
          <a:xfrm>
            <a:off x="1800066" y="2159953"/>
            <a:ext cx="6480809" cy="3960493"/>
          </a:xfrm>
          <a:prstGeom prst="rect">
            <a:avLst/>
          </a:prstGeom>
        </p:spPr>
        <p:txBody>
          <a:bodyPr vert="horz" lIns="0" tIns="180000" rIns="0" bIns="180000" rtlCol="0" anchor="t" anchorCtr="0">
            <a:noAutofit/>
          </a:bodyPr>
          <a:lstStyle>
            <a:lvl3pPr>
              <a:defRPr/>
            </a:lvl3pPr>
            <a:lvl5pPr marL="36000" indent="0" algn="l">
              <a:buFont typeface="+mj-lt"/>
              <a:buNone/>
              <a:defRPr sz="2800"/>
            </a:lvl5pPr>
            <a:lvl6pPr algn="ctr">
              <a:defRPr sz="3200"/>
            </a:lvl6pPr>
          </a:lstStyle>
          <a:p>
            <a:pPr lvl="7"/>
            <a:r>
              <a:rPr lang="ru-RU" dirty="0" smtClean="0"/>
              <a:t>Урок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886" y="-21516"/>
            <a:ext cx="7920991" cy="742278"/>
          </a:xfrm>
        </p:spPr>
        <p:txBody>
          <a:bodyPr lIns="0" tIns="180000" bIns="180000"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№ РАЗДЕЛА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-316" y="658863"/>
            <a:ext cx="8641237" cy="1260000"/>
          </a:xfrm>
          <a:solidFill>
            <a:schemeClr val="accent1"/>
          </a:solidFill>
        </p:spPr>
        <p:txBody>
          <a:bodyPr lIns="0" tIns="180000" rIns="0" bIns="180000" anchor="ctr" anchorCtr="0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8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урока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2519997"/>
            <a:ext cx="8640921" cy="3960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BF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316" y="2519996"/>
            <a:ext cx="8641079" cy="1260000"/>
          </a:xfrm>
          <a:solidFill>
            <a:schemeClr val="accent1"/>
          </a:solidFill>
        </p:spPr>
        <p:txBody>
          <a:bodyPr lIns="0" tIns="180000" rIns="0" bIns="180000" anchor="ctr" anchorCtr="0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ru-RU" dirty="0" smtClean="0"/>
              <a:t>НАЗВАНИЕ УРОКА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-318"/>
            <a:ext cx="8640763" cy="2520315"/>
          </a:xfrm>
          <a:noFill/>
        </p:spPr>
        <p:txBody>
          <a:bodyPr lIns="0" tIns="180000" bIns="180000"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№ УРОКА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597E-6 1.56863E-6 L -3.75597E-6 -0.277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92157E-6 L 0 -0.2838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15686E-6 L 0 -0.27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3" grpId="0">
        <p:tmplLst>
          <p:tmpl>
            <p:tnLst>
              <p:par>
                <p:cTn presetID="42" presetClass="path" presetSubtype="0" accel="50000" decel="50000" fill="hold" nodeType="clickEffect">
                  <p:stCondLst>
                    <p:cond delay="0"/>
                  </p:stCondLst>
                  <p:childTnLst>
                    <p:animMotion origin="layout" path="M -3.75597E-6 1.56863E-6 L -3.75597E-6 -0.27794 " pathEditMode="relative" rAng="0" ptsTypes="AA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897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Название урока - без аним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2519997"/>
            <a:ext cx="8640921" cy="3960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BF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316" y="2519996"/>
            <a:ext cx="8641079" cy="1260000"/>
          </a:xfrm>
          <a:solidFill>
            <a:schemeClr val="accent1"/>
          </a:solidFill>
        </p:spPr>
        <p:txBody>
          <a:bodyPr lIns="0" tIns="180000" rIns="0" bIns="180000" anchor="ctr" anchorCtr="0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ru-RU" dirty="0" smtClean="0"/>
              <a:t>НАЗВАНИЕ УРОКА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-318"/>
            <a:ext cx="8640763" cy="2520315"/>
          </a:xfrm>
          <a:noFill/>
        </p:spPr>
        <p:txBody>
          <a:bodyPr lIns="0" tIns="180000" bIns="180000"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№ УРОКА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урока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-158" y="681404"/>
            <a:ext cx="8641079" cy="1260000"/>
          </a:xfrm>
          <a:solidFill>
            <a:schemeClr val="accent1"/>
          </a:solidFill>
        </p:spPr>
        <p:txBody>
          <a:bodyPr lIns="0" tIns="180000" rIns="0" bIns="180000" anchor="ctr" anchorCtr="0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5133"/>
            <a:ext cx="8640763" cy="612841"/>
          </a:xfrm>
          <a:noFill/>
        </p:spPr>
        <p:txBody>
          <a:bodyPr lIns="0" tIns="180000" bIns="180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aseline="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№ УРОКА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0" hasCustomPrompt="1"/>
          </p:nvPr>
        </p:nvSpPr>
        <p:spPr>
          <a:xfrm>
            <a:off x="359886" y="2159953"/>
            <a:ext cx="7920990" cy="3960493"/>
          </a:xfrm>
          <a:prstGeom prst="rect">
            <a:avLst/>
          </a:prstGeom>
        </p:spPr>
        <p:txBody>
          <a:bodyPr vert="horz" lIns="0" tIns="180000" rIns="0" bIns="720000" rtlCol="0" anchor="ctr" anchorCtr="0">
            <a:noAutofit/>
          </a:bodyPr>
          <a:lstStyle>
            <a:lvl3pPr>
              <a:defRPr/>
            </a:lvl3pPr>
            <a:lvl5pPr marL="36000" indent="0" algn="l">
              <a:buFont typeface="+mj-lt"/>
              <a:buNone/>
              <a:defRPr sz="2800"/>
            </a:lvl5pPr>
            <a:lvl6pPr algn="ctr">
              <a:defRPr sz="4000"/>
            </a:lvl6pPr>
          </a:lstStyle>
          <a:p>
            <a:pPr lvl="5"/>
            <a:r>
              <a:rPr lang="ru-RU" dirty="0" smtClean="0"/>
              <a:t>Урок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9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8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80000" y="359727"/>
            <a:ext cx="4500426" cy="540000"/>
          </a:xfrm>
          <a:prstGeom prst="rect">
            <a:avLst/>
          </a:prstGeom>
          <a:solidFill>
            <a:schemeClr val="accent2"/>
          </a:solidFill>
        </p:spPr>
        <p:txBody>
          <a:bodyPr vert="horz" lIns="86393" tIns="43196" rIns="86393" bIns="43196" rtlCol="0" anchor="ctr" anchorCtr="0">
            <a:normAutofit/>
          </a:bodyPr>
          <a:lstStyle>
            <a:lvl1pPr>
              <a:defRPr>
                <a:effectLst>
                  <a:outerShdw blurRad="38100" dist="38100" dir="2700000" algn="tl" rotWithShape="0">
                    <a:schemeClr val="accent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/>
          </p:nvPr>
        </p:nvSpPr>
        <p:spPr>
          <a:xfrm>
            <a:off x="5040314" y="719139"/>
            <a:ext cx="3240087" cy="5400675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6" name="Text Placeholder 2"/>
          <p:cNvSpPr>
            <a:spLocks noGrp="1"/>
          </p:cNvSpPr>
          <p:nvPr>
            <p:ph idx="1"/>
          </p:nvPr>
        </p:nvSpPr>
        <p:spPr>
          <a:xfrm>
            <a:off x="180000" y="1079817"/>
            <a:ext cx="4500426" cy="5040630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0"/>
            <a:ext cx="8640763" cy="35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>
              <a:defRPr/>
            </a:pPr>
            <a:r>
              <a:rPr lang="ru-RU" sz="1600" b="0" dirty="0" err="1" smtClean="0"/>
              <a:t>Бхакти-лата</a:t>
            </a:r>
            <a:endParaRPr lang="ru-RU" sz="1600" b="1" dirty="0">
              <a:solidFill>
                <a:srgbClr val="FFFB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4275-AED5-435F-B5EB-C91196721978}" type="slidenum">
              <a:rPr lang="ru-RU" smtClean="0">
                <a:solidFill>
                  <a:srgbClr val="993300"/>
                </a:solidFill>
              </a:rPr>
              <a:pPr/>
              <a:t>‹#›</a:t>
            </a:fld>
            <a:endParaRPr lang="ru-RU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 и фото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3"/>
          </p:nvPr>
        </p:nvSpPr>
        <p:spPr>
          <a:xfrm>
            <a:off x="5040314" y="719139"/>
            <a:ext cx="3240087" cy="5400675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6" name="Text Placeholder 2"/>
          <p:cNvSpPr>
            <a:spLocks noGrp="1"/>
          </p:cNvSpPr>
          <p:nvPr>
            <p:ph idx="1"/>
          </p:nvPr>
        </p:nvSpPr>
        <p:spPr>
          <a:xfrm>
            <a:off x="180000" y="719772"/>
            <a:ext cx="4500426" cy="5400675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0"/>
            <a:ext cx="8640763" cy="35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>
              <a:defRPr/>
            </a:pPr>
            <a:r>
              <a:rPr lang="ru-RU" sz="1600" b="0" dirty="0" err="1" smtClean="0"/>
              <a:t>Бхакти-лата</a:t>
            </a:r>
            <a:endParaRPr lang="ru-RU" sz="1600" b="1" dirty="0">
              <a:solidFill>
                <a:srgbClr val="FFFB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4275-AED5-435F-B5EB-C91196721978}" type="slidenum">
              <a:rPr lang="ru-RU" smtClean="0">
                <a:solidFill>
                  <a:srgbClr val="993300"/>
                </a:solidFill>
              </a:rPr>
              <a:pPr/>
              <a:t>‹#›</a:t>
            </a:fld>
            <a:endParaRPr lang="ru-RU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без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80000" y="359727"/>
            <a:ext cx="7380786" cy="540000"/>
          </a:xfrm>
          <a:prstGeom prst="rect">
            <a:avLst/>
          </a:prstGeom>
          <a:solidFill>
            <a:schemeClr val="accent2"/>
          </a:solidFill>
        </p:spPr>
        <p:txBody>
          <a:bodyPr vert="horz" lIns="86393" tIns="43196" rIns="86393" bIns="43196" rtlCol="0" anchor="ctr" anchorCtr="0">
            <a:normAutofit/>
          </a:bodyPr>
          <a:lstStyle>
            <a:lvl1pPr>
              <a:defRPr>
                <a:effectLst>
                  <a:outerShdw blurRad="38100" dist="38100" dir="2700000" algn="tl" rotWithShape="0">
                    <a:schemeClr val="accent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80000" y="1079817"/>
            <a:ext cx="8100876" cy="5040630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>
            <a:lvl3pPr marL="540000" indent="-540000">
              <a:defRPr/>
            </a:lvl3pPr>
          </a:lstStyle>
          <a:p>
            <a:pPr lvl="0"/>
            <a:r>
              <a:rPr lang="ru-RU" dirty="0" smtClean="0"/>
              <a:t>Основной текст</a:t>
            </a:r>
          </a:p>
          <a:p>
            <a:pPr lvl="1"/>
            <a:r>
              <a:rPr lang="ru-RU" dirty="0" smtClean="0"/>
              <a:t>Подпись</a:t>
            </a:r>
          </a:p>
          <a:p>
            <a:pPr lvl="2"/>
            <a:r>
              <a:rPr lang="ru-RU" dirty="0" smtClean="0"/>
              <a:t>Список первого уровня</a:t>
            </a:r>
          </a:p>
          <a:p>
            <a:pPr lvl="3"/>
            <a:r>
              <a:rPr lang="ru-RU" dirty="0" smtClean="0"/>
              <a:t>Список второго уровня</a:t>
            </a:r>
          </a:p>
          <a:p>
            <a:pPr lvl="4"/>
            <a:r>
              <a:rPr lang="ru-RU" dirty="0" smtClean="0"/>
              <a:t>Акцент</a:t>
            </a:r>
            <a:endParaRPr lang="en-US" dirty="0" smtClean="0"/>
          </a:p>
          <a:p>
            <a:pPr lvl="5"/>
            <a:r>
              <a:rPr lang="ru-RU" dirty="0" smtClean="0"/>
              <a:t>Акцент 2</a:t>
            </a:r>
          </a:p>
          <a:p>
            <a:pPr lvl="6"/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8640763" cy="35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>
              <a:defRPr/>
            </a:pPr>
            <a:r>
              <a:rPr lang="ru-RU" sz="1600" b="0" dirty="0" err="1" smtClean="0"/>
              <a:t>Бхакти-лата</a:t>
            </a:r>
            <a:endParaRPr lang="ru-RU" sz="1600" b="1" dirty="0">
              <a:solidFill>
                <a:srgbClr val="FFFB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4275-AED5-435F-B5EB-C91196721978}" type="slidenum">
              <a:rPr lang="ru-RU" smtClean="0">
                <a:solidFill>
                  <a:srgbClr val="993300"/>
                </a:solidFill>
              </a:rPr>
              <a:pPr/>
              <a:t>‹#›</a:t>
            </a:fld>
            <a:endParaRPr lang="ru-RU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3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раздела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2519997"/>
            <a:ext cx="8640921" cy="3960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316" y="2519997"/>
            <a:ext cx="8641237" cy="1260000"/>
          </a:xfrm>
          <a:solidFill>
            <a:schemeClr val="accent1"/>
          </a:solidFill>
        </p:spPr>
        <p:txBody>
          <a:bodyPr lIns="0" tIns="180000" rIns="0" bIns="180000" anchor="ctr" anchorCtr="0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ru-RU" dirty="0" smtClean="0"/>
              <a:t>НАЗВАНИЕ РАЗДЕЛА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886" y="359727"/>
            <a:ext cx="7920991" cy="2160270"/>
          </a:xfrm>
        </p:spPr>
        <p:txBody>
          <a:bodyPr lIns="0" tIns="180000" bIns="180000"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№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597E-6 1.56863E-6 L -3.75597E-6 -0.277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15686E-6 L 0 -0.27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111E-6 4.64592E-6 L 1.86111E-6 -0.2871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  <p:bldP spid="3" grpId="0">
        <p:tmplLst>
          <p:tmpl>
            <p:tnLst>
              <p:par>
                <p:cTn presetID="42" presetClass="path" presetSubtype="0" accel="50000" decel="50000" fill="hold" nodeType="clickEffect">
                  <p:stCondLst>
                    <p:cond delay="0"/>
                  </p:stCondLst>
                  <p:childTnLst>
                    <p:animMotion origin="layout" path="M -3.75597E-6 1.56863E-6 L -3.75597E-6 -0.27794 " pathEditMode="relative" rAng="0" ptsTypes="AA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897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с анимац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80000" y="359727"/>
            <a:ext cx="7380786" cy="540000"/>
          </a:xfrm>
          <a:prstGeom prst="rect">
            <a:avLst/>
          </a:prstGeom>
          <a:solidFill>
            <a:schemeClr val="accent2"/>
          </a:solidFill>
        </p:spPr>
        <p:txBody>
          <a:bodyPr vert="horz" lIns="86393" tIns="43196" rIns="86393" bIns="43196" rtlCol="0" anchor="ctr" anchorCtr="0">
            <a:normAutofit/>
          </a:bodyPr>
          <a:lstStyle>
            <a:lvl1pPr>
              <a:defRPr>
                <a:effectLst>
                  <a:outerShdw blurRad="38100" dist="38100" dir="2700000" algn="tl" rotWithShape="0">
                    <a:schemeClr val="accent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180000" y="1079817"/>
            <a:ext cx="8100876" cy="5040630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>
            <a:lvl3pPr>
              <a:defRPr/>
            </a:lvl3pPr>
          </a:lstStyle>
          <a:p>
            <a:pPr lvl="2"/>
            <a:r>
              <a:rPr lang="ru-RU" dirty="0" smtClean="0"/>
              <a:t>Список первого уровня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8640763" cy="35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>
              <a:defRPr/>
            </a:pPr>
            <a:r>
              <a:rPr lang="ru-RU" sz="1600" b="0" dirty="0" err="1" smtClean="0"/>
              <a:t>Бхакти-лата</a:t>
            </a:r>
            <a:endParaRPr lang="ru-RU" sz="1600" b="1" dirty="0">
              <a:solidFill>
                <a:srgbClr val="FFFB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4275-AED5-435F-B5EB-C91196721978}" type="slidenum">
              <a:rPr lang="ru-RU" smtClean="0">
                <a:solidFill>
                  <a:srgbClr val="993300"/>
                </a:solidFill>
              </a:rPr>
              <a:pPr/>
              <a:t>‹#›</a:t>
            </a:fld>
            <a:endParaRPr lang="ru-RU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ин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8640763" cy="35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>
              <a:defRPr/>
            </a:pPr>
            <a:r>
              <a:rPr lang="ru-RU" sz="1600" b="0" dirty="0" err="1" smtClean="0"/>
              <a:t>Бхакти-лата</a:t>
            </a:r>
            <a:endParaRPr lang="ru-RU" sz="1600" b="1" dirty="0">
              <a:solidFill>
                <a:srgbClr val="FFFBF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F4275-AED5-435F-B5EB-C91196721978}" type="slidenum">
              <a:rPr lang="ru-RU" smtClean="0">
                <a:solidFill>
                  <a:srgbClr val="993300"/>
                </a:solidFill>
              </a:rPr>
              <a:pPr/>
              <a:t>‹#›</a:t>
            </a:fld>
            <a:endParaRPr lang="ru-RU" dirty="0">
              <a:solidFill>
                <a:srgbClr val="993300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80000" y="359727"/>
            <a:ext cx="7380786" cy="540000"/>
          </a:xfrm>
          <a:prstGeom prst="rect">
            <a:avLst/>
          </a:prstGeom>
          <a:solidFill>
            <a:schemeClr val="accent2"/>
          </a:solidFill>
        </p:spPr>
        <p:txBody>
          <a:bodyPr vert="horz" lIns="86393" tIns="43196" rIns="86393" bIns="43196" rtlCol="0" anchor="ctr" anchorCtr="0">
            <a:normAutofit/>
          </a:bodyPr>
          <a:lstStyle>
            <a:lvl1pPr>
              <a:defRPr>
                <a:effectLst>
                  <a:outerShdw blurRad="38100" dist="38100" dir="2700000" algn="tl" rotWithShape="0">
                    <a:schemeClr val="accent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3"/>
          </p:nvPr>
        </p:nvSpPr>
        <p:spPr>
          <a:xfrm>
            <a:off x="5040314" y="1079847"/>
            <a:ext cx="3240087" cy="503996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80000" y="1079817"/>
            <a:ext cx="4500426" cy="5040630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640763" cy="6480175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Фотография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2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раздела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 hasCustomPrompt="1"/>
          </p:nvPr>
        </p:nvSpPr>
        <p:spPr>
          <a:xfrm>
            <a:off x="1800066" y="2159953"/>
            <a:ext cx="6480809" cy="3960493"/>
          </a:xfrm>
          <a:prstGeom prst="rect">
            <a:avLst/>
          </a:prstGeom>
        </p:spPr>
        <p:txBody>
          <a:bodyPr vert="horz" lIns="0" tIns="180000" rIns="0" bIns="180000" rtlCol="0" anchor="t" anchorCtr="0">
            <a:noAutofit/>
          </a:bodyPr>
          <a:lstStyle>
            <a:lvl3pPr>
              <a:defRPr/>
            </a:lvl3pPr>
            <a:lvl5pPr marL="36000" indent="0" algn="l">
              <a:buFont typeface="+mj-lt"/>
              <a:buNone/>
              <a:defRPr sz="2800"/>
            </a:lvl5pPr>
            <a:lvl6pPr algn="ctr">
              <a:defRPr sz="3200"/>
            </a:lvl6pPr>
          </a:lstStyle>
          <a:p>
            <a:pPr lvl="7"/>
            <a:r>
              <a:rPr lang="ru-RU" dirty="0" smtClean="0"/>
              <a:t>Урок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886" y="-21516"/>
            <a:ext cx="7920991" cy="742278"/>
          </a:xfrm>
        </p:spPr>
        <p:txBody>
          <a:bodyPr lIns="0" tIns="180000" bIns="180000"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№ РАЗДЕЛА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-316" y="658863"/>
            <a:ext cx="8641237" cy="1260000"/>
          </a:xfrm>
          <a:solidFill>
            <a:schemeClr val="accent1"/>
          </a:solidFill>
        </p:spPr>
        <p:txBody>
          <a:bodyPr lIns="0" tIns="180000" rIns="0" bIns="180000" anchor="ctr" anchorCtr="0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7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8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урока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519997"/>
            <a:ext cx="8640921" cy="3960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316" y="2519996"/>
            <a:ext cx="8641079" cy="1260000"/>
          </a:xfrm>
          <a:solidFill>
            <a:schemeClr val="accent1"/>
          </a:solidFill>
        </p:spPr>
        <p:txBody>
          <a:bodyPr lIns="0" tIns="180000" rIns="0" bIns="180000" anchor="ctr" anchorCtr="0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ru-RU" dirty="0" smtClean="0"/>
              <a:t>НАЗВАНИЕ УРОКА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-318"/>
            <a:ext cx="8640763" cy="2520315"/>
          </a:xfrm>
          <a:noFill/>
        </p:spPr>
        <p:txBody>
          <a:bodyPr lIns="0" tIns="180000" bIns="180000"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№ УРОКА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597E-6 1.56863E-6 L -3.75597E-6 -0.277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92157E-6 L 0 -0.2838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15686E-6 L 0 -0.27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3" grpId="0">
        <p:tmplLst>
          <p:tmpl>
            <p:tnLst>
              <p:par>
                <p:cTn presetID="42" presetClass="path" presetSubtype="0" accel="50000" decel="50000" fill="hold" nodeType="clickEffect">
                  <p:stCondLst>
                    <p:cond delay="0"/>
                  </p:stCondLst>
                  <p:childTnLst>
                    <p:animMotion origin="layout" path="M -3.75597E-6 1.56863E-6 L -3.75597E-6 -0.27794 " pathEditMode="relative" rAng="0" ptsTypes="AA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897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урока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79976" y="1714500"/>
            <a:ext cx="6480809" cy="4765675"/>
          </a:xfrm>
          <a:solidFill>
            <a:schemeClr val="accent2"/>
          </a:solidFill>
        </p:spPr>
        <p:txBody>
          <a:bodyPr lIns="0" tIns="720000" bIns="180000"/>
          <a:lstStyle>
            <a:lvl1pPr>
              <a:defRPr/>
            </a:lvl1pPr>
            <a:lvl7pPr>
              <a:defRPr>
                <a:effectLst>
                  <a:outerShdw blurRad="38100" dist="38100" dir="2700000" algn="tl" rotWithShape="0">
                    <a:schemeClr val="accent2">
                      <a:lumMod val="75000"/>
                    </a:schemeClr>
                  </a:outerShdw>
                </a:effectLst>
              </a:defRPr>
            </a:lvl7pPr>
          </a:lstStyle>
          <a:p>
            <a:pPr lvl="6"/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-158" y="681404"/>
            <a:ext cx="8641079" cy="1260000"/>
          </a:xfrm>
          <a:solidFill>
            <a:schemeClr val="accent1"/>
          </a:solidFill>
        </p:spPr>
        <p:txBody>
          <a:bodyPr lIns="0" tIns="180000" rIns="0" bIns="180000" anchor="ctr" anchorCtr="0">
            <a:noAutofit/>
          </a:bodyPr>
          <a:lstStyle>
            <a:lvl1pPr algn="ct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5133"/>
            <a:ext cx="8640763" cy="612841"/>
          </a:xfrm>
          <a:noFill/>
        </p:spPr>
        <p:txBody>
          <a:bodyPr lIns="0" tIns="180000" bIns="180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aseline="0">
                <a:solidFill>
                  <a:schemeClr val="tx2"/>
                </a:solidFill>
              </a:defRPr>
            </a:lvl1pPr>
            <a:lvl2pPr marL="43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№ УРОКА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80000" y="359727"/>
            <a:ext cx="4500426" cy="540000"/>
          </a:xfrm>
          <a:prstGeom prst="rect">
            <a:avLst/>
          </a:prstGeom>
          <a:solidFill>
            <a:schemeClr val="accent2"/>
          </a:solidFill>
        </p:spPr>
        <p:txBody>
          <a:bodyPr vert="horz" lIns="86393" tIns="43196" rIns="86393" bIns="43196" rtlCol="0" anchor="ctr" anchorCtr="0">
            <a:normAutofit/>
          </a:bodyPr>
          <a:lstStyle>
            <a:lvl1pPr>
              <a:defRPr>
                <a:effectLst>
                  <a:outerShdw blurRad="38100" dist="38100" dir="2700000" algn="tl" rotWithShape="0">
                    <a:schemeClr val="accent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/>
          </p:nvPr>
        </p:nvSpPr>
        <p:spPr>
          <a:xfrm>
            <a:off x="5040314" y="719139"/>
            <a:ext cx="3240087" cy="5400675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6" name="Text Placeholder 2"/>
          <p:cNvSpPr>
            <a:spLocks noGrp="1"/>
          </p:cNvSpPr>
          <p:nvPr>
            <p:ph idx="1"/>
          </p:nvPr>
        </p:nvSpPr>
        <p:spPr>
          <a:xfrm>
            <a:off x="180000" y="1079817"/>
            <a:ext cx="4500426" cy="5040630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0" y="0"/>
            <a:ext cx="8640763" cy="35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algn="l"/>
            <a:r>
              <a:rPr lang="ru-RU" sz="1600" b="0" dirty="0" err="1" smtClean="0"/>
              <a:t>Бхакти-лата</a:t>
            </a:r>
            <a:endParaRPr lang="ru-RU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екст и фото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3"/>
          </p:nvPr>
        </p:nvSpPr>
        <p:spPr>
          <a:xfrm>
            <a:off x="5040314" y="719139"/>
            <a:ext cx="3240087" cy="5400675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6" name="Text Placeholder 2"/>
          <p:cNvSpPr>
            <a:spLocks noGrp="1"/>
          </p:cNvSpPr>
          <p:nvPr>
            <p:ph idx="1"/>
          </p:nvPr>
        </p:nvSpPr>
        <p:spPr>
          <a:xfrm>
            <a:off x="180000" y="719772"/>
            <a:ext cx="4500426" cy="5400675"/>
          </a:xfrm>
          <a:prstGeom prst="rect">
            <a:avLst/>
          </a:prstGeom>
        </p:spPr>
        <p:txBody>
          <a:bodyPr vert="horz" lIns="108000" tIns="0" rIns="0" bIns="0" rtlCol="0" anchor="ctr" anchorCtr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0" y="0"/>
            <a:ext cx="8640763" cy="35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algn="l"/>
            <a:r>
              <a:rPr lang="ru-RU" sz="1600" b="0" dirty="0" err="1" smtClean="0"/>
              <a:t>Бхакти-лата</a:t>
            </a:r>
            <a:endParaRPr lang="ru-RU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9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без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80000" y="359727"/>
            <a:ext cx="7380786" cy="540000"/>
          </a:xfrm>
          <a:prstGeom prst="rect">
            <a:avLst/>
          </a:prstGeom>
          <a:solidFill>
            <a:schemeClr val="accent2"/>
          </a:solidFill>
        </p:spPr>
        <p:txBody>
          <a:bodyPr vert="horz" lIns="86393" tIns="43196" rIns="86393" bIns="43196" rtlCol="0" anchor="ctr" anchorCtr="0">
            <a:normAutofit/>
          </a:bodyPr>
          <a:lstStyle>
            <a:lvl1pPr>
              <a:defRPr>
                <a:effectLst>
                  <a:outerShdw blurRad="38100" dist="38100" dir="2700000" algn="tl" rotWithShape="0">
                    <a:schemeClr val="accent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80000" y="1079817"/>
            <a:ext cx="8100876" cy="5040630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>
            <a:lvl3pPr marL="540000" indent="-540000">
              <a:defRPr/>
            </a:lvl3pPr>
          </a:lstStyle>
          <a:p>
            <a:pPr lvl="0"/>
            <a:r>
              <a:rPr lang="ru-RU" dirty="0" smtClean="0"/>
              <a:t>Основной текст</a:t>
            </a:r>
          </a:p>
          <a:p>
            <a:pPr lvl="1"/>
            <a:r>
              <a:rPr lang="ru-RU" dirty="0" smtClean="0"/>
              <a:t>Подпись</a:t>
            </a:r>
          </a:p>
          <a:p>
            <a:pPr lvl="2"/>
            <a:r>
              <a:rPr lang="ru-RU" dirty="0" smtClean="0"/>
              <a:t>Список первого уровня</a:t>
            </a:r>
          </a:p>
          <a:p>
            <a:pPr lvl="3"/>
            <a:r>
              <a:rPr lang="ru-RU" dirty="0" smtClean="0"/>
              <a:t>Список второго уровня</a:t>
            </a:r>
          </a:p>
          <a:p>
            <a:pPr lvl="4"/>
            <a:r>
              <a:rPr lang="ru-RU" dirty="0" smtClean="0"/>
              <a:t>Акцент</a:t>
            </a:r>
            <a:endParaRPr lang="en-US" dirty="0" smtClean="0"/>
          </a:p>
          <a:p>
            <a:pPr lvl="5"/>
            <a:r>
              <a:rPr lang="ru-RU" dirty="0" smtClean="0"/>
              <a:t>Акцент 2</a:t>
            </a:r>
          </a:p>
          <a:p>
            <a:pPr lvl="6"/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8640763" cy="35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algn="l"/>
            <a:r>
              <a:rPr lang="ru-RU" sz="1600" b="0" dirty="0" err="1" smtClean="0"/>
              <a:t>Бхакти-лата</a:t>
            </a:r>
            <a:endParaRPr lang="ru-RU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исок с анимац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80000" y="359727"/>
            <a:ext cx="7380786" cy="540000"/>
          </a:xfrm>
          <a:prstGeom prst="rect">
            <a:avLst/>
          </a:prstGeom>
          <a:solidFill>
            <a:schemeClr val="accent2"/>
          </a:solidFill>
        </p:spPr>
        <p:txBody>
          <a:bodyPr vert="horz" lIns="86393" tIns="43196" rIns="86393" bIns="43196" rtlCol="0" anchor="ctr" anchorCtr="0">
            <a:normAutofit/>
          </a:bodyPr>
          <a:lstStyle>
            <a:lvl1pPr>
              <a:defRPr>
                <a:effectLst>
                  <a:outerShdw blurRad="38100" dist="38100" dir="2700000" algn="tl" rotWithShape="0">
                    <a:schemeClr val="accent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180000" y="1079817"/>
            <a:ext cx="8100876" cy="5040630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>
            <a:lvl3pPr>
              <a:defRPr/>
            </a:lvl3pPr>
          </a:lstStyle>
          <a:p>
            <a:pPr lvl="2"/>
            <a:r>
              <a:rPr lang="ru-RU" dirty="0" smtClean="0"/>
              <a:t>Список первого уровня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8640763" cy="35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algn="l"/>
            <a:r>
              <a:rPr lang="ru-RU" sz="1600" b="0" dirty="0" err="1" smtClean="0"/>
              <a:t>Бхакти-лата</a:t>
            </a:r>
            <a:endParaRPr lang="ru-RU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359727"/>
            <a:ext cx="4500426" cy="540000"/>
          </a:xfrm>
          <a:prstGeom prst="rect">
            <a:avLst/>
          </a:prstGeom>
          <a:solidFill>
            <a:schemeClr val="accent2"/>
          </a:solidFill>
        </p:spPr>
        <p:txBody>
          <a:bodyPr vert="horz" lIns="86393" tIns="43196" rIns="86393" bIns="43196" rtlCol="0" anchor="ctr" anchorCtr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1079817"/>
            <a:ext cx="4500426" cy="5040630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/>
          <a:p>
            <a:pPr lvl="0"/>
            <a:r>
              <a:rPr lang="ru-RU" dirty="0" smtClean="0"/>
              <a:t>Основной текст</a:t>
            </a:r>
          </a:p>
          <a:p>
            <a:pPr lvl="1"/>
            <a:r>
              <a:rPr lang="ru-RU" dirty="0" smtClean="0"/>
              <a:t>Подпись</a:t>
            </a:r>
          </a:p>
          <a:p>
            <a:pPr lvl="2"/>
            <a:r>
              <a:rPr lang="ru-RU" dirty="0" smtClean="0"/>
              <a:t>Список первого уровня</a:t>
            </a:r>
          </a:p>
          <a:p>
            <a:pPr lvl="3"/>
            <a:r>
              <a:rPr lang="ru-RU" dirty="0" smtClean="0"/>
              <a:t>Список второго уровня</a:t>
            </a:r>
          </a:p>
          <a:p>
            <a:pPr lvl="4"/>
            <a:r>
              <a:rPr lang="ru-RU" dirty="0" smtClean="0"/>
              <a:t>Акцент</a:t>
            </a:r>
            <a:endParaRPr lang="en-US" dirty="0" smtClean="0"/>
          </a:p>
          <a:p>
            <a:pPr lvl="5"/>
            <a:r>
              <a:rPr lang="ru-RU" dirty="0" smtClean="0"/>
              <a:t>Акцент 2</a:t>
            </a:r>
          </a:p>
          <a:p>
            <a:pPr lvl="6"/>
            <a:r>
              <a:rPr lang="ru-RU" dirty="0" smtClean="0"/>
              <a:t>ЗАГОЛОВОК</a:t>
            </a:r>
          </a:p>
          <a:p>
            <a:pPr lvl="7"/>
            <a:r>
              <a:rPr lang="ru-RU" dirty="0" smtClean="0"/>
              <a:t>Урок раздела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0831" y="180001"/>
            <a:ext cx="359914" cy="3450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/>
          <a:lstStyle>
            <a:lvl1pPr algn="ctr">
              <a:defRPr sz="1600" b="1">
                <a:solidFill>
                  <a:schemeClr val="accent1"/>
                </a:solidFill>
                <a:latin typeface="+mj-lt"/>
              </a:defRPr>
            </a:lvl1pPr>
          </a:lstStyle>
          <a:p>
            <a:fld id="{9C015663-3038-430B-978C-38484325385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" y="5877919"/>
            <a:ext cx="501650" cy="441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72000" algn="l" defTabSz="863925" rtl="0" eaLnBrk="1" latinLnBrk="0" hangingPunct="1">
        <a:spcBef>
          <a:spcPct val="0"/>
        </a:spcBef>
        <a:buNone/>
        <a:defRPr sz="2700" b="1" kern="1200">
          <a:solidFill>
            <a:schemeClr val="bg1"/>
          </a:solidFill>
          <a:effectLst>
            <a:outerShdw blurRad="38100" dist="38100" dir="2700000" algn="tl" rotWithShape="0">
              <a:schemeClr val="accent1"/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0" indent="0" algn="l" defTabSz="863925" rtl="0" eaLnBrk="1" latinLnBrk="0" hangingPunct="1">
        <a:spcBef>
          <a:spcPts val="1500"/>
        </a:spcBef>
        <a:buClr>
          <a:schemeClr val="accent1"/>
        </a:buClr>
        <a:buFont typeface="+mj-lt"/>
        <a:buNone/>
        <a:defRPr sz="25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863925" rtl="0" eaLnBrk="1" latinLnBrk="0" hangingPunct="1">
        <a:spcBef>
          <a:spcPts val="1500"/>
        </a:spcBef>
        <a:buClr>
          <a:schemeClr val="accent1"/>
        </a:buClr>
        <a:buFont typeface="Wingdings" panose="05000000000000000000" pitchFamily="2" charset="2"/>
        <a:buNone/>
        <a:defRPr sz="2000" kern="1200">
          <a:ln>
            <a:noFill/>
          </a:ln>
          <a:solidFill>
            <a:srgbClr val="331A00"/>
          </a:solidFill>
          <a:latin typeface="+mn-lt"/>
          <a:ea typeface="+mn-ea"/>
          <a:cs typeface="+mn-cs"/>
        </a:defRPr>
      </a:lvl2pPr>
      <a:lvl3pPr marL="540000" indent="-540000" algn="l" defTabSz="180000" rtl="0" eaLnBrk="1" latinLnBrk="0" hangingPunct="1">
        <a:spcBef>
          <a:spcPts val="1500"/>
        </a:spcBef>
        <a:buClr>
          <a:schemeClr val="accent1"/>
        </a:buClr>
        <a:buFont typeface="+mj-lt"/>
        <a:buAutoNum type="arabicPeriod"/>
        <a:tabLst/>
        <a:defRPr sz="2500" kern="1200">
          <a:ln>
            <a:noFill/>
          </a:ln>
          <a:solidFill>
            <a:srgbClr val="331A00"/>
          </a:solidFill>
          <a:latin typeface="+mn-lt"/>
          <a:ea typeface="+mn-ea"/>
          <a:cs typeface="+mn-cs"/>
        </a:defRPr>
      </a:lvl3pPr>
      <a:lvl4pPr marL="1080000" indent="-360000" algn="l" defTabSz="863925" rtl="0" eaLnBrk="1" latinLnBrk="0" hangingPunct="1"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500" kern="1200">
          <a:ln>
            <a:noFill/>
          </a:ln>
          <a:solidFill>
            <a:srgbClr val="331A00"/>
          </a:solidFill>
          <a:latin typeface="+mn-lt"/>
          <a:ea typeface="+mn-ea"/>
          <a:cs typeface="+mn-cs"/>
        </a:defRPr>
      </a:lvl4pPr>
      <a:lvl5pPr marL="36000" indent="0" algn="l" defTabSz="863925" rtl="0" eaLnBrk="1" latinLnBrk="0" hangingPunct="1">
        <a:spcBef>
          <a:spcPts val="1500"/>
        </a:spcBef>
        <a:buClr>
          <a:schemeClr val="accent1"/>
        </a:buClr>
        <a:buFont typeface="+mj-lt"/>
        <a:buNone/>
        <a:defRPr sz="2500" b="1" kern="1200" baseline="0">
          <a:ln>
            <a:noFill/>
          </a:ln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ctr" defTabSz="863925" rtl="0" eaLnBrk="1" latinLnBrk="0" hangingPunct="1">
        <a:spcBef>
          <a:spcPts val="1500"/>
        </a:spcBef>
        <a:buClr>
          <a:schemeClr val="accent1"/>
        </a:buClr>
        <a:buFont typeface="Wingdings" panose="05000000000000000000" pitchFamily="2" charset="2"/>
        <a:buNone/>
        <a:defRPr sz="36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marR="0" indent="0" algn="ctr" defTabSz="863925" rtl="0" eaLnBrk="1" fontAlgn="auto" latinLnBrk="0" hangingPunct="1">
        <a:lnSpc>
          <a:spcPct val="100000"/>
        </a:lnSpc>
        <a:spcBef>
          <a:spcPts val="2600"/>
        </a:spcBef>
        <a:spcAft>
          <a:spcPts val="0"/>
        </a:spcAft>
        <a:buClr>
          <a:schemeClr val="accent1"/>
        </a:buClr>
        <a:buSzTx/>
        <a:buFontTx/>
        <a:buNone/>
        <a:tabLst/>
        <a:defRPr sz="2700" b="1" kern="1200" baseline="0">
          <a:solidFill>
            <a:schemeClr val="bg1"/>
          </a:solidFill>
          <a:effectLst>
            <a:outerShdw blurRad="38100" dist="38100" dir="2700000" algn="tl" rotWithShape="0">
              <a:schemeClr val="accent1"/>
            </a:outerShdw>
          </a:effectLst>
          <a:latin typeface="+mn-lt"/>
          <a:ea typeface="+mn-ea"/>
          <a:cs typeface="+mn-cs"/>
        </a:defRPr>
      </a:lvl7pPr>
      <a:lvl8pPr marL="1152000" indent="-1152000" algn="l" defTabSz="863925" rtl="0" eaLnBrk="1" latinLnBrk="0" hangingPunct="1">
        <a:spcBef>
          <a:spcPts val="1500"/>
        </a:spcBef>
        <a:buClr>
          <a:schemeClr val="accent1"/>
        </a:buClr>
        <a:buFont typeface="Arial" pitchFamily="34" charset="0"/>
        <a:buNone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8pPr>
      <a:lvl9pPr marL="36000" indent="0" algn="l" defTabSz="863925" rtl="0" eaLnBrk="1" latinLnBrk="0" hangingPunct="1">
        <a:spcBef>
          <a:spcPts val="1500"/>
        </a:spcBef>
        <a:buClr>
          <a:schemeClr val="accent1"/>
        </a:buClr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62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925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887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49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810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773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735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97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359727"/>
            <a:ext cx="4500426" cy="540000"/>
          </a:xfrm>
          <a:prstGeom prst="rect">
            <a:avLst/>
          </a:prstGeom>
          <a:solidFill>
            <a:schemeClr val="accent2"/>
          </a:solidFill>
        </p:spPr>
        <p:txBody>
          <a:bodyPr vert="horz" lIns="86393" tIns="43196" rIns="86393" bIns="43196" rtlCol="0" anchor="ctr" anchorCtr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1079817"/>
            <a:ext cx="4500426" cy="5040630"/>
          </a:xfrm>
          <a:prstGeom prst="rect">
            <a:avLst/>
          </a:prstGeom>
        </p:spPr>
        <p:txBody>
          <a:bodyPr vert="horz" lIns="108000" tIns="0" rIns="0" bIns="0" rtlCol="0" anchor="t" anchorCtr="0">
            <a:noAutofit/>
          </a:bodyPr>
          <a:lstStyle/>
          <a:p>
            <a:pPr lvl="0"/>
            <a:r>
              <a:rPr lang="ru-RU" dirty="0" smtClean="0"/>
              <a:t>Основной текст</a:t>
            </a:r>
          </a:p>
          <a:p>
            <a:pPr lvl="1"/>
            <a:r>
              <a:rPr lang="ru-RU" dirty="0" smtClean="0"/>
              <a:t>Подпись</a:t>
            </a:r>
          </a:p>
          <a:p>
            <a:pPr lvl="2"/>
            <a:r>
              <a:rPr lang="ru-RU" dirty="0" smtClean="0"/>
              <a:t>Список первого уровня</a:t>
            </a:r>
          </a:p>
          <a:p>
            <a:pPr lvl="3"/>
            <a:r>
              <a:rPr lang="ru-RU" dirty="0" smtClean="0"/>
              <a:t>Список второго уровня</a:t>
            </a:r>
          </a:p>
          <a:p>
            <a:pPr lvl="4"/>
            <a:r>
              <a:rPr lang="ru-RU" dirty="0" smtClean="0"/>
              <a:t>Акцент</a:t>
            </a:r>
            <a:endParaRPr lang="en-US" dirty="0" smtClean="0"/>
          </a:p>
          <a:p>
            <a:pPr lvl="5"/>
            <a:r>
              <a:rPr lang="ru-RU" dirty="0" smtClean="0"/>
              <a:t>Акцент 2</a:t>
            </a:r>
          </a:p>
          <a:p>
            <a:pPr lvl="6"/>
            <a:r>
              <a:rPr lang="ru-RU" dirty="0" smtClean="0"/>
              <a:t>ЗАГОЛОВОК</a:t>
            </a:r>
          </a:p>
          <a:p>
            <a:pPr lvl="7"/>
            <a:r>
              <a:rPr lang="ru-RU" dirty="0" smtClean="0"/>
              <a:t>Урок раздела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0831" y="180001"/>
            <a:ext cx="359914" cy="3450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/>
          <a:lstStyle>
            <a:lvl1pPr algn="ctr">
              <a:defRPr sz="1600" b="1">
                <a:solidFill>
                  <a:schemeClr val="accent1"/>
                </a:solidFill>
                <a:latin typeface="+mj-lt"/>
              </a:defRPr>
            </a:lvl1pPr>
          </a:lstStyle>
          <a:p>
            <a:fld id="{B5DF4275-AED5-435F-B5EB-C91196721978}" type="slidenum">
              <a:rPr lang="ru-RU" smtClean="0">
                <a:solidFill>
                  <a:srgbClr val="993300"/>
                </a:solidFill>
              </a:rPr>
              <a:pPr/>
              <a:t>‹#›</a:t>
            </a:fld>
            <a:endParaRPr lang="ru-RU" dirty="0">
              <a:solidFill>
                <a:srgbClr val="9933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" y="5877919"/>
            <a:ext cx="501650" cy="4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2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72000" algn="l" defTabSz="863925" rtl="0" eaLnBrk="1" latinLnBrk="0" hangingPunct="1">
        <a:spcBef>
          <a:spcPct val="0"/>
        </a:spcBef>
        <a:buNone/>
        <a:defRPr sz="2700" b="1" kern="1200">
          <a:solidFill>
            <a:schemeClr val="bg1"/>
          </a:solidFill>
          <a:effectLst>
            <a:outerShdw blurRad="38100" dist="38100" dir="2700000" algn="tl" rotWithShape="0">
              <a:schemeClr val="accent1"/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0" indent="0" algn="l" defTabSz="863925" rtl="0" eaLnBrk="1" latinLnBrk="0" hangingPunct="1">
        <a:spcBef>
          <a:spcPts val="1500"/>
        </a:spcBef>
        <a:buClr>
          <a:schemeClr val="accent1"/>
        </a:buClr>
        <a:buFont typeface="+mj-lt"/>
        <a:buNone/>
        <a:defRPr sz="25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863925" rtl="0" eaLnBrk="1" latinLnBrk="0" hangingPunct="1">
        <a:spcBef>
          <a:spcPts val="1500"/>
        </a:spcBef>
        <a:buClr>
          <a:schemeClr val="accent1"/>
        </a:buClr>
        <a:buFont typeface="Wingdings" panose="05000000000000000000" pitchFamily="2" charset="2"/>
        <a:buNone/>
        <a:defRPr sz="2000" kern="1200">
          <a:ln>
            <a:noFill/>
          </a:ln>
          <a:solidFill>
            <a:srgbClr val="331A00"/>
          </a:solidFill>
          <a:latin typeface="+mn-lt"/>
          <a:ea typeface="+mn-ea"/>
          <a:cs typeface="+mn-cs"/>
        </a:defRPr>
      </a:lvl2pPr>
      <a:lvl3pPr marL="540000" indent="-540000" algn="l" defTabSz="180000" rtl="0" eaLnBrk="1" latinLnBrk="0" hangingPunct="1">
        <a:spcBef>
          <a:spcPts val="1500"/>
        </a:spcBef>
        <a:buClr>
          <a:schemeClr val="accent1"/>
        </a:buClr>
        <a:buFont typeface="+mj-lt"/>
        <a:buAutoNum type="arabicPeriod"/>
        <a:tabLst/>
        <a:defRPr sz="2500" kern="1200">
          <a:ln>
            <a:noFill/>
          </a:ln>
          <a:solidFill>
            <a:srgbClr val="331A00"/>
          </a:solidFill>
          <a:latin typeface="+mn-lt"/>
          <a:ea typeface="+mn-ea"/>
          <a:cs typeface="+mn-cs"/>
        </a:defRPr>
      </a:lvl3pPr>
      <a:lvl4pPr marL="1080000" indent="-360000" algn="l" defTabSz="863925" rtl="0" eaLnBrk="1" latinLnBrk="0" hangingPunct="1"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500" kern="1200">
          <a:ln>
            <a:noFill/>
          </a:ln>
          <a:solidFill>
            <a:srgbClr val="331A00"/>
          </a:solidFill>
          <a:latin typeface="+mn-lt"/>
          <a:ea typeface="+mn-ea"/>
          <a:cs typeface="+mn-cs"/>
        </a:defRPr>
      </a:lvl4pPr>
      <a:lvl5pPr marL="36000" indent="0" algn="l" defTabSz="863925" rtl="0" eaLnBrk="1" latinLnBrk="0" hangingPunct="1">
        <a:spcBef>
          <a:spcPts val="1500"/>
        </a:spcBef>
        <a:buClr>
          <a:schemeClr val="accent1"/>
        </a:buClr>
        <a:buFont typeface="+mj-lt"/>
        <a:buNone/>
        <a:defRPr sz="2500" b="1" kern="1200" baseline="0">
          <a:ln>
            <a:noFill/>
          </a:ln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ctr" defTabSz="863925" rtl="0" eaLnBrk="1" latinLnBrk="0" hangingPunct="1">
        <a:spcBef>
          <a:spcPts val="1500"/>
        </a:spcBef>
        <a:buClr>
          <a:schemeClr val="accent1"/>
        </a:buClr>
        <a:buFont typeface="Wingdings" panose="05000000000000000000" pitchFamily="2" charset="2"/>
        <a:buNone/>
        <a:defRPr sz="4000" b="1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0" marR="0" indent="0" algn="ctr" defTabSz="863925" rtl="0" eaLnBrk="1" fontAlgn="auto" latinLnBrk="0" hangingPunct="1">
        <a:lnSpc>
          <a:spcPct val="100000"/>
        </a:lnSpc>
        <a:spcBef>
          <a:spcPts val="2600"/>
        </a:spcBef>
        <a:spcAft>
          <a:spcPts val="0"/>
        </a:spcAft>
        <a:buClr>
          <a:schemeClr val="accent1"/>
        </a:buClr>
        <a:buSzTx/>
        <a:buFontTx/>
        <a:buNone/>
        <a:tabLst/>
        <a:defRPr sz="2700" b="1" kern="1200" baseline="0">
          <a:solidFill>
            <a:schemeClr val="bg1"/>
          </a:solidFill>
          <a:effectLst>
            <a:outerShdw blurRad="38100" dist="38100" dir="2700000" algn="tl" rotWithShape="0">
              <a:schemeClr val="accent1"/>
            </a:outerShdw>
          </a:effectLst>
          <a:latin typeface="+mn-lt"/>
          <a:ea typeface="+mn-ea"/>
          <a:cs typeface="+mn-cs"/>
        </a:defRPr>
      </a:lvl7pPr>
      <a:lvl8pPr marL="1152000" indent="-1152000" algn="l" defTabSz="863925" rtl="0" eaLnBrk="1" latinLnBrk="0" hangingPunct="1">
        <a:spcBef>
          <a:spcPts val="1500"/>
        </a:spcBef>
        <a:buClr>
          <a:schemeClr val="accent1"/>
        </a:buClr>
        <a:buFont typeface="Arial" pitchFamily="34" charset="0"/>
        <a:buNone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8pPr>
      <a:lvl9pPr marL="36000" indent="0" algn="l" defTabSz="863925" rtl="0" eaLnBrk="1" latinLnBrk="0" hangingPunct="1">
        <a:spcBef>
          <a:spcPts val="1500"/>
        </a:spcBef>
        <a:buClr>
          <a:schemeClr val="accent1"/>
        </a:buClr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62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925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887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49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810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773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735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97" algn="l" defTabSz="8639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r="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95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соответствии с уровнями духовного пути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8927"/>
              </p:ext>
            </p:extLst>
          </p:nvPr>
        </p:nvGraphicFramePr>
        <p:xfrm>
          <a:off x="359886" y="1439862"/>
          <a:ext cx="7560944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60"/>
                <a:gridCol w="4680584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Готовность</a:t>
                      </a:r>
                      <a:endParaRPr lang="ru-RU" sz="26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Предварительный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rgbClr val="00B050"/>
                          </a:solidFill>
                        </a:rPr>
                        <a:t>Существуют</a:t>
                      </a:r>
                      <a:r>
                        <a:rPr lang="ru-RU" sz="2600" baseline="0" dirty="0" smtClean="0">
                          <a:solidFill>
                            <a:srgbClr val="00B050"/>
                          </a:solidFill>
                        </a:rPr>
                        <a:t> различные курсы</a:t>
                      </a:r>
                      <a:endParaRPr lang="ru-RU" sz="2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1</a:t>
                      </a:r>
                      <a:r>
                        <a:rPr lang="ru-RU" sz="2600" baseline="0" dirty="0" smtClean="0"/>
                        <a:t>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rgbClr val="00B050"/>
                          </a:solidFill>
                        </a:rPr>
                        <a:t>Готово</a:t>
                      </a:r>
                      <a:endParaRPr lang="ru-RU" sz="2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2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rgbClr val="00B050"/>
                          </a:solidFill>
                        </a:rPr>
                        <a:t>Готово</a:t>
                      </a:r>
                      <a:endParaRPr lang="ru-RU" sz="2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3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В разработке. К январю 2017</a:t>
                      </a:r>
                      <a:endParaRPr lang="ru-RU" sz="2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4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rgbClr val="7030A0"/>
                          </a:solidFill>
                        </a:rPr>
                        <a:t>В</a:t>
                      </a:r>
                      <a:r>
                        <a:rPr lang="ru-RU" sz="2600" baseline="0" dirty="0" smtClean="0">
                          <a:solidFill>
                            <a:srgbClr val="7030A0"/>
                          </a:solidFill>
                        </a:rPr>
                        <a:t> планах</a:t>
                      </a:r>
                      <a:endParaRPr lang="ru-RU" sz="2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5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rgbClr val="7030A0"/>
                          </a:solidFill>
                        </a:rPr>
                        <a:t>В планах</a:t>
                      </a:r>
                      <a:endParaRPr lang="ru-RU" sz="2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год. </a:t>
            </a:r>
            <a:r>
              <a:rPr lang="ru-RU" dirty="0" err="1" smtClean="0"/>
              <a:t>Шраддха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Шраддха</a:t>
            </a:r>
            <a:r>
              <a:rPr lang="ru-RU" dirty="0"/>
              <a:t> — это твердая, глубокая убежденность в том, что трансцендентное любовное преданное служение Кришне уже включает в себя всю остальную деятельность. Такая вера необходима для того, чтобы человек мог преданно служить Господу. </a:t>
            </a:r>
          </a:p>
          <a:p>
            <a:pPr algn="r"/>
            <a:r>
              <a:rPr lang="ru-RU" sz="2000" i="1" dirty="0" err="1" smtClean="0"/>
              <a:t>Чайтанья</a:t>
            </a:r>
            <a:r>
              <a:rPr lang="ru-RU" sz="2000" i="1" dirty="0" smtClean="0"/>
              <a:t> </a:t>
            </a:r>
            <a:r>
              <a:rPr lang="ru-RU" sz="2000" i="1" dirty="0" err="1"/>
              <a:t>Чаритамрита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algn="r"/>
            <a:r>
              <a:rPr lang="ru-RU" sz="2000" i="1" dirty="0" err="1" smtClean="0"/>
              <a:t>Мадхья</a:t>
            </a:r>
            <a:r>
              <a:rPr lang="ru-RU" sz="2000" i="1" dirty="0" smtClean="0"/>
              <a:t>-лила </a:t>
            </a:r>
            <a:r>
              <a:rPr lang="ru-RU" sz="2000" i="1" dirty="0"/>
              <a:t>22.62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" r="50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82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год. </a:t>
            </a:r>
            <a:r>
              <a:rPr lang="ru-RU" dirty="0" err="1" smtClean="0"/>
              <a:t>Шраддха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Вера создается внимательным чтением </a:t>
            </a:r>
            <a:r>
              <a:rPr lang="ru-RU" dirty="0" err="1"/>
              <a:t>Бхагавад</a:t>
            </a:r>
            <a:r>
              <a:rPr lang="ru-RU" dirty="0"/>
              <a:t>-гиты и пониманием, о чем же там действительно говорится. Пока человек не прочитал </a:t>
            </a:r>
            <a:r>
              <a:rPr lang="ru-RU" dirty="0" err="1"/>
              <a:t>Бхагавад</a:t>
            </a:r>
            <a:r>
              <a:rPr lang="ru-RU" dirty="0"/>
              <a:t>-гиту, не может быть и речи о вере в Кришну. У человека должна быть вера в слова Кришны, особенно в слова: «Оставь все прочие виды религии и предайся мне. Я дам тебе всю защиту.</a:t>
            </a:r>
            <a:r>
              <a:rPr lang="en-US" dirty="0"/>
              <a:t> </a:t>
            </a:r>
            <a:endParaRPr lang="ru-RU" dirty="0"/>
          </a:p>
          <a:p>
            <a:pPr algn="r"/>
            <a:r>
              <a:rPr lang="ru-RU" sz="2000" dirty="0"/>
              <a:t>Учение Господа </a:t>
            </a:r>
            <a:r>
              <a:rPr lang="ru-RU" sz="2000" dirty="0" err="1"/>
              <a:t>Капилы</a:t>
            </a:r>
            <a:r>
              <a:rPr lang="en-US" sz="2000" dirty="0"/>
              <a:t>, </a:t>
            </a:r>
            <a:r>
              <a:rPr lang="ru-RU" sz="2000" dirty="0"/>
              <a:t>стих</a:t>
            </a:r>
            <a:r>
              <a:rPr lang="en-US" sz="2000" dirty="0"/>
              <a:t> 36</a:t>
            </a:r>
            <a:endParaRPr lang="ru-RU" sz="2000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12</a:t>
            </a:fld>
            <a:endParaRPr lang="ru-RU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9" r="59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11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год. </a:t>
            </a:r>
            <a:r>
              <a:rPr lang="ru-RU" dirty="0" err="1" smtClean="0"/>
              <a:t>Шраддха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Вера </a:t>
            </a:r>
            <a:r>
              <a:rPr lang="ru-RU" dirty="0"/>
              <a:t>значит, что она создается чтением </a:t>
            </a:r>
            <a:r>
              <a:rPr lang="ru-RU" dirty="0" err="1"/>
              <a:t>Бхагавад</a:t>
            </a:r>
            <a:r>
              <a:rPr lang="ru-RU" dirty="0"/>
              <a:t>-гиты. Если Вы внимательно будете читать </a:t>
            </a:r>
            <a:r>
              <a:rPr lang="ru-RU" dirty="0" err="1"/>
              <a:t>Бхагавад</a:t>
            </a:r>
            <a:r>
              <a:rPr lang="ru-RU" dirty="0"/>
              <a:t>-гиту и пытаться ее понять, вера появится. Без чтения </a:t>
            </a:r>
            <a:r>
              <a:rPr lang="ru-RU" dirty="0" err="1"/>
              <a:t>Бхагавад</a:t>
            </a:r>
            <a:r>
              <a:rPr lang="ru-RU" dirty="0"/>
              <a:t>-гиты не может быть и речи о вере в Кришну. </a:t>
            </a:r>
          </a:p>
          <a:p>
            <a:pPr algn="r"/>
            <a:r>
              <a:rPr lang="ru-RU" sz="2000" dirty="0"/>
              <a:t>Лекция</a:t>
            </a:r>
            <a:r>
              <a:rPr lang="en-US" sz="2000" dirty="0"/>
              <a:t> 5 </a:t>
            </a:r>
            <a:r>
              <a:rPr lang="ru-RU" sz="2000" dirty="0"/>
              <a:t>декабря</a:t>
            </a:r>
            <a:r>
              <a:rPr lang="en-US" sz="2000" dirty="0"/>
              <a:t> 1974</a:t>
            </a:r>
            <a:endParaRPr lang="ru-RU" sz="2000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r="4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29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ru-RU" dirty="0" smtClean="0"/>
              <a:t> год. Садху-</a:t>
            </a:r>
            <a:r>
              <a:rPr lang="ru-RU" dirty="0" err="1" smtClean="0"/>
              <a:t>санга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Затем постепенно, </a:t>
            </a:r>
            <a:r>
              <a:rPr lang="ru-RU" dirty="0" err="1" smtClean="0"/>
              <a:t>адау</a:t>
            </a:r>
            <a:r>
              <a:rPr lang="ru-RU" dirty="0" smtClean="0"/>
              <a:t> </a:t>
            </a:r>
            <a:r>
              <a:rPr lang="ru-RU" dirty="0" err="1" smtClean="0"/>
              <a:t>шраддха</a:t>
            </a:r>
            <a:r>
              <a:rPr lang="ru-RU" dirty="0" smtClean="0"/>
              <a:t>, если у Вас есть вера, то </a:t>
            </a:r>
            <a:r>
              <a:rPr lang="ru-RU" dirty="0" err="1" smtClean="0"/>
              <a:t>адау</a:t>
            </a:r>
            <a:r>
              <a:rPr lang="ru-RU" dirty="0" smtClean="0"/>
              <a:t> </a:t>
            </a:r>
            <a:r>
              <a:rPr lang="ru-RU" dirty="0" err="1" smtClean="0"/>
              <a:t>шраддха</a:t>
            </a:r>
            <a:r>
              <a:rPr lang="ru-RU" dirty="0" smtClean="0"/>
              <a:t> татах садху-</a:t>
            </a:r>
            <a:r>
              <a:rPr lang="ru-RU" dirty="0" err="1" smtClean="0"/>
              <a:t>санга</a:t>
            </a:r>
            <a:r>
              <a:rPr lang="ru-RU" dirty="0" smtClean="0"/>
              <a:t>. Садху-</a:t>
            </a:r>
            <a:r>
              <a:rPr lang="ru-RU" dirty="0" err="1" smtClean="0"/>
              <a:t>санга</a:t>
            </a:r>
            <a:r>
              <a:rPr lang="ru-RU" dirty="0" smtClean="0"/>
              <a:t> значит общение с авторитетным духовным учителем и выполнение его наставлений. А как только Вы начинаете ближе общаться с духовным учителем, он обучает Вас как развиваться в преданном служении. </a:t>
            </a:r>
            <a:r>
              <a:rPr lang="ru-RU" dirty="0" err="1" smtClean="0"/>
              <a:t>Бхаджана-крия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sz="2000" dirty="0" smtClean="0"/>
              <a:t>Разговор</a:t>
            </a:r>
            <a:r>
              <a:rPr lang="en-US" sz="2000" dirty="0" smtClean="0"/>
              <a:t> </a:t>
            </a:r>
            <a:r>
              <a:rPr lang="en-US" sz="2000" dirty="0"/>
              <a:t>19 </a:t>
            </a:r>
            <a:r>
              <a:rPr lang="ru-RU" sz="2000" dirty="0"/>
              <a:t>августа</a:t>
            </a:r>
            <a:r>
              <a:rPr lang="en-US" sz="2000" dirty="0"/>
              <a:t> </a:t>
            </a:r>
            <a:r>
              <a:rPr lang="en-US" sz="2000" dirty="0" smtClean="0"/>
              <a:t>1968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r="96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30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ru-RU" dirty="0" smtClean="0"/>
              <a:t> год. Садху-</a:t>
            </a:r>
            <a:r>
              <a:rPr lang="ru-RU" dirty="0" err="1" smtClean="0"/>
              <a:t>санга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 садху-</a:t>
            </a:r>
            <a:r>
              <a:rPr lang="ru-RU" dirty="0" err="1"/>
              <a:t>сангой</a:t>
            </a:r>
            <a:r>
              <a:rPr lang="ru-RU" dirty="0"/>
              <a:t> (</a:t>
            </a:r>
            <a:r>
              <a:rPr lang="ru-RU" dirty="0" err="1"/>
              <a:t>Мадхья</a:t>
            </a:r>
            <a:r>
              <a:rPr lang="ru-RU" dirty="0"/>
              <a:t> 22.83) понимается следующая </a:t>
            </a:r>
            <a:r>
              <a:rPr lang="ru-RU" dirty="0" smtClean="0"/>
              <a:t>ступень, где человек учится вести </a:t>
            </a:r>
            <a:r>
              <a:rPr lang="ru-RU" dirty="0"/>
              <a:t>жизнь преданного. </a:t>
            </a:r>
            <a:endParaRPr lang="ru-RU" dirty="0" smtClean="0"/>
          </a:p>
          <a:p>
            <a:pPr algn="r"/>
            <a:r>
              <a:rPr lang="ru-RU" sz="2000" dirty="0" smtClean="0"/>
              <a:t>Лекция </a:t>
            </a:r>
            <a:r>
              <a:rPr lang="ru-RU" sz="2000" dirty="0"/>
              <a:t>30 марта </a:t>
            </a:r>
            <a:r>
              <a:rPr lang="ru-RU" sz="2000" dirty="0" smtClean="0"/>
              <a:t>1974</a:t>
            </a:r>
          </a:p>
          <a:p>
            <a:r>
              <a:rPr lang="ru-RU" dirty="0"/>
              <a:t>Когда вера развивается, она ведет его к принятию прибежища у духовного учителя и обучению у него правильному поведению (</a:t>
            </a:r>
            <a:r>
              <a:rPr lang="ru-RU" dirty="0" err="1" smtClean="0"/>
              <a:t>садачару</a:t>
            </a:r>
            <a:r>
              <a:rPr lang="ru-RU" dirty="0" smtClean="0"/>
              <a:t>).</a:t>
            </a:r>
            <a:endParaRPr lang="ru-RU" dirty="0"/>
          </a:p>
          <a:p>
            <a:pPr algn="r"/>
            <a:r>
              <a:rPr lang="ru-RU" sz="2000" dirty="0" err="1" smtClean="0"/>
              <a:t>Мадхурья-кадамбини</a:t>
            </a:r>
            <a:r>
              <a:rPr lang="ru-RU" sz="2000" dirty="0"/>
              <a:t>, глава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r="44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29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год. </a:t>
            </a:r>
            <a:r>
              <a:rPr lang="ru-RU" dirty="0" err="1" smtClean="0"/>
              <a:t>Бхаджана-крия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человек приходит к нам, он общается с нами несколько месяцев, и затем хочет получить инициацию. … </a:t>
            </a:r>
            <a:r>
              <a:rPr lang="ru-RU" dirty="0" err="1"/>
              <a:t>Бхаджана</a:t>
            </a:r>
            <a:r>
              <a:rPr lang="ru-RU" dirty="0"/>
              <a:t> </a:t>
            </a:r>
            <a:r>
              <a:rPr lang="ru-RU" dirty="0" err="1"/>
              <a:t>крия</a:t>
            </a:r>
            <a:r>
              <a:rPr lang="ru-RU" dirty="0"/>
              <a:t> значит, что у него появляется сильное желание. Таков эффект садху-</a:t>
            </a:r>
            <a:r>
              <a:rPr lang="ru-RU" dirty="0" err="1"/>
              <a:t>санги</a:t>
            </a:r>
            <a:r>
              <a:rPr lang="ru-RU" dirty="0"/>
              <a:t>. Желание правильно заниматься преданным служением. Это называется инициация.</a:t>
            </a:r>
          </a:p>
          <a:p>
            <a:pPr algn="r"/>
            <a:r>
              <a:rPr lang="ru-RU" sz="2000" dirty="0"/>
              <a:t>Лекция 16 февраля 1973</a:t>
            </a:r>
            <a:endParaRPr lang="ru-RU" sz="2000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16</a:t>
            </a:fld>
            <a:endParaRPr lang="ru-RU"/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r="5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06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год. </a:t>
            </a:r>
            <a:r>
              <a:rPr lang="ru-RU" dirty="0" err="1" smtClean="0"/>
              <a:t>Бхаджана-крия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мы общаемся с садху, то естественным образом захотим принять </a:t>
            </a:r>
            <a:r>
              <a:rPr lang="ru-RU" dirty="0" err="1" smtClean="0"/>
              <a:t>бхаджана-крию</a:t>
            </a:r>
            <a:r>
              <a:rPr lang="ru-RU" dirty="0" smtClean="0"/>
              <a:t>, инициацию. Тогда мы должны вставать рано утром, проводить мангала-</a:t>
            </a:r>
            <a:r>
              <a:rPr lang="ru-RU" dirty="0" err="1" smtClean="0"/>
              <a:t>арати</a:t>
            </a:r>
            <a:r>
              <a:rPr lang="ru-RU" dirty="0" smtClean="0"/>
              <a:t>, делать то, это. У нас будет программа на все 24 часа. Это и называется </a:t>
            </a:r>
            <a:r>
              <a:rPr lang="ru-RU" dirty="0" err="1" smtClean="0"/>
              <a:t>бхаджана-крия</a:t>
            </a:r>
            <a:r>
              <a:rPr lang="ru-RU" smtClean="0"/>
              <a:t>.</a:t>
            </a:r>
            <a:endParaRPr lang="en-US" dirty="0" smtClean="0"/>
          </a:p>
          <a:p>
            <a:pPr algn="r"/>
            <a:r>
              <a:rPr lang="ru-RU" sz="2000" dirty="0" smtClean="0"/>
              <a:t>Лекция</a:t>
            </a:r>
            <a:r>
              <a:rPr lang="en-US" sz="2000" dirty="0" smtClean="0"/>
              <a:t> </a:t>
            </a:r>
            <a:r>
              <a:rPr lang="en-US" sz="2000" dirty="0"/>
              <a:t>14 </a:t>
            </a:r>
            <a:r>
              <a:rPr lang="ru-RU" sz="2000" dirty="0"/>
              <a:t>ноября</a:t>
            </a:r>
            <a:r>
              <a:rPr lang="en-US" sz="2000" dirty="0"/>
              <a:t> </a:t>
            </a:r>
            <a:r>
              <a:rPr lang="en-US" sz="2000" dirty="0" smtClean="0"/>
              <a:t>1973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17</a:t>
            </a:fld>
            <a:endParaRPr lang="ru-RU"/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r="5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663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Подробнее…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0000" y="1079817"/>
            <a:ext cx="4140381" cy="504063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Подробнее в готовящемся курсе от «Гита-</a:t>
            </a:r>
            <a:r>
              <a:rPr lang="ru-RU" dirty="0" err="1" smtClean="0"/>
              <a:t>нагари</a:t>
            </a:r>
            <a:r>
              <a:rPr lang="ru-RU" dirty="0" smtClean="0"/>
              <a:t>» по ступеням духовного развития от </a:t>
            </a:r>
            <a:r>
              <a:rPr lang="ru-RU" dirty="0" err="1" smtClean="0"/>
              <a:t>шраддхи</a:t>
            </a:r>
            <a:r>
              <a:rPr lang="ru-RU" dirty="0" smtClean="0"/>
              <a:t> до </a:t>
            </a:r>
            <a:r>
              <a:rPr lang="ru-RU" dirty="0" err="1" smtClean="0"/>
              <a:t>ништхи</a:t>
            </a:r>
            <a:r>
              <a:rPr lang="ru-RU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1" y="1079817"/>
            <a:ext cx="4066557" cy="43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 первых трех лет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1 </a:t>
            </a:r>
            <a:r>
              <a:rPr lang="ru-RU" b="1" dirty="0" smtClean="0"/>
              <a:t>год. </a:t>
            </a:r>
            <a:r>
              <a:rPr lang="ru-RU" b="1" dirty="0" err="1" smtClean="0"/>
              <a:t>Шраддха</a:t>
            </a:r>
            <a:r>
              <a:rPr lang="ru-RU" b="1" dirty="0"/>
              <a:t>.</a:t>
            </a:r>
          </a:p>
          <a:p>
            <a:r>
              <a:rPr lang="ru-RU" dirty="0"/>
              <a:t>Совместное изучение </a:t>
            </a:r>
            <a:r>
              <a:rPr lang="ru-RU" dirty="0" err="1"/>
              <a:t>Бхагавад</a:t>
            </a:r>
            <a:r>
              <a:rPr lang="ru-RU" dirty="0"/>
              <a:t>-гиты и </a:t>
            </a:r>
            <a:r>
              <a:rPr lang="ru-RU" dirty="0" err="1"/>
              <a:t>Ишопанишад</a:t>
            </a:r>
            <a:endParaRPr lang="ru-RU" dirty="0"/>
          </a:p>
          <a:p>
            <a:endParaRPr lang="ru-RU" sz="1000" dirty="0"/>
          </a:p>
          <a:p>
            <a:r>
              <a:rPr lang="ru-RU" b="1" dirty="0"/>
              <a:t>2 </a:t>
            </a:r>
            <a:r>
              <a:rPr lang="ru-RU" b="1" dirty="0" smtClean="0"/>
              <a:t>год. </a:t>
            </a:r>
            <a:r>
              <a:rPr lang="ru-RU" b="1" dirty="0"/>
              <a:t>Садху-</a:t>
            </a:r>
            <a:r>
              <a:rPr lang="ru-RU" b="1" dirty="0" err="1"/>
              <a:t>санга</a:t>
            </a:r>
            <a:r>
              <a:rPr lang="ru-RU" b="1" dirty="0"/>
              <a:t>.</a:t>
            </a:r>
          </a:p>
          <a:p>
            <a:r>
              <a:rPr lang="ru-RU" dirty="0"/>
              <a:t>Изучение практики </a:t>
            </a:r>
            <a:r>
              <a:rPr lang="ru-RU" dirty="0" err="1"/>
              <a:t>бхакти</a:t>
            </a:r>
            <a:r>
              <a:rPr lang="ru-RU" dirty="0"/>
              <a:t> под руководством</a:t>
            </a:r>
            <a:r>
              <a:rPr lang="ru-RU" dirty="0" smtClean="0"/>
              <a:t>. Подготовка к </a:t>
            </a:r>
            <a:r>
              <a:rPr lang="ru-RU" dirty="0" err="1" smtClean="0"/>
              <a:t>пранама</a:t>
            </a:r>
            <a:r>
              <a:rPr lang="ru-RU" dirty="0" smtClean="0"/>
              <a:t>-мантре</a:t>
            </a:r>
          </a:p>
          <a:p>
            <a:endParaRPr lang="ru-RU" sz="1000" b="1" dirty="0" smtClean="0"/>
          </a:p>
          <a:p>
            <a:r>
              <a:rPr lang="ru-RU" b="1" dirty="0" smtClean="0"/>
              <a:t>3 год. </a:t>
            </a:r>
            <a:r>
              <a:rPr lang="ru-RU" b="1" dirty="0" err="1"/>
              <a:t>Бхаджана-крия</a:t>
            </a:r>
            <a:r>
              <a:rPr lang="ru-RU" b="1" dirty="0"/>
              <a:t>.</a:t>
            </a:r>
          </a:p>
          <a:p>
            <a:r>
              <a:rPr lang="ru-RU" dirty="0"/>
              <a:t>Совместное изучение Нектара преданности и Нектара наставлений; </a:t>
            </a:r>
            <a:r>
              <a:rPr lang="ru-RU" dirty="0" smtClean="0"/>
              <a:t>подготовка к инициации.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Образование в ИСККОН</a:t>
            </a:r>
            <a:r>
              <a:rPr lang="ru-RU" dirty="0"/>
              <a:t>	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65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" r="6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14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1438" indent="-71438"/>
            <a:r>
              <a:rPr lang="ru-RU" dirty="0" smtClean="0"/>
              <a:t>Образование в ИСККОН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0"/>
          </p:nvPr>
        </p:nvSpPr>
        <p:spPr>
          <a:xfrm>
            <a:off x="359886" y="2159953"/>
            <a:ext cx="7920990" cy="3960493"/>
          </a:xfrm>
        </p:spPr>
        <p:txBody>
          <a:bodyPr/>
          <a:lstStyle/>
          <a:p>
            <a:pPr lvl="5"/>
            <a:r>
              <a:rPr lang="ru-RU" sz="5000" dirty="0" err="1" smtClean="0"/>
              <a:t>Бхакти-лата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8530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Пять принципов 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Любые образовательные курсы должны соответствовать следующим пяти принципам:</a:t>
            </a:r>
          </a:p>
          <a:p>
            <a:pPr algn="ctr"/>
            <a:r>
              <a:rPr lang="ru-RU" sz="3200" dirty="0" smtClean="0"/>
              <a:t>Авторитетность</a:t>
            </a:r>
            <a:endParaRPr lang="ru-RU" sz="2300" dirty="0" smtClean="0"/>
          </a:p>
          <a:p>
            <a:pPr algn="ctr"/>
            <a:r>
              <a:rPr lang="ru-RU" sz="3200" dirty="0" smtClean="0"/>
              <a:t>Системность</a:t>
            </a:r>
            <a:endParaRPr lang="ru-RU" sz="2300" dirty="0" smtClean="0"/>
          </a:p>
          <a:p>
            <a:pPr algn="ctr"/>
            <a:r>
              <a:rPr lang="ru-RU" sz="3200" dirty="0" smtClean="0"/>
              <a:t>Практичность</a:t>
            </a:r>
            <a:endParaRPr lang="ru-RU" sz="2300" dirty="0" smtClean="0"/>
          </a:p>
          <a:p>
            <a:pPr algn="ctr"/>
            <a:r>
              <a:rPr lang="ru-RU" sz="3200" dirty="0" smtClean="0"/>
              <a:t>Универсальность</a:t>
            </a:r>
            <a:endParaRPr lang="ru-RU" sz="2300" dirty="0" smtClean="0"/>
          </a:p>
          <a:p>
            <a:pPr algn="ctr"/>
            <a:r>
              <a:rPr lang="ru-RU" sz="3200" dirty="0" smtClean="0"/>
              <a:t>Личностный подход</a:t>
            </a:r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000" y="719772"/>
            <a:ext cx="8100876" cy="5400675"/>
          </a:xfrm>
        </p:spPr>
        <p:txBody>
          <a:bodyPr/>
          <a:lstStyle/>
          <a:p>
            <a:endParaRPr lang="ru-RU" b="1" dirty="0" smtClean="0"/>
          </a:p>
          <a:p>
            <a:r>
              <a:rPr lang="ru-RU" b="1" dirty="0" smtClean="0"/>
              <a:t>Авторитетность</a:t>
            </a:r>
          </a:p>
          <a:p>
            <a:r>
              <a:rPr lang="ru-RU" dirty="0" smtClean="0"/>
              <a:t>Курсы строятся </a:t>
            </a:r>
            <a:r>
              <a:rPr lang="ru-RU" dirty="0"/>
              <a:t>на </a:t>
            </a:r>
            <a:r>
              <a:rPr lang="ru-RU" dirty="0" err="1"/>
              <a:t>шастрах</a:t>
            </a:r>
            <a:r>
              <a:rPr lang="ru-RU" dirty="0"/>
              <a:t> и на мнении </a:t>
            </a:r>
            <a:r>
              <a:rPr lang="ru-RU" dirty="0" err="1"/>
              <a:t>Шрилы</a:t>
            </a:r>
            <a:r>
              <a:rPr lang="ru-RU" dirty="0"/>
              <a:t> </a:t>
            </a:r>
            <a:r>
              <a:rPr lang="ru-RU" dirty="0" err="1"/>
              <a:t>Прабхупады</a:t>
            </a:r>
            <a:r>
              <a:rPr lang="ru-RU" dirty="0"/>
              <a:t>, т.е. </a:t>
            </a:r>
            <a:r>
              <a:rPr lang="ru-RU" dirty="0" smtClean="0"/>
              <a:t>содержат </a:t>
            </a:r>
            <a:r>
              <a:rPr lang="ru-RU" dirty="0"/>
              <a:t>прежде всего цитаты из книг </a:t>
            </a:r>
            <a:r>
              <a:rPr lang="ru-RU" dirty="0" err="1"/>
              <a:t>Шрилы</a:t>
            </a:r>
            <a:r>
              <a:rPr lang="ru-RU" dirty="0"/>
              <a:t> </a:t>
            </a:r>
            <a:r>
              <a:rPr lang="ru-RU" dirty="0" err="1"/>
              <a:t>Прабхупады</a:t>
            </a:r>
            <a:r>
              <a:rPr lang="ru-RU" dirty="0"/>
              <a:t>, а не </a:t>
            </a:r>
            <a:r>
              <a:rPr lang="ru-RU" dirty="0" smtClean="0"/>
              <a:t>личный </a:t>
            </a:r>
            <a:r>
              <a:rPr lang="ru-RU" dirty="0"/>
              <a:t>(авторский) текст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/>
              <a:t>Системность</a:t>
            </a:r>
            <a:endParaRPr lang="ru-RU" b="1" dirty="0"/>
          </a:p>
          <a:p>
            <a:r>
              <a:rPr lang="ru-RU" dirty="0" smtClean="0"/>
              <a:t>Курсы проводятся </a:t>
            </a:r>
            <a:r>
              <a:rPr lang="ru-RU" dirty="0"/>
              <a:t>последовательно, в соответствии с </a:t>
            </a:r>
            <a:r>
              <a:rPr lang="ru-RU" dirty="0" smtClean="0"/>
              <a:t>уровнем (от </a:t>
            </a:r>
            <a:r>
              <a:rPr lang="ru-RU" dirty="0" err="1" smtClean="0"/>
              <a:t>шраддхи</a:t>
            </a:r>
            <a:r>
              <a:rPr lang="ru-RU" dirty="0" smtClean="0"/>
              <a:t> до </a:t>
            </a:r>
            <a:r>
              <a:rPr lang="ru-RU" dirty="0" err="1" smtClean="0"/>
              <a:t>премы</a:t>
            </a:r>
            <a:r>
              <a:rPr lang="ru-RU" dirty="0" smtClean="0"/>
              <a:t>) </a:t>
            </a:r>
            <a:r>
              <a:rPr lang="ru-RU" dirty="0"/>
              <a:t>и потребностями </a:t>
            </a:r>
            <a:r>
              <a:rPr lang="ru-RU" dirty="0" smtClean="0"/>
              <a:t>преданных.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000" y="719772"/>
            <a:ext cx="8100876" cy="5400675"/>
          </a:xfrm>
        </p:spPr>
        <p:txBody>
          <a:bodyPr/>
          <a:lstStyle/>
          <a:p>
            <a:endParaRPr lang="ru-RU" b="1" dirty="0"/>
          </a:p>
          <a:p>
            <a:r>
              <a:rPr lang="ru-RU" b="1" dirty="0" smtClean="0"/>
              <a:t>Практичность</a:t>
            </a:r>
          </a:p>
          <a:p>
            <a:r>
              <a:rPr lang="ru-RU" dirty="0" smtClean="0"/>
              <a:t>Курсы нацелены прежде всего на ценности, навыки и применение информации в соответствии с обстоятельствами. Они предназначены менять </a:t>
            </a:r>
            <a:r>
              <a:rPr lang="ru-RU" dirty="0"/>
              <a:t>реальную жизнь </a:t>
            </a:r>
            <a:r>
              <a:rPr lang="ru-RU" dirty="0" smtClean="0"/>
              <a:t>преданных.</a:t>
            </a:r>
          </a:p>
          <a:p>
            <a:r>
              <a:rPr lang="ru-RU" b="1" dirty="0" smtClean="0"/>
              <a:t>Универсальность</a:t>
            </a:r>
            <a:endParaRPr lang="ru-RU" b="1" dirty="0"/>
          </a:p>
          <a:p>
            <a:r>
              <a:rPr lang="ru-RU" dirty="0" smtClean="0"/>
              <a:t>Курсы дают не догмы, а помощь </a:t>
            </a:r>
            <a:r>
              <a:rPr lang="ru-RU" dirty="0"/>
              <a:t>преданным понять суть учения, смысл и логику того или иного положения нашей философии.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000" y="719772"/>
            <a:ext cx="8100876" cy="5400675"/>
          </a:xfrm>
        </p:spPr>
        <p:txBody>
          <a:bodyPr/>
          <a:lstStyle/>
          <a:p>
            <a:endParaRPr lang="ru-RU" b="1" dirty="0"/>
          </a:p>
          <a:p>
            <a:r>
              <a:rPr lang="ru-RU" b="1" dirty="0" smtClean="0"/>
              <a:t>Личностный подход</a:t>
            </a:r>
          </a:p>
          <a:p>
            <a:r>
              <a:rPr lang="ru-RU" dirty="0" smtClean="0"/>
              <a:t>Курсы проводятся в личном общении. Поэтому:</a:t>
            </a:r>
          </a:p>
          <a:p>
            <a:pPr marL="493200" indent="-457200">
              <a:buAutoNum type="arabicPeriod"/>
            </a:pPr>
            <a:r>
              <a:rPr lang="ru-RU" dirty="0" smtClean="0"/>
              <a:t>Преимущество отдается очному обучению.</a:t>
            </a:r>
          </a:p>
          <a:p>
            <a:pPr marL="493200" indent="-457200">
              <a:buAutoNum type="arabicPeriod"/>
            </a:pPr>
            <a:r>
              <a:rPr lang="ru-RU" dirty="0" smtClean="0"/>
              <a:t>Из всех видов очного обучения лучше всего обучение под руководством преданного, который в какой-то мере выполняет наставнические функции по отношению к ученикам, а не просто ограничивается проведением занятия.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r="11610"/>
          <a:stretch/>
        </p:blipFill>
        <p:spPr/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начале должна быть вера. Затем появляется интерес к общению с чистыми преданными. После этого человек получает посвящение от духовного учителя и следует под его руководством регулирующим принципам. Таким образом ученик освобождается от всех вредных привычек и утверждается в преданном служении</a:t>
            </a:r>
            <a:r>
              <a:rPr lang="ru-RU" sz="2400" dirty="0" smtClean="0"/>
              <a:t>.</a:t>
            </a:r>
          </a:p>
          <a:p>
            <a:pPr algn="r"/>
            <a:r>
              <a:rPr lang="ru-RU" sz="2000" i="1" dirty="0" err="1"/>
              <a:t>Бхакти-расамрита-синдху</a:t>
            </a:r>
            <a:r>
              <a:rPr lang="ru-RU" sz="2000" i="1" dirty="0"/>
              <a:t> 1.4.15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5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соответствии с уровнями духовного пути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5663-3038-430B-978C-384843253857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933"/>
              </p:ext>
            </p:extLst>
          </p:nvPr>
        </p:nvGraphicFramePr>
        <p:xfrm>
          <a:off x="359886" y="1439862"/>
          <a:ext cx="7560944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60"/>
                <a:gridCol w="4680584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Готовность</a:t>
                      </a:r>
                      <a:endParaRPr lang="ru-RU" sz="2600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Предварительный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chemeClr val="tx1"/>
                          </a:solidFill>
                        </a:rPr>
                        <a:t>Вера в Ведические писания</a:t>
                      </a:r>
                      <a:endParaRPr lang="ru-RU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1</a:t>
                      </a:r>
                      <a:r>
                        <a:rPr lang="ru-RU" sz="2600" baseline="0" dirty="0" smtClean="0"/>
                        <a:t>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err="1" smtClean="0">
                          <a:solidFill>
                            <a:schemeClr val="tx1"/>
                          </a:solidFill>
                        </a:rPr>
                        <a:t>Шраддха</a:t>
                      </a:r>
                      <a:endParaRPr lang="ru-RU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2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chemeClr val="tx1"/>
                          </a:solidFill>
                        </a:rPr>
                        <a:t>Садху-</a:t>
                      </a:r>
                      <a:r>
                        <a:rPr lang="ru-RU" sz="2600" dirty="0" err="1" smtClean="0">
                          <a:solidFill>
                            <a:schemeClr val="tx1"/>
                          </a:solidFill>
                        </a:rPr>
                        <a:t>санга</a:t>
                      </a:r>
                      <a:endParaRPr lang="ru-RU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3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err="1" smtClean="0">
                          <a:solidFill>
                            <a:schemeClr val="tx1"/>
                          </a:solidFill>
                        </a:rPr>
                        <a:t>Бхаджана-крия</a:t>
                      </a:r>
                      <a:endParaRPr lang="ru-RU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4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5 год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3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SKCON Disciple">
  <a:themeElements>
    <a:clrScheme name="ISKCON Disciple">
      <a:dk1>
        <a:srgbClr val="321900"/>
      </a:dk1>
      <a:lt1>
        <a:srgbClr val="FFFBF2"/>
      </a:lt1>
      <a:dk2>
        <a:srgbClr val="323232"/>
      </a:dk2>
      <a:lt2>
        <a:srgbClr val="E3DED1"/>
      </a:lt2>
      <a:accent1>
        <a:srgbClr val="993300"/>
      </a:accent1>
      <a:accent2>
        <a:srgbClr val="FF6600"/>
      </a:accent2>
      <a:accent3>
        <a:srgbClr val="F05000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ТС1">
  <a:themeElements>
    <a:clrScheme name="ISKCON Disciple">
      <a:dk1>
        <a:srgbClr val="321900"/>
      </a:dk1>
      <a:lt1>
        <a:srgbClr val="FFFBF2"/>
      </a:lt1>
      <a:dk2>
        <a:srgbClr val="323232"/>
      </a:dk2>
      <a:lt2>
        <a:srgbClr val="E3DED1"/>
      </a:lt2>
      <a:accent1>
        <a:srgbClr val="993300"/>
      </a:accent1>
      <a:accent2>
        <a:srgbClr val="FF6600"/>
      </a:accent2>
      <a:accent3>
        <a:srgbClr val="F05000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ISKCON Disciple</Template>
  <TotalTime>1289</TotalTime>
  <Words>732</Words>
  <Application>Microsoft Office PowerPoint</Application>
  <PresentationFormat>Произвольный</PresentationFormat>
  <Paragraphs>112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ISKCON Disciple</vt:lpstr>
      <vt:lpstr>ТТС1</vt:lpstr>
      <vt:lpstr>Презентация PowerPoint</vt:lpstr>
      <vt:lpstr>Образование в ИСККОН </vt:lpstr>
      <vt:lpstr>Образование в ИСККОН</vt:lpstr>
      <vt:lpstr>Пять принципов образования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В соответствии с уровнями духовного пути</vt:lpstr>
      <vt:lpstr>В соответствии с уровнями духовного пути</vt:lpstr>
      <vt:lpstr>1 год. Шраддха</vt:lpstr>
      <vt:lpstr>1 год. Шраддха</vt:lpstr>
      <vt:lpstr>1 год. Шраддха</vt:lpstr>
      <vt:lpstr>2 год. Садху-санга</vt:lpstr>
      <vt:lpstr>2 год. Садху-санга</vt:lpstr>
      <vt:lpstr>3 год. Бхаджана-крия</vt:lpstr>
      <vt:lpstr>3 год. Бхаджана-крия</vt:lpstr>
      <vt:lpstr>Подробнее…</vt:lpstr>
      <vt:lpstr>Резюме первых трех лет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Nama-chintamani dasi</dc:creator>
  <cp:lastModifiedBy>Tirtha-pavana das</cp:lastModifiedBy>
  <cp:revision>100</cp:revision>
  <dcterms:created xsi:type="dcterms:W3CDTF">2015-04-29T16:18:15Z</dcterms:created>
  <dcterms:modified xsi:type="dcterms:W3CDTF">2016-08-22T00:23:46Z</dcterms:modified>
</cp:coreProperties>
</file>