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497A-2889-4648-BA55-AE2F035BB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A54D7-7F96-4FBA-8C95-BC8825042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E2FA-3452-4A00-B7B0-542F2D1F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8A5-256D-458E-87F5-C18EBC47D651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E154E-B106-4B4D-AE1C-228F6FB2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7E442-B1D1-4757-AF7F-5FF776AB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3D7-2D9F-489B-A16A-94658D1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8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1589-00AA-4082-A914-49ACED54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C1997-16F0-4DB6-B2F8-1FA1CB26A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59DC-00DB-4BF0-9C95-0EF327A2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8A5-256D-458E-87F5-C18EBC47D651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076E4-78BA-4F5B-8684-42E1642A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3431-243F-456D-B022-3BB9D984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3D7-2D9F-489B-A16A-94658D1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04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2E4A3-75F4-4F27-9AFA-1615897DB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C35A-34D9-4677-A354-035BB3214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A528-29DA-480E-B151-A3145CA9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8A5-256D-458E-87F5-C18EBC47D651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8289-C003-4FA2-B4F3-901B7BD1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163F8-5B5C-4F40-93C8-BF8350A4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3D7-2D9F-489B-A16A-94658D1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12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97FD-27B3-4325-8E6B-F88F38DF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E75F-C032-4F92-8CFF-79AA8FCC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9944-895C-4581-AC31-E09E6ECF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8A5-256D-458E-87F5-C18EBC47D651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7E7A-8CC6-4A3A-81CE-4CB32DA7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7C0E5-E8F1-4B1E-8508-9F895090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3D7-2D9F-489B-A16A-94658D1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02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5879-B837-4937-9096-2A398B17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46468-41A1-452F-820A-FAEE83B3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66B3C-8A6E-44E3-9F41-7ECBC419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8A5-256D-458E-87F5-C18EBC47D651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89731-6266-4CA4-8809-A143DD36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5D2E9-D045-4AE9-A109-18BDAA4F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3D7-2D9F-489B-A16A-94658D1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2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D22E-3B59-4DC4-A474-8394FED1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EC71-FEED-4AED-90BE-98D9A7867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02DBD-3A6E-4229-AF33-F6C016CC5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D7DB9-D9D1-425A-8E09-B76A4106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8A5-256D-458E-87F5-C18EBC47D651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2234D-A78C-43B0-A70A-886EF935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B05EA-EC59-42E8-B698-7C62FF39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3D7-2D9F-489B-A16A-94658D1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39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C9F7-6F90-46F2-A093-5C83FD72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30F42-61F4-4FE7-A1FC-47EF24EE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293F7-6CD4-4ED5-AAE4-D596418C6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C43D5-24CC-44AA-9A5E-733985F22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4AF4C-7796-4F2F-8EA3-C63470ECC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D5384-09FE-4CE1-AFB9-BB9C1E99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8A5-256D-458E-87F5-C18EBC47D651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3EA60-214D-4C84-B76F-6022BB3C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2EDE6-1E1E-4043-8036-0162F26D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3D7-2D9F-489B-A16A-94658D1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46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C985-4E37-4186-9301-F858954A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212C3-9D1D-4340-A5EA-0FAA5F4F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8A5-256D-458E-87F5-C18EBC47D651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66130-84C6-4045-ACFF-6F3CC941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EC294-1629-4E0F-A1E9-1A8684C1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3D7-2D9F-489B-A16A-94658D1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24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8462A-3F5D-4799-92A3-1A854572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8A5-256D-458E-87F5-C18EBC47D651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02114-380C-45A3-B5FD-6B13D610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A2FE3-18DA-47B3-9B80-9B8290D2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3D7-2D9F-489B-A16A-94658D1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F0A4-0C12-4F53-9B24-819EC007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A570-940A-4622-A05B-A6B919A17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BDD13-307E-48C4-A1F8-07ADAE2B2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BAA64-F730-46D5-8ED1-489CF007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8A5-256D-458E-87F5-C18EBC47D651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39C51-C9D5-4E8B-8D55-9F5EBD54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1A8BC-E0B8-4906-9F51-862CCD66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3D7-2D9F-489B-A16A-94658D1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30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88BD-CAB6-4EE4-B2D9-6F9A201B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ADBE8-B515-41D5-AB15-EBD1C14EE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49DEE-63C5-4A1B-90D0-50891794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C0CFB-5708-45FB-97DB-10275DED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58A5-256D-458E-87F5-C18EBC47D651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E0188-7ED4-47AA-B2EE-9D01A357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C94A1-32B4-4034-BF30-AB6623A7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3D7-2D9F-489B-A16A-94658D1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8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7C963-56CC-4959-BA8D-8CBCCACF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F843A-0749-4415-90C9-CAA8FF341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BB3E-AD15-407A-A38D-78467B9FF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E58A5-256D-458E-87F5-C18EBC47D651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BC2E-7BC3-4A45-9196-8FC728722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188D6-0C01-4FBF-8579-42F4C937F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83D7-2D9F-489B-A16A-94658D16C7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5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F338D6-147F-41E4-96BC-A97A46254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78" y="663035"/>
            <a:ext cx="7433455" cy="6194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7F4AD-6EDC-48E4-B397-E713CC2C59A1}"/>
              </a:ext>
            </a:extLst>
          </p:cNvPr>
          <p:cNvSpPr txBox="1"/>
          <p:nvPr/>
        </p:nvSpPr>
        <p:spPr>
          <a:xfrm>
            <a:off x="4995334" y="203200"/>
            <a:ext cx="101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16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E07085-1152-486C-9F1C-7F8E759D9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78" y="663035"/>
            <a:ext cx="7433454" cy="61949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8B7A6-862F-4ECB-99D0-7EE7642BB1D5}"/>
              </a:ext>
            </a:extLst>
          </p:cNvPr>
          <p:cNvSpPr txBox="1"/>
          <p:nvPr/>
        </p:nvSpPr>
        <p:spPr>
          <a:xfrm>
            <a:off x="4995334" y="203200"/>
            <a:ext cx="101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58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825E90-8984-47E6-99D1-E39483319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47FD84-8544-4F7E-B361-E2A6EBE4B27D}"/>
              </a:ext>
            </a:extLst>
          </p:cNvPr>
          <p:cNvSpPr txBox="1"/>
          <p:nvPr/>
        </p:nvSpPr>
        <p:spPr>
          <a:xfrm>
            <a:off x="1278467" y="3081867"/>
            <a:ext cx="174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32x32cm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94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2023-02-06T13:05:03Z</dcterms:created>
  <dcterms:modified xsi:type="dcterms:W3CDTF">2023-02-06T13:12:15Z</dcterms:modified>
</cp:coreProperties>
</file>