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4F066-3939-4C20-BF0B-4550BFEE48FE}" v="18" dt="2022-11-17T18:19:14.529"/>
    <p1510:client id="{6803C291-A30B-4603-AED6-0CAE9B9DA8A4}" v="21" dt="2022-11-17T18:49:30.950"/>
    <p1510:client id="{719186F6-04DC-470A-B524-999D7E4E028E}" v="12" dt="2023-03-12T22:54:54.141"/>
    <p1510:client id="{780E5DBB-527A-47D2-B1CE-E7A1BB60225F}" v="26" dt="2023-03-12T22:04:12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cott malik" userId="7dccd801abd23cd8" providerId="Windows Live" clId="Web-{780E5DBB-527A-47D2-B1CE-E7A1BB60225F}"/>
    <pc:docChg chg="modSld">
      <pc:chgData name="wascott malik" userId="7dccd801abd23cd8" providerId="Windows Live" clId="Web-{780E5DBB-527A-47D2-B1CE-E7A1BB60225F}" dt="2023-03-12T22:04:12.352" v="26"/>
      <pc:docMkLst>
        <pc:docMk/>
      </pc:docMkLst>
      <pc:sldChg chg="addSp delSp modSp">
        <pc:chgData name="wascott malik" userId="7dccd801abd23cd8" providerId="Windows Live" clId="Web-{780E5DBB-527A-47D2-B1CE-E7A1BB60225F}" dt="2023-03-12T22:04:12.352" v="26"/>
        <pc:sldMkLst>
          <pc:docMk/>
          <pc:sldMk cId="1512130630" sldId="258"/>
        </pc:sldMkLst>
        <pc:spChg chg="mod">
          <ac:chgData name="wascott malik" userId="7dccd801abd23cd8" providerId="Windows Live" clId="Web-{780E5DBB-527A-47D2-B1CE-E7A1BB60225F}" dt="2023-03-12T22:01:16.349" v="13" actId="20577"/>
          <ac:spMkLst>
            <pc:docMk/>
            <pc:sldMk cId="1512130630" sldId="258"/>
            <ac:spMk id="2" creationId="{F340FB25-4D72-7E23-064C-F06914CB2AAB}"/>
          </ac:spMkLst>
        </pc:spChg>
        <pc:inkChg chg="add del">
          <ac:chgData name="wascott malik" userId="7dccd801abd23cd8" providerId="Windows Live" clId="Web-{780E5DBB-527A-47D2-B1CE-E7A1BB60225F}" dt="2023-03-12T22:01:57.568" v="15"/>
          <ac:inkMkLst>
            <pc:docMk/>
            <pc:sldMk cId="1512130630" sldId="258"/>
            <ac:inkMk id="4" creationId="{CEAE8612-1846-0C62-F1FB-EEDD95169F03}"/>
          </ac:inkMkLst>
        </pc:inkChg>
        <pc:inkChg chg="add">
          <ac:chgData name="wascott malik" userId="7dccd801abd23cd8" providerId="Windows Live" clId="Web-{780E5DBB-527A-47D2-B1CE-E7A1BB60225F}" dt="2023-03-12T22:02:10.412" v="16"/>
          <ac:inkMkLst>
            <pc:docMk/>
            <pc:sldMk cId="1512130630" sldId="258"/>
            <ac:inkMk id="5" creationId="{2BA0CE40-0D0C-EF3D-5E92-BDBF7F9FC941}"/>
          </ac:inkMkLst>
        </pc:inkChg>
        <pc:inkChg chg="add del">
          <ac:chgData name="wascott malik" userId="7dccd801abd23cd8" providerId="Windows Live" clId="Web-{780E5DBB-527A-47D2-B1CE-E7A1BB60225F}" dt="2023-03-12T22:04:12.352" v="26"/>
          <ac:inkMkLst>
            <pc:docMk/>
            <pc:sldMk cId="1512130630" sldId="258"/>
            <ac:inkMk id="6" creationId="{776BD56B-2182-90CF-B874-4B165B7AA3AC}"/>
          </ac:inkMkLst>
        </pc:inkChg>
        <pc:inkChg chg="add del">
          <ac:chgData name="wascott malik" userId="7dccd801abd23cd8" providerId="Windows Live" clId="Web-{780E5DBB-527A-47D2-B1CE-E7A1BB60225F}" dt="2023-03-12T22:04:06.617" v="25"/>
          <ac:inkMkLst>
            <pc:docMk/>
            <pc:sldMk cId="1512130630" sldId="258"/>
            <ac:inkMk id="7" creationId="{1B89F96E-D5F2-E856-F105-D48D7A9F35CE}"/>
          </ac:inkMkLst>
        </pc:inkChg>
        <pc:inkChg chg="add del">
          <ac:chgData name="wascott malik" userId="7dccd801abd23cd8" providerId="Windows Live" clId="Web-{780E5DBB-527A-47D2-B1CE-E7A1BB60225F}" dt="2023-03-12T22:04:01.242" v="24"/>
          <ac:inkMkLst>
            <pc:docMk/>
            <pc:sldMk cId="1512130630" sldId="258"/>
            <ac:inkMk id="8" creationId="{4D602517-2098-EFC2-5E7A-4B573AD62985}"/>
          </ac:inkMkLst>
        </pc:inkChg>
        <pc:inkChg chg="add del">
          <ac:chgData name="wascott malik" userId="7dccd801abd23cd8" providerId="Windows Live" clId="Web-{780E5DBB-527A-47D2-B1CE-E7A1BB60225F}" dt="2023-03-12T22:03:58.336" v="23"/>
          <ac:inkMkLst>
            <pc:docMk/>
            <pc:sldMk cId="1512130630" sldId="258"/>
            <ac:inkMk id="9" creationId="{EB4C4538-3AD2-2A53-1973-7ADB5D6B19D8}"/>
          </ac:inkMkLst>
        </pc:inkChg>
        <pc:inkChg chg="add del">
          <ac:chgData name="wascott malik" userId="7dccd801abd23cd8" providerId="Windows Live" clId="Web-{780E5DBB-527A-47D2-B1CE-E7A1BB60225F}" dt="2023-03-12T22:03:54.758" v="22"/>
          <ac:inkMkLst>
            <pc:docMk/>
            <pc:sldMk cId="1512130630" sldId="258"/>
            <ac:inkMk id="10" creationId="{87E34A7E-02F5-0B95-692D-7C9A993B77BE}"/>
          </ac:inkMkLst>
        </pc:inkChg>
      </pc:sldChg>
    </pc:docChg>
  </pc:docChgLst>
  <pc:docChgLst>
    <pc:chgData name="wascott malik" userId="7dccd801abd23cd8" providerId="Windows Live" clId="Web-{6803C291-A30B-4603-AED6-0CAE9B9DA8A4}"/>
    <pc:docChg chg="addSld modSld addMainMaster delMainMaster">
      <pc:chgData name="wascott malik" userId="7dccd801abd23cd8" providerId="Windows Live" clId="Web-{6803C291-A30B-4603-AED6-0CAE9B9DA8A4}" dt="2022-11-17T18:49:30.950" v="25"/>
      <pc:docMkLst>
        <pc:docMk/>
      </pc:docMkLst>
      <pc:sldChg chg="addSp modSp mod setBg modClrScheme chgLayout">
        <pc:chgData name="wascott malik" userId="7dccd801abd23cd8" providerId="Windows Live" clId="Web-{6803C291-A30B-4603-AED6-0CAE9B9DA8A4}" dt="2022-11-17T18:37:05.130" v="1"/>
        <pc:sldMkLst>
          <pc:docMk/>
          <pc:sldMk cId="109857222" sldId="256"/>
        </pc:sldMkLst>
        <pc:spChg chg="mod ord">
          <ac:chgData name="wascott malik" userId="7dccd801abd23cd8" providerId="Windows Live" clId="Web-{6803C291-A30B-4603-AED6-0CAE9B9DA8A4}" dt="2022-11-17T18:37:05.130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ascott malik" userId="7dccd801abd23cd8" providerId="Windows Live" clId="Web-{6803C291-A30B-4603-AED6-0CAE9B9DA8A4}" dt="2022-11-17T18:37:05.130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ascott malik" userId="7dccd801abd23cd8" providerId="Windows Live" clId="Web-{6803C291-A30B-4603-AED6-0CAE9B9DA8A4}" dt="2022-11-17T18:37:05.130" v="1"/>
          <ac:spMkLst>
            <pc:docMk/>
            <pc:sldMk cId="109857222" sldId="256"/>
            <ac:spMk id="8" creationId="{1997061E-3447-40AF-B361-EE5D7E386419}"/>
          </ac:spMkLst>
        </pc:spChg>
        <pc:spChg chg="add">
          <ac:chgData name="wascott malik" userId="7dccd801abd23cd8" providerId="Windows Live" clId="Web-{6803C291-A30B-4603-AED6-0CAE9B9DA8A4}" dt="2022-11-17T18:37:05.130" v="1"/>
          <ac:spMkLst>
            <pc:docMk/>
            <pc:sldMk cId="109857222" sldId="256"/>
            <ac:spMk id="15" creationId="{9659A3D4-9896-4F11-9112-6C5E0390CEF0}"/>
          </ac:spMkLst>
        </pc:spChg>
        <pc:grpChg chg="add">
          <ac:chgData name="wascott malik" userId="7dccd801abd23cd8" providerId="Windows Live" clId="Web-{6803C291-A30B-4603-AED6-0CAE9B9DA8A4}" dt="2022-11-17T18:37:05.130" v="1"/>
          <ac:grpSpMkLst>
            <pc:docMk/>
            <pc:sldMk cId="109857222" sldId="256"/>
            <ac:grpSpMk id="10" creationId="{29852CF9-0BB2-4896-8B33-ADF9E59B496C}"/>
          </ac:grpSpMkLst>
        </pc:grpChg>
        <pc:grpChg chg="add">
          <ac:chgData name="wascott malik" userId="7dccd801abd23cd8" providerId="Windows Live" clId="Web-{6803C291-A30B-4603-AED6-0CAE9B9DA8A4}" dt="2022-11-17T18:37:05.130" v="1"/>
          <ac:grpSpMkLst>
            <pc:docMk/>
            <pc:sldMk cId="109857222" sldId="256"/>
            <ac:grpSpMk id="17" creationId="{50D25812-D4C9-48D5-8E64-65C4BB4218AB}"/>
          </ac:grpSpMkLst>
        </pc:grpChg>
      </pc:sldChg>
      <pc:sldChg chg="addSp delSp modSp new mod setBg">
        <pc:chgData name="wascott malik" userId="7dccd801abd23cd8" providerId="Windows Live" clId="Web-{6803C291-A30B-4603-AED6-0CAE9B9DA8A4}" dt="2022-11-17T18:48:16.526" v="24" actId="20577"/>
        <pc:sldMkLst>
          <pc:docMk/>
          <pc:sldMk cId="3449443601" sldId="257"/>
        </pc:sldMkLst>
        <pc:spChg chg="mod ord">
          <ac:chgData name="wascott malik" userId="7dccd801abd23cd8" providerId="Windows Live" clId="Web-{6803C291-A30B-4603-AED6-0CAE9B9DA8A4}" dt="2022-11-17T18:48:16.526" v="24" actId="20577"/>
          <ac:spMkLst>
            <pc:docMk/>
            <pc:sldMk cId="3449443601" sldId="257"/>
            <ac:spMk id="2" creationId="{C6ED80CE-C166-93F0-1F02-D3D625C901CA}"/>
          </ac:spMkLst>
        </pc:spChg>
        <pc:spChg chg="del">
          <ac:chgData name="wascott malik" userId="7dccd801abd23cd8" providerId="Windows Live" clId="Web-{6803C291-A30B-4603-AED6-0CAE9B9DA8A4}" dt="2022-11-17T18:41:16.997" v="3"/>
          <ac:spMkLst>
            <pc:docMk/>
            <pc:sldMk cId="3449443601" sldId="257"/>
            <ac:spMk id="3" creationId="{4652CDE5-E058-32A5-7981-3B3A2ECDBF63}"/>
          </ac:spMkLst>
        </pc:spChg>
        <pc:spChg chg="add mo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5" creationId="{15E70FA6-4F42-F50B-FF0C-4DE597898BBB}"/>
          </ac:spMkLst>
        </pc:spChg>
        <pc:spChg chg="add">
          <ac:chgData name="wascott malik" userId="7dccd801abd23cd8" providerId="Windows Live" clId="Web-{6803C291-A30B-4603-AED6-0CAE9B9DA8A4}" dt="2022-11-17T18:46:42.289" v="18"/>
          <ac:spMkLst>
            <pc:docMk/>
            <pc:sldMk cId="3449443601" sldId="257"/>
            <ac:spMk id="7" creationId="{52E1B551-4836-A4DF-72A9-1ECA19EB6CE2}"/>
          </ac:spMkLst>
        </pc:spChg>
        <pc:spChg chg="add del">
          <ac:chgData name="wascott malik" userId="7dccd801abd23cd8" providerId="Windows Live" clId="Web-{6803C291-A30B-4603-AED6-0CAE9B9DA8A4}" dt="2022-11-17T18:44:18.566" v="14"/>
          <ac:spMkLst>
            <pc:docMk/>
            <pc:sldMk cId="3449443601" sldId="257"/>
            <ac:spMk id="9" creationId="{BC81A76D-785A-401F-5D8A-C84ECE8FA7AE}"/>
          </ac:spMkLst>
        </pc:spChg>
        <pc:spChg chg="ad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10" creationId="{82184FF4-7029-4ED7-813A-192E60608764}"/>
          </ac:spMkLst>
        </pc:spChg>
        <pc:spChg chg="add del">
          <ac:chgData name="wascott malik" userId="7dccd801abd23cd8" providerId="Windows Live" clId="Web-{6803C291-A30B-4603-AED6-0CAE9B9DA8A4}" dt="2022-11-17T18:44:18.566" v="14"/>
          <ac:spMkLst>
            <pc:docMk/>
            <pc:sldMk cId="3449443601" sldId="257"/>
            <ac:spMk id="12" creationId="{A5931BE0-4B93-4D6C-878E-ACC59D6B4587}"/>
          </ac:spMkLst>
        </pc:spChg>
        <pc:spChg chg="add del">
          <ac:chgData name="wascott malik" userId="7dccd801abd23cd8" providerId="Windows Live" clId="Web-{6803C291-A30B-4603-AED6-0CAE9B9DA8A4}" dt="2022-11-17T18:44:18.566" v="14"/>
          <ac:spMkLst>
            <pc:docMk/>
            <pc:sldMk cId="3449443601" sldId="257"/>
            <ac:spMk id="14" creationId="{6B425BBD-042F-4CF8-A9EE-42CC14D252C9}"/>
          </ac:spMkLst>
        </pc:spChg>
        <pc:spChg chg="add del">
          <ac:chgData name="wascott malik" userId="7dccd801abd23cd8" providerId="Windows Live" clId="Web-{6803C291-A30B-4603-AED6-0CAE9B9DA8A4}" dt="2022-11-17T18:46:02.506" v="16"/>
          <ac:spMkLst>
            <pc:docMk/>
            <pc:sldMk cId="3449443601" sldId="257"/>
            <ac:spMk id="18" creationId="{5171FAFB-7223-4BE1-983D-8A0626EAC5E4}"/>
          </ac:spMkLst>
        </pc:spChg>
        <pc:spChg chg="ad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22" creationId="{1DB043B4-68C6-45B9-82AC-A5800EADB8DB}"/>
          </ac:spMkLst>
        </pc:spChg>
        <pc:spChg chg="ad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24" creationId="{B089A443-F4FA-43F4-9F47-CCCBDB135FE2}"/>
          </ac:spMkLst>
        </pc:spChg>
        <pc:spChg chg="add del">
          <ac:chgData name="wascott malik" userId="7dccd801abd23cd8" providerId="Windows Live" clId="Web-{6803C291-A30B-4603-AED6-0CAE9B9DA8A4}" dt="2022-11-17T18:46:02.506" v="16"/>
          <ac:spMkLst>
            <pc:docMk/>
            <pc:sldMk cId="3449443601" sldId="257"/>
            <ac:spMk id="26" creationId="{A5931BE0-4B93-4D6C-878E-ACC59D6B4587}"/>
          </ac:spMkLst>
        </pc:spChg>
        <pc:spChg chg="add del">
          <ac:chgData name="wascott malik" userId="7dccd801abd23cd8" providerId="Windows Live" clId="Web-{6803C291-A30B-4603-AED6-0CAE9B9DA8A4}" dt="2022-11-17T18:46:02.506" v="16"/>
          <ac:spMkLst>
            <pc:docMk/>
            <pc:sldMk cId="3449443601" sldId="257"/>
            <ac:spMk id="27" creationId="{43EDB767-8755-009C-2344-118AEF3F4A52}"/>
          </ac:spMkLst>
        </pc:spChg>
        <pc:spChg chg="ad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31" creationId="{AAA7AB09-557C-41AD-9113-FF9F68FA1035}"/>
          </ac:spMkLst>
        </pc:spChg>
        <pc:spChg chg="add">
          <ac:chgData name="wascott malik" userId="7dccd801abd23cd8" providerId="Windows Live" clId="Web-{6803C291-A30B-4603-AED6-0CAE9B9DA8A4}" dt="2022-11-17T18:46:02.522" v="17"/>
          <ac:spMkLst>
            <pc:docMk/>
            <pc:sldMk cId="3449443601" sldId="257"/>
            <ac:spMk id="32" creationId="{EF99ECAA-1F11-4937-BBA6-51935AB44C9D}"/>
          </ac:spMkLst>
        </pc:spChg>
        <pc:grpChg chg="add del">
          <ac:chgData name="wascott malik" userId="7dccd801abd23cd8" providerId="Windows Live" clId="Web-{6803C291-A30B-4603-AED6-0CAE9B9DA8A4}" dt="2022-11-17T18:44:18.566" v="14"/>
          <ac:grpSpMkLst>
            <pc:docMk/>
            <pc:sldMk cId="3449443601" sldId="257"/>
            <ac:grpSpMk id="16" creationId="{F8ED97E8-4320-4F9F-8AB2-2EC6D9FC971E}"/>
          </ac:grpSpMkLst>
        </pc:grpChg>
        <pc:grpChg chg="add del">
          <ac:chgData name="wascott malik" userId="7dccd801abd23cd8" providerId="Windows Live" clId="Web-{6803C291-A30B-4603-AED6-0CAE9B9DA8A4}" dt="2022-11-17T18:44:18.566" v="14"/>
          <ac:grpSpMkLst>
            <pc:docMk/>
            <pc:sldMk cId="3449443601" sldId="257"/>
            <ac:grpSpMk id="20" creationId="{3F071BFC-FCD5-404E-90E6-D59655774776}"/>
          </ac:grpSpMkLst>
        </pc:grpChg>
        <pc:grpChg chg="add del">
          <ac:chgData name="wascott malik" userId="7dccd801abd23cd8" providerId="Windows Live" clId="Web-{6803C291-A30B-4603-AED6-0CAE9B9DA8A4}" dt="2022-11-17T18:46:02.506" v="16"/>
          <ac:grpSpMkLst>
            <pc:docMk/>
            <pc:sldMk cId="3449443601" sldId="257"/>
            <ac:grpSpMk id="28" creationId="{C4967C49-2278-4724-94A5-A258F20C3DFA}"/>
          </ac:grpSpMkLst>
        </pc:grpChg>
        <pc:grpChg chg="add">
          <ac:chgData name="wascott malik" userId="7dccd801abd23cd8" providerId="Windows Live" clId="Web-{6803C291-A30B-4603-AED6-0CAE9B9DA8A4}" dt="2022-11-17T18:46:02.522" v="17"/>
          <ac:grpSpMkLst>
            <pc:docMk/>
            <pc:sldMk cId="3449443601" sldId="257"/>
            <ac:grpSpMk id="33" creationId="{79DE9FAB-6BBA-4CFE-B67D-77B47F01ECA4}"/>
          </ac:grpSpMkLst>
        </pc:grpChg>
        <pc:picChg chg="add mod ord">
          <ac:chgData name="wascott malik" userId="7dccd801abd23cd8" providerId="Windows Live" clId="Web-{6803C291-A30B-4603-AED6-0CAE9B9DA8A4}" dt="2022-11-17T18:47:27.993" v="22" actId="14100"/>
          <ac:picMkLst>
            <pc:docMk/>
            <pc:sldMk cId="3449443601" sldId="257"/>
            <ac:picMk id="4" creationId="{2EAEC9ED-3D3E-4359-4FAA-2C6FE3CD5055}"/>
          </ac:picMkLst>
        </pc:picChg>
      </pc:sldChg>
      <pc:sldChg chg="new">
        <pc:chgData name="wascott malik" userId="7dccd801abd23cd8" providerId="Windows Live" clId="Web-{6803C291-A30B-4603-AED6-0CAE9B9DA8A4}" dt="2022-11-17T18:49:30.950" v="25"/>
        <pc:sldMkLst>
          <pc:docMk/>
          <pc:sldMk cId="1512130630" sldId="258"/>
        </pc:sldMkLst>
      </pc:sldChg>
      <pc:sldMasterChg chg="del delSldLayout">
        <pc:chgData name="wascott malik" userId="7dccd801abd23cd8" providerId="Windows Live" clId="Web-{6803C291-A30B-4603-AED6-0CAE9B9DA8A4}" dt="2022-11-17T18:35:30.252" v="0"/>
        <pc:sldMasterMkLst>
          <pc:docMk/>
          <pc:sldMasterMk cId="2460954070" sldId="2147483660"/>
        </pc:sldMasterMkLst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ascott malik" userId="7dccd801abd23cd8" providerId="Windows Live" clId="Web-{6803C291-A30B-4603-AED6-0CAE9B9DA8A4}" dt="2022-11-17T18:35:30.25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ascott malik" userId="7dccd801abd23cd8" providerId="Windows Live" clId="Web-{6803C291-A30B-4603-AED6-0CAE9B9DA8A4}" dt="2022-11-17T18:37:05.130" v="1"/>
        <pc:sldMasterMkLst>
          <pc:docMk/>
          <pc:sldMasterMk cId="1047565102" sldId="2147483672"/>
        </pc:sldMasterMkLst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3786407107" sldId="2147483673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4120997985" sldId="2147483674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1076404802" sldId="2147483675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1200927412" sldId="2147483676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1705038108" sldId="2147483677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2118377030" sldId="2147483678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2182403252" sldId="2147483679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1255895391" sldId="2147483680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3550709366" sldId="2147483681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2256791104" sldId="2147483682"/>
          </pc:sldLayoutMkLst>
        </pc:sldLayoutChg>
        <pc:sldLayoutChg chg="add del mod replId">
          <pc:chgData name="wascott malik" userId="7dccd801abd23cd8" providerId="Windows Live" clId="Web-{6803C291-A30B-4603-AED6-0CAE9B9DA8A4}" dt="2022-11-17T18:37:05.130" v="1"/>
          <pc:sldLayoutMkLst>
            <pc:docMk/>
            <pc:sldMasterMk cId="1047565102" sldId="2147483672"/>
            <pc:sldLayoutMk cId="1704087088" sldId="2147483683"/>
          </pc:sldLayoutMkLst>
        </pc:sldLayoutChg>
      </pc:sldMasterChg>
      <pc:sldMasterChg chg="add addSldLayout">
        <pc:chgData name="wascott malik" userId="7dccd801abd23cd8" providerId="Windows Live" clId="Web-{6803C291-A30B-4603-AED6-0CAE9B9DA8A4}" dt="2022-11-17T18:37:05.130" v="1"/>
        <pc:sldMasterMkLst>
          <pc:docMk/>
          <pc:sldMasterMk cId="1717941346" sldId="2147483775"/>
        </pc:sldMasterMkLst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1765252436" sldId="2147483764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2129373212" sldId="2147483765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1200567548" sldId="2147483766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2992126859" sldId="2147483767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1747436245" sldId="2147483768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3633457106" sldId="2147483769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1870400645" sldId="2147483770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3994480459" sldId="2147483771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4035815885" sldId="2147483772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4144729299" sldId="2147483773"/>
          </pc:sldLayoutMkLst>
        </pc:sldLayoutChg>
        <pc:sldLayoutChg chg="add">
          <pc:chgData name="wascott malik" userId="7dccd801abd23cd8" providerId="Windows Live" clId="Web-{6803C291-A30B-4603-AED6-0CAE9B9DA8A4}" dt="2022-11-17T18:37:05.130" v="1"/>
          <pc:sldLayoutMkLst>
            <pc:docMk/>
            <pc:sldMasterMk cId="1717941346" sldId="2147483775"/>
            <pc:sldLayoutMk cId="2494415431" sldId="2147483774"/>
          </pc:sldLayoutMkLst>
        </pc:sldLayoutChg>
      </pc:sldMasterChg>
    </pc:docChg>
  </pc:docChgLst>
  <pc:docChgLst>
    <pc:chgData name="wascott malik" userId="7dccd801abd23cd8" providerId="Windows Live" clId="Web-{719186F6-04DC-470A-B524-999D7E4E028E}"/>
    <pc:docChg chg="modSld">
      <pc:chgData name="wascott malik" userId="7dccd801abd23cd8" providerId="Windows Live" clId="Web-{719186F6-04DC-470A-B524-999D7E4E028E}" dt="2023-03-12T22:54:54.141" v="11"/>
      <pc:docMkLst>
        <pc:docMk/>
      </pc:docMkLst>
      <pc:sldChg chg="addSp delSp modSp">
        <pc:chgData name="wascott malik" userId="7dccd801abd23cd8" providerId="Windows Live" clId="Web-{719186F6-04DC-470A-B524-999D7E4E028E}" dt="2023-03-12T22:54:54.141" v="11"/>
        <pc:sldMkLst>
          <pc:docMk/>
          <pc:sldMk cId="1512130630" sldId="258"/>
        </pc:sldMkLst>
        <pc:spChg chg="add del">
          <ac:chgData name="wascott malik" userId="7dccd801abd23cd8" providerId="Windows Live" clId="Web-{719186F6-04DC-470A-B524-999D7E4E028E}" dt="2023-03-12T22:54:54.141" v="11"/>
          <ac:spMkLst>
            <pc:docMk/>
            <pc:sldMk cId="1512130630" sldId="258"/>
            <ac:spMk id="3" creationId="{99648918-7003-9EA8-9AC1-5C600838D8D2}"/>
          </ac:spMkLst>
        </pc:spChg>
        <pc:picChg chg="add del mod ord">
          <ac:chgData name="wascott malik" userId="7dccd801abd23cd8" providerId="Windows Live" clId="Web-{719186F6-04DC-470A-B524-999D7E4E028E}" dt="2023-03-12T22:54:54.141" v="11"/>
          <ac:picMkLst>
            <pc:docMk/>
            <pc:sldMk cId="1512130630" sldId="258"/>
            <ac:picMk id="4" creationId="{BFDE1766-98B9-82ED-DD32-FCA804606B49}"/>
          </ac:picMkLst>
        </pc:picChg>
      </pc:sldChg>
    </pc:docChg>
  </pc:docChgLst>
  <pc:docChgLst>
    <pc:chgData name="wascott malik" userId="7dccd801abd23cd8" providerId="Windows Live" clId="Web-{5BD4F066-3939-4C20-BF0B-4550BFEE48FE}"/>
    <pc:docChg chg="modSld">
      <pc:chgData name="wascott malik" userId="7dccd801abd23cd8" providerId="Windows Live" clId="Web-{5BD4F066-3939-4C20-BF0B-4550BFEE48FE}" dt="2022-11-17T18:19:14.529" v="16"/>
      <pc:docMkLst>
        <pc:docMk/>
      </pc:docMkLst>
      <pc:sldChg chg="modSp mod modShow">
        <pc:chgData name="wascott malik" userId="7dccd801abd23cd8" providerId="Windows Live" clId="Web-{5BD4F066-3939-4C20-BF0B-4550BFEE48FE}" dt="2022-11-17T18:19:14.529" v="16"/>
        <pc:sldMkLst>
          <pc:docMk/>
          <pc:sldMk cId="109857222" sldId="256"/>
        </pc:sldMkLst>
        <pc:spChg chg="mod">
          <ac:chgData name="wascott malik" userId="7dccd801abd23cd8" providerId="Windows Live" clId="Web-{5BD4F066-3939-4C20-BF0B-4550BFEE48FE}" dt="2022-11-17T18:16:52.96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ascott malik" userId="7dccd801abd23cd8" providerId="Windows Live" clId="Web-{5BD4F066-3939-4C20-BF0B-4550BFEE48FE}" dt="2022-11-17T18:18:57.482" v="15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2T22:48:0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8467 4683 16383 0 0,'0'8'0'0'0,"0"17"0"0"0,0 19 0 0 0,0 33 0 0 0,0 25 0 0 0,0 33 0 0 0,0 23 0 0 0,0 8 0 0 0,0 13 0 0 0,0-2 0 0 0,0-8 0 0 0,0-18 0 0 0,0-19 0 0 0,0-18 0 0 0,0-13 0 0 0,0-8 0 0 0,0-14 0 0 0,0-11 0 0 0,0-11 0 0 0,0-7 0 0 0,0-4 0 0 0,0-3 0 0 0,0-2 0 0 0,0 1 0 0 0,0 0 0 0 0,0 0 0 0 0,0 1 0 0 0,0 1 0 0 0,0 0 0 0 0,0 0 0 0 0,0 0 0 0 0,0 0 0 0 0,0 0 0 0 0,0 1 0 0 0,0-1 0 0 0,0 0 0 0 0,0 0 0 0 0,-7-7 0 0 0,-3-3 0 0 0,0 8 0 0 0,3 4 0 0 0,1 2 0 0 0,3 1 0 0 0,-6-2 0 0 0,-2 8 0 0 0,-6 1 0 0 0,0 6 0 0 0,2 0 0 0 0,4-3 0 0 0,4-4 0 0 0,4-4 0 0 0,1-3 0 0 0,-6 6 0 0 0,-9 0 0 0 0,-2-1 0 0 0,3-2 0 0 0,3-2 0 0 0,5 5 0 0 0,3 1 0 0 0,3-1 0 0 0,1-2 0 0 0,-6-10 0 0 0,-2-5 0 0 0,0-1 0 0 0,2 1 0 0 0,2 1 0 0 0,2 2 0 0 0,2 2 0 0 0,0 1 0 0 0,1 1 0 0 0,0 0 0 0 0,1 0 0 0 0,-1 8 0 0 0,0 3 0 0 0,1-1 0 0 0,-1-2 0 0 0,0-3 0 0 0,0-1 0 0 0,0-2 0 0 0,0-2 0 0 0,0 8 0 0 0,0 2 0 0 0,7-1 0 0 0,3-2 0 0 0,7-1 0 0 0,1-3 0 0 0,-3-1 0 0 0,-4-2 0 0 0,-4 0 0 0 0,-3 0 0 0 0,-2 0 0 0 0,6-1 0 0 0,2 1 0 0 0,-2 0 0 0 0,-1 0 0 0 0,-2 0 0 0 0,-2 0 0 0 0,-2 0 0 0 0,0 0 0 0 0,-1 1 0 0 0,0-1 0 0 0,-1 0 0 0 0,1 0 0 0 0,7-8 0 0 0,3 6 0 0 0,-1 3 0 0 0,-1 1 0 0 0,-3 0 0 0 0,6 8 0 0 0,1 1 0 0 0,-2 0 0 0 0,-2-3 0 0 0,-3-2 0 0 0,-2-2 0 0 0,-2-2 0 0 0,0-2 0 0 0,-2 0 0 0 0,1 8 0 0 0,-1 1 0 0 0,1 0 0 0 0,0-1 0 0 0,-1-3 0 0 0,1-2 0 0 0,0-1 0 0 0,0-1 0 0 0,0-1 0 0 0,0 0 0 0 0,0 0 0 0 0,0-1 0 0 0,0 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0,-7-7 0 0 0,-3-3 0 0 0,0 1 0 0 0,3 1 0 0 0,1 3 0 0 0,3 1 0 0 0,1 3 0 0 0,1 0 0 0 0,1 1 0 0 0,1 1 0 0 0,-1-1 0 0 0,0 1 0 0 0,1-1 0 0 0,-1 0 0 0 0,0 1 0 0 0,0-1 0 0 0,-7-7 0 0 0,-3-3 0 0 0,0 0 0 0 0,3 3 0 0 0,-6-6 0 0 0,-1-8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March 12,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4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43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March 12,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1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lstuff49ja.com/2015/03/obudu-cattle-ranch-complete-touris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en-US" sz="8000">
                <a:cs typeface="Calibri Light"/>
              </a:rPr>
              <a:t>NEW FLAG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  <a:cs typeface="Calibri"/>
              </a:rPr>
              <a:t>Inspired to make a little change in my country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ss, mountain, nature, green&#10;&#10;Description automatically generated">
            <a:extLst>
              <a:ext uri="{FF2B5EF4-FFF2-40B4-BE49-F238E27FC236}">
                <a16:creationId xmlns:a16="http://schemas.microsoft.com/office/drawing/2014/main" id="{2EAEC9ED-3D3E-4359-4FAA-2C6FE3CD5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039" y="3"/>
            <a:ext cx="12204078" cy="6855062"/>
          </a:xfrm>
          <a:custGeom>
            <a:avLst/>
            <a:gdLst/>
            <a:ahLst/>
            <a:cxnLst/>
            <a:rect l="l" t="t" r="r" b="b"/>
            <a:pathLst>
              <a:path w="12192000" h="6308724">
                <a:moveTo>
                  <a:pt x="0" y="0"/>
                </a:moveTo>
                <a:lnTo>
                  <a:pt x="12192000" y="0"/>
                </a:lnTo>
                <a:lnTo>
                  <a:pt x="12192000" y="6308724"/>
                </a:lnTo>
                <a:lnTo>
                  <a:pt x="0" y="6308724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89A443-F4FA-43F4-9F47-CCCBDB13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D80CE-C166-93F0-1F02-D3D625C9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>
                <a:latin typeface="Cambria"/>
                <a:ea typeface="Cambria"/>
              </a:rPr>
              <a:t>LANDSCAPE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70FA6-4F42-F50B-FF0C-4DE597898BBB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1B551-4836-A4DF-72A9-1ECA19EB6CE2}"/>
              </a:ext>
            </a:extLst>
          </p:cNvPr>
          <p:cNvSpPr txBox="1"/>
          <p:nvPr/>
        </p:nvSpPr>
        <p:spPr>
          <a:xfrm>
            <a:off x="2909454" y="259772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FB25-4D72-7E23-064C-F06914CB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/>
                <a:cs typeface="Times New Roman"/>
              </a:rPr>
              <a:t>Flag design</a:t>
            </a:r>
            <a:br>
              <a:rPr lang="en-US">
                <a:latin typeface="Times New Roman"/>
                <a:cs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8918-7003-9EA8-9AC1-5C600838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0CE40-0D0C-EF3D-5E92-BDBF7F9FC941}"/>
                  </a:ext>
                </a:extLst>
              </p14:cNvPr>
              <p14:cNvContentPartPr/>
              <p14:nvPr/>
            </p14:nvContentPartPr>
            <p14:xfrm>
              <a:off x="2063114" y="2349499"/>
              <a:ext cx="95885" cy="335767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0CE40-0D0C-EF3D-5E92-BDBF7F9FC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5158" y="2331501"/>
                <a:ext cx="131438" cy="3393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1306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3DFloatVTI</vt:lpstr>
      <vt:lpstr>NEW FLAG</vt:lpstr>
      <vt:lpstr>LANDSCAPE</vt:lpstr>
      <vt:lpstr>Flag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</cp:revision>
  <dcterms:created xsi:type="dcterms:W3CDTF">2022-11-17T18:12:10Z</dcterms:created>
  <dcterms:modified xsi:type="dcterms:W3CDTF">2023-03-12T22:55:06Z</dcterms:modified>
</cp:coreProperties>
</file>