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vim.org/download.php#p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VIM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Editor de textos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comandos básicos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 VIM as letras h,k,l,j funcionam como setas</a:t>
            </a:r>
          </a:p>
          <a:p>
            <a:pPr indent="0" lvl="0" marL="2743200" rtl="0">
              <a:spcBef>
                <a:spcPts val="0"/>
              </a:spcBef>
              <a:buNone/>
            </a:pPr>
            <a:r>
              <a:rPr lang="pt-BR"/>
              <a:t>	k</a:t>
            </a:r>
          </a:p>
          <a:p>
            <a:pPr indent="0" lvl="0" marL="2743200" rtl="0">
              <a:spcBef>
                <a:spcPts val="0"/>
              </a:spcBef>
              <a:buNone/>
            </a:pPr>
            <a:r>
              <a:rPr lang="pt-BR"/>
              <a:t>h		l</a:t>
            </a:r>
          </a:p>
          <a:p>
            <a:pPr indent="0" lvl="0" marL="2743200" rtl="0">
              <a:spcBef>
                <a:spcPts val="0"/>
              </a:spcBef>
              <a:buNone/>
            </a:pPr>
            <a:r>
              <a:rPr lang="pt-BR"/>
              <a:t>	j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Isso é útil quando em sistemas que não possuem setas no teclado, mas as setas também podem ser usadas.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fechando um arquivo | :q | :q!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:q =&gt; fecha um arquivo salvo.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:q! =&gt; força o fechamento de qualquer arquivo mesmo que não tenha sido salvo ainda, esse comando pode gerar erros nos arquivos então use com cuidado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salvando um arquivo | :w &lt;novo_nome&gt;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:w =&gt; salva o arquivo que estiver sendo editado se ele já existir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:w &lt;novo_nome&gt; =&gt; salva o arquivo com o nome especificado caso ele não exista, caso ele exista cria um novo arquivo com o nome especificado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salvando um arquivo | :saveas &lt;novo_nome&gt;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:saveas &lt;novo_nome&gt; =&gt; cria uma cópia do arquivo que está sendo editado com o nome escolhido e muda para o novo arquivo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janelas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 vim podemos abrir ao mesmo tempo diversos arquivos em diversas janelas do editor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:split =&gt; Divide a janela atual em duas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:only =&gt; fecha todas as janelas menos a atual (cuidado para não fechar janelas não salvas com esse comando)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:wall =&gt; salva todas as janelas abertas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:qall =&gt; fecha todas as janelas abertas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janelas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:new =&gt; abre uma nova janela com um documento em branco (semelhante ao :split)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CTRL + w =&gt; permite navegar entre as janelas com os direcionais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CTRL + w + w =&gt; salta entre as janelas abertas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edição - deletando parte do texto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599" cy="352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comando “d” deleta uma parte do texto, copiando o conteúdo para a memória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dd - apaga a linha atual (N)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dw - apaga a palavra que estiver a direita do cursor (N)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dl  - apaga a letra que estiver a direita do cursor (N)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D - apaga o resto da linha a partir do ponto atual (N)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dgg - apaga da posição atual até o inicio do arquivo (N)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dG - apaga da posição atual até o final do arquivo (N)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edição - deletando parte do texto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após usar o comando “d” e o texto ser jogado na memória, para colar o que foi deletado é só usar “p” no local que quer inserir.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x - deleta a letra que está a esquerda do cursor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edição - copiando parte do texto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comando “y” permite copiar parte do texto para a memória, sem o deletar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yy - copia a linha atual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yw - copia uma palavra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yl - copia uma letra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ygg - copia da posição atual até o inicio da linha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após copiar use o comando “p” para colar o texto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edição 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comandos de edição podem ser usados tanto no modo normal quanto no modo visual, sendo que no modo visual temos a possibilidade de selecionar uma parte do texto e só é necessário usar uma letra. Exemplo: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d - recorta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y - copia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é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VIM, ou VI Improved, é uma versão mais poderosa do editor de textos VI.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Funciona a partir do terminal, mas possui também uma versão gráfica chamada de GVIM.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Presente na maioria das distribuições Linux e com versões pra outros sistemas como Windows e MacOS.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customizando - .vimrc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 customizar o VIM utilizamos o arquivo oculto “.vimrc”, arquivo que guarda nossas preferências.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Ele deve ficar na</a:t>
            </a:r>
            <a:r>
              <a:rPr i="1" lang="pt-BR"/>
              <a:t> home</a:t>
            </a:r>
            <a:r>
              <a:rPr lang="pt-BR"/>
              <a:t> do usuário.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Windows  - ~\_vimrc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Linux - ~/.vimrc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customizando - leader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Podemos adicionar uma tecla </a:t>
            </a:r>
            <a:r>
              <a:rPr i="1" lang="pt-BR"/>
              <a:t>leader</a:t>
            </a:r>
            <a:r>
              <a:rPr lang="pt-BR"/>
              <a:t> que será nossa que será em utilizada em conjunto com outras teclas para executar comandos.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let mapleader = "\&lt;Space&gt;"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Acima estamos dizendo que a nossa tecla </a:t>
            </a:r>
            <a:r>
              <a:rPr i="1" lang="pt-BR"/>
              <a:t>leader </a:t>
            </a:r>
            <a:r>
              <a:rPr lang="pt-BR"/>
              <a:t> será a barra de espaço.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customização - mapeando teclas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 mapear teclas usamos os comandos </a:t>
            </a:r>
            <a:r>
              <a:rPr i="1" lang="pt-BR"/>
              <a:t>map</a:t>
            </a:r>
            <a:r>
              <a:rPr lang="pt-BR"/>
              <a:t> e </a:t>
            </a:r>
            <a:r>
              <a:rPr i="1" lang="pt-BR"/>
              <a:t>noremap</a:t>
            </a:r>
            <a:r>
              <a:rPr lang="pt-BR"/>
              <a:t>. Abaixo um exemplo da diferença entre os dois.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:map j gg  (“j” será mapeado para executar o comando “gg”)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:map q j (“q” será mapeado para executar “gg” já que esse é o valor de “j”)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:noremap w j (“ w” será mapeado para executar “j”, ja que </a:t>
            </a:r>
            <a:r>
              <a:rPr i="1" lang="pt-BR"/>
              <a:t>noremap </a:t>
            </a:r>
            <a:r>
              <a:rPr lang="pt-BR"/>
              <a:t>não permite mapeamento recursivo)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customização - mapeando teclas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 facilitar o salvamento do arquivo podemos fazer assim: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 nnoremap &lt;leader&gt;s :w&lt;cr&gt;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Note que estamos utilizando a tecla </a:t>
            </a:r>
            <a:r>
              <a:rPr i="1" lang="pt-BR"/>
              <a:t>leader</a:t>
            </a:r>
            <a:r>
              <a:rPr lang="pt-BR"/>
              <a:t>, então para salvar é só segurar e tecla </a:t>
            </a:r>
            <a:r>
              <a:rPr i="1" lang="pt-BR"/>
              <a:t>leader </a:t>
            </a:r>
            <a:r>
              <a:rPr lang="pt-BR"/>
              <a:t>e apertar “s”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podemos fazer isso pra varios comandos como o “:q”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nnoremap &lt;leader&gt;q :q&lt;cr&gt;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pt-BR"/>
              <a:t>Leader</a:t>
            </a:r>
            <a:r>
              <a:rPr lang="pt-BR"/>
              <a:t>+q executará fechará o arquivo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plugins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VIM fornece a capacidade de desenvolver e instalar </a:t>
            </a:r>
            <a:r>
              <a:rPr i="1" lang="pt-BR"/>
              <a:t>plugins</a:t>
            </a:r>
            <a:r>
              <a:rPr lang="pt-BR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pt-BR"/>
              <a:t>Plugins</a:t>
            </a:r>
            <a:r>
              <a:rPr lang="pt-BR"/>
              <a:t> podem ser instalados de forma manual ou automatizada através de </a:t>
            </a:r>
            <a:r>
              <a:rPr i="1" lang="pt-BR"/>
              <a:t>plugins</a:t>
            </a:r>
            <a:r>
              <a:rPr lang="pt-BR"/>
              <a:t> que gerenciam.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instalado plugins manualmente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 instalar </a:t>
            </a:r>
            <a:r>
              <a:rPr i="1" lang="pt-BR"/>
              <a:t>plugins</a:t>
            </a:r>
            <a:r>
              <a:rPr lang="pt-BR"/>
              <a:t> manualmente no VIM basta baixar a pasta do </a:t>
            </a:r>
            <a:r>
              <a:rPr i="1" lang="pt-BR"/>
              <a:t>plugin</a:t>
            </a:r>
            <a:r>
              <a:rPr lang="pt-BR"/>
              <a:t> e movê-la para dentro da pasta .vim que fica na </a:t>
            </a:r>
            <a:r>
              <a:rPr i="1" lang="pt-BR"/>
              <a:t>home</a:t>
            </a:r>
            <a:r>
              <a:rPr lang="pt-BR"/>
              <a:t> do usuário.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Esse é um método trabalhoso e que dificulta manter todos os </a:t>
            </a:r>
            <a:r>
              <a:rPr i="1" lang="pt-BR"/>
              <a:t>plugins</a:t>
            </a:r>
            <a:r>
              <a:rPr lang="pt-BR"/>
              <a:t> atualizados.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instalando plugins através de plugins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Existem diversos </a:t>
            </a:r>
            <a:r>
              <a:rPr i="1" lang="pt-BR"/>
              <a:t>plugins</a:t>
            </a:r>
            <a:r>
              <a:rPr lang="pt-BR"/>
              <a:t> gerenciadores os mais usados são: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Pathogen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Vundle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Neobundle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Vundle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Utilizaremos o Vundle na demonstração por ele ser mais simples e amigável para iniciantes.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Para instalar o Vundle devemos exercutar o seguinto comando no terminal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/>
              <a:t>	</a:t>
            </a:r>
            <a:r>
              <a:rPr lang="pt-BR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clone https://github.com/VundleVim/Vundle.vim.git ~/.vim/bundle/Vundle.vim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Vundle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29875"/>
            <a:ext cx="8520599" cy="36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Para instalar </a:t>
            </a:r>
            <a:r>
              <a:rPr i="1" lang="pt-BR"/>
              <a:t>plugins</a:t>
            </a:r>
            <a:r>
              <a:rPr lang="pt-BR"/>
              <a:t> através do Vundle devemos escrever o seguinte no arquivo .vimrc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nocompatible             </a:t>
            </a:r>
            <a:b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filetype</a:t>
            </a:r>
            <a: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off                 </a:t>
            </a:r>
            <a:b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rtp+</a:t>
            </a:r>
            <a:r>
              <a:rPr lang="pt-BR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=~</a:t>
            </a:r>
            <a:r>
              <a:rPr lang="pt-BR" sz="1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/.vim/</a:t>
            </a:r>
            <a: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bundle/Vundle</a:t>
            </a:r>
            <a:r>
              <a:rPr lang="pt-BR" sz="1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vim</a:t>
            </a:r>
            <a:b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call </a:t>
            </a:r>
            <a:r>
              <a:rPr lang="pt-BR" sz="1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vundle#begin</a:t>
            </a:r>
            <a: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Plugin ‘scrooloose/nerdtree’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call </a:t>
            </a:r>
            <a:r>
              <a:rPr lang="pt-BR" sz="1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vundle#end</a:t>
            </a:r>
            <a: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          </a:t>
            </a:r>
            <a:b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filetype</a:t>
            </a:r>
            <a:r>
              <a:rPr lang="pt-BR" sz="1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plugin indent on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Vundle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Após configurar o .vimrc é só rodar o comando “:PluginInstall” no VIM em modo normal que os </a:t>
            </a:r>
            <a:r>
              <a:rPr i="1" lang="pt-BR"/>
              <a:t>plugins</a:t>
            </a:r>
            <a:r>
              <a:rPr lang="pt-BR"/>
              <a:t> escolhidos serão instalados. Também é possivel instalar a partir do terminal com o comando “</a:t>
            </a:r>
            <a:r>
              <a:rPr lang="pt-BR">
                <a:solidFill>
                  <a:srgbClr val="333333"/>
                </a:solidFill>
              </a:rPr>
              <a:t>vim +PluginInstall +qall</a:t>
            </a:r>
            <a:r>
              <a:rPr lang="pt-BR"/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características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Altamente customizável, através do arquivo “.vimrc”.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Infinidade de plugins.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Curva de aprendizado relativamente grande se comparado a editores mais modernos.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customização - configurações úteis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set nocompatible -  faz o VIM não usar as configurações do VI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set number - faz o vim mostrar o número da linha ao lado dela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set mouse=a - ativa o uso do mouse no VIM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set showmode - mostra o modo atual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set cursorline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instalação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Windows 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http://www.vim.org/download.php#pc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Ubuntu: sudo apt-get install vim &amp;&amp; sudo apt-get install gvim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Mac: brew install vim &amp;&amp; brew install macvim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modos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VIM possui 3 modos de edição: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modo normal;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modo de inserção;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pt-BR"/>
              <a:t>modo visual;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modo normal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É o modo inicial do VIM.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Nesse modo podemos inserir no documento o que está no buffer, cortar partes do texto, salvar e sair do documento, além de diversos outros comandos.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Também esse modo é o ponto de partida para os dois outros modos.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Para acessá-lo devemos pressionar ESC.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modo de inserção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Neste modo é feita a inserção de texto, para entrar nesse modo devemos apertar a tecla “i” de </a:t>
            </a:r>
            <a:r>
              <a:rPr i="1" lang="pt-BR"/>
              <a:t>insert</a:t>
            </a:r>
            <a:r>
              <a:rPr lang="pt-BR"/>
              <a:t> ou “a” de </a:t>
            </a:r>
            <a:r>
              <a:rPr i="1" lang="pt-BR"/>
              <a:t>append</a:t>
            </a:r>
            <a:r>
              <a:rPr lang="pt-BR"/>
              <a:t> a partir do modo normal.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É neste modo que escreveremos nosso código.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modo visual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Neste modo podemos selecionar blocos de texto. É exibido um destaque visual sobre o texto selecionado. Para acessar é só apertar “v” a partir do modo normal.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modos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Uma coisa que é importante reforçar é que tanto o modo de inserção quanto o modo visual só podem ser acessados a partir do modo normal, ou seja, não posso acessar o modo visual se estiver no modo de inserção e vice-versa.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