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6897F04-D54C-49FA-9705-27478978E35E}">
          <p14:sldIdLst>
            <p14:sldId id="256"/>
            <p14:sldId id="257"/>
            <p14:sldId id="258"/>
            <p14:sldId id="261"/>
            <p14:sldId id="259"/>
            <p14:sldId id="260"/>
            <p14:sldId id="265"/>
            <p14:sldId id="264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998FB0-47D9-44C8-9C1A-DB240788538C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41F864-8076-4B09-9232-64FD8281BA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Vlambeer</a:t>
            </a:r>
            <a:r>
              <a:rPr lang="en-US" dirty="0" smtClean="0"/>
              <a:t> </a:t>
            </a:r>
            <a:r>
              <a:rPr lang="en-US" dirty="0" err="1" smtClean="0"/>
              <a:t>Webshop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luisteren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</a:p>
          <a:p>
            <a:r>
              <a:rPr lang="en-US" smtClean="0"/>
              <a:t>Home</a:t>
            </a:r>
            <a:endParaRPr lang="en-US" dirty="0" smtClean="0"/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Image slider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Footer</a:t>
            </a:r>
            <a:endParaRPr lang="en-US" dirty="0" smtClean="0"/>
          </a:p>
          <a:p>
            <a:r>
              <a:rPr lang="en-US" dirty="0" smtClean="0"/>
              <a:t>Game designs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9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400476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Image slider</a:t>
            </a:r>
            <a:endParaRPr lang="en-US" dirty="0" smtClean="0"/>
          </a:p>
          <a:p>
            <a:r>
              <a:rPr lang="en-US" dirty="0" smtClean="0"/>
              <a:t>News</a:t>
            </a:r>
            <a:endParaRPr lang="en-US" dirty="0" smtClean="0"/>
          </a:p>
          <a:p>
            <a:r>
              <a:rPr lang="en-US" dirty="0" smtClean="0"/>
              <a:t>Footer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29" y="5782408"/>
            <a:ext cx="3579766" cy="82445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16805"/>
              </p:ext>
            </p:extLst>
          </p:nvPr>
        </p:nvGraphicFramePr>
        <p:xfrm>
          <a:off x="5549193" y="2431096"/>
          <a:ext cx="3690318" cy="33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4" imgW="4838040" imgH="4393440" progId="Photoshop.Image.13">
                  <p:embed/>
                </p:oleObj>
              </mc:Choice>
              <mc:Fallback>
                <p:oleObj name="Image" r:id="rId4" imgW="4838040" imgH="4393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9193" y="2431096"/>
                        <a:ext cx="3690318" cy="33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94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Geanimeerde</a:t>
            </a:r>
            <a:r>
              <a:rPr lang="en-US" dirty="0" smtClean="0"/>
              <a:t> logo</a:t>
            </a:r>
          </a:p>
          <a:p>
            <a:r>
              <a:rPr lang="en-US" dirty="0" smtClean="0"/>
              <a:t>Slogan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Button Bar</a:t>
            </a:r>
            <a:endParaRPr lang="en-US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30" y="5600752"/>
            <a:ext cx="6615873" cy="83809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30" y="4371305"/>
            <a:ext cx="9034490" cy="10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1" y="2835320"/>
            <a:ext cx="5955196" cy="237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32" y="2949106"/>
            <a:ext cx="5988389" cy="23773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26" y="3107997"/>
            <a:ext cx="5955196" cy="237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52" y="5330452"/>
            <a:ext cx="841344" cy="10974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67" y="2910625"/>
            <a:ext cx="6364184" cy="27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1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39105"/>
            <a:ext cx="481680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4" y="2823749"/>
            <a:ext cx="946917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Crate Box</a:t>
            </a:r>
          </a:p>
          <a:p>
            <a:r>
              <a:rPr lang="en-US" dirty="0" smtClean="0"/>
              <a:t>Gun </a:t>
            </a:r>
            <a:r>
              <a:rPr lang="en-US" dirty="0" err="1" smtClean="0"/>
              <a:t>Godz</a:t>
            </a:r>
            <a:endParaRPr lang="en-US" dirty="0" smtClean="0"/>
          </a:p>
          <a:p>
            <a:r>
              <a:rPr lang="en-US" dirty="0" smtClean="0"/>
              <a:t>Serious Sam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84278"/>
              </p:ext>
            </p:extLst>
          </p:nvPr>
        </p:nvGraphicFramePr>
        <p:xfrm>
          <a:off x="5528697" y="4040982"/>
          <a:ext cx="3923559" cy="245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Image" r:id="rId3" imgW="10780920" imgH="6742800" progId="Photoshop.Image.13">
                  <p:embed/>
                </p:oleObj>
              </mc:Choice>
              <mc:Fallback>
                <p:oleObj name="Image" r:id="rId3" imgW="10780920" imgH="6742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8697" y="4040982"/>
                        <a:ext cx="3923559" cy="2453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68244"/>
              </p:ext>
            </p:extLst>
          </p:nvPr>
        </p:nvGraphicFramePr>
        <p:xfrm>
          <a:off x="1154954" y="4040982"/>
          <a:ext cx="3909632" cy="244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Image" r:id="rId5" imgW="8101440" imgH="5066640" progId="Photoshop.Image.13">
                  <p:embed/>
                </p:oleObj>
              </mc:Choice>
              <mc:Fallback>
                <p:oleObj name="Image" r:id="rId5" imgW="8101440" imgH="5066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954" y="4040982"/>
                        <a:ext cx="3909632" cy="244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57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283</TotalTime>
  <Words>52</Words>
  <Application>Microsoft Office PowerPoint</Application>
  <PresentationFormat>Breedbeeld</PresentationFormat>
  <Paragraphs>34</Paragraphs>
  <Slides>10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Ion-directiekamer</vt:lpstr>
      <vt:lpstr>Image</vt:lpstr>
      <vt:lpstr>Vlambeer Webshop</vt:lpstr>
      <vt:lpstr>Inhoudsopgave</vt:lpstr>
      <vt:lpstr>Wireframes</vt:lpstr>
      <vt:lpstr>Home</vt:lpstr>
      <vt:lpstr>Header</vt:lpstr>
      <vt:lpstr>Image slider</vt:lpstr>
      <vt:lpstr>News</vt:lpstr>
      <vt:lpstr>Footer</vt:lpstr>
      <vt:lpstr>Game designs</vt:lpstr>
      <vt:lpstr>Conclusie</vt:lpstr>
    </vt:vector>
  </TitlesOfParts>
  <Company>Vinny27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 Webshop</dc:title>
  <dc:creator>Soeliman, Quincy (student)</dc:creator>
  <cp:lastModifiedBy>Soeliman, Quincy (student)</cp:lastModifiedBy>
  <cp:revision>61</cp:revision>
  <dcterms:created xsi:type="dcterms:W3CDTF">2014-11-28T08:00:42Z</dcterms:created>
  <dcterms:modified xsi:type="dcterms:W3CDTF">2014-11-28T12:59:00Z</dcterms:modified>
</cp:coreProperties>
</file>