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36897F04-D54C-49FA-9705-27478978E35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3998FB0-47D9-44C8-9C1A-DB240788538C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FE41F864-8076-4B09-9232-64FD8281BA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0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FB0-47D9-44C8-9C1A-DB240788538C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864-8076-4B09-9232-64FD8281BA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3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FB0-47D9-44C8-9C1A-DB240788538C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864-8076-4B09-9232-64FD8281BA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79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FB0-47D9-44C8-9C1A-DB240788538C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864-8076-4B09-9232-64FD8281BA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59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FB0-47D9-44C8-9C1A-DB240788538C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864-8076-4B09-9232-64FD8281BA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03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FB0-47D9-44C8-9C1A-DB240788538C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864-8076-4B09-9232-64FD8281BA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03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FB0-47D9-44C8-9C1A-DB240788538C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864-8076-4B09-9232-64FD8281BA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0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FB0-47D9-44C8-9C1A-DB240788538C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864-8076-4B09-9232-64FD8281BA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24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FB0-47D9-44C8-9C1A-DB240788538C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864-8076-4B09-9232-64FD8281BA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7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FB0-47D9-44C8-9C1A-DB240788538C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864-8076-4B09-9232-64FD8281BA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3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FB0-47D9-44C8-9C1A-DB240788538C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864-8076-4B09-9232-64FD8281BA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3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FB0-47D9-44C8-9C1A-DB240788538C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864-8076-4B09-9232-64FD8281BA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FB0-47D9-44C8-9C1A-DB240788538C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864-8076-4B09-9232-64FD8281BA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7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FB0-47D9-44C8-9C1A-DB240788538C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864-8076-4B09-9232-64FD8281BA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6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FB0-47D9-44C8-9C1A-DB240788538C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864-8076-4B09-9232-64FD8281BA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7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FB0-47D9-44C8-9C1A-DB240788538C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864-8076-4B09-9232-64FD8281BA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FB0-47D9-44C8-9C1A-DB240788538C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864-8076-4B09-9232-64FD8281BA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3998FB0-47D9-44C8-9C1A-DB240788538C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E41F864-8076-4B09-9232-64FD8281BA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6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Vlambeer</a:t>
            </a:r>
            <a:r>
              <a:rPr lang="en-US" dirty="0" smtClean="0"/>
              <a:t> </a:t>
            </a:r>
            <a:r>
              <a:rPr lang="en-US" dirty="0" err="1" smtClean="0"/>
              <a:t>Webshop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106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Inhoudsopgave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Wireframes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 smtClean="0"/>
              <a:t>Image slider</a:t>
            </a:r>
          </a:p>
          <a:p>
            <a:r>
              <a:rPr lang="en-US" dirty="0" smtClean="0"/>
              <a:t>Home</a:t>
            </a:r>
          </a:p>
          <a:p>
            <a:r>
              <a:rPr lang="en-US" dirty="0" smtClean="0"/>
              <a:t>Store</a:t>
            </a:r>
          </a:p>
          <a:p>
            <a:r>
              <a:rPr lang="en-US" dirty="0" smtClean="0"/>
              <a:t>Game designs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596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</a:p>
          <a:p>
            <a:r>
              <a:rPr lang="en-US" dirty="0" smtClean="0"/>
              <a:t>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760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4182862"/>
            <a:ext cx="9583487" cy="1124107"/>
          </a:xfrm>
          <a:prstGeom prst="rect">
            <a:avLst/>
          </a:prstGeom>
        </p:spPr>
      </p:pic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Geanimeerde</a:t>
            </a:r>
            <a:r>
              <a:rPr lang="en-US" dirty="0" smtClean="0"/>
              <a:t> logo</a:t>
            </a:r>
          </a:p>
          <a:p>
            <a:r>
              <a:rPr lang="en-US" dirty="0" smtClean="0"/>
              <a:t>Slogan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645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796" y="2603500"/>
            <a:ext cx="5955196" cy="23773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slider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jQuery</a:t>
            </a:r>
          </a:p>
          <a:p>
            <a:r>
              <a:rPr lang="en-US" dirty="0" smtClean="0"/>
              <a:t>Images</a:t>
            </a:r>
            <a:endParaRPr lang="en-US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97" y="2717286"/>
            <a:ext cx="5988389" cy="23773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91" y="2876177"/>
            <a:ext cx="5955196" cy="237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129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</a:t>
            </a:r>
          </a:p>
          <a:p>
            <a:r>
              <a:rPr lang="en-US" dirty="0" smtClean="0"/>
              <a:t>Buttons</a:t>
            </a:r>
          </a:p>
          <a:p>
            <a:r>
              <a:rPr lang="en-US" dirty="0" smtClean="0"/>
              <a:t>News</a:t>
            </a:r>
          </a:p>
          <a:p>
            <a:r>
              <a:rPr lang="en-US" dirty="0" smtClean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197941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Games</a:t>
            </a:r>
          </a:p>
          <a:p>
            <a:r>
              <a:rPr lang="en-US" dirty="0" smtClean="0"/>
              <a:t>Music</a:t>
            </a:r>
          </a:p>
        </p:txBody>
      </p:sp>
    </p:spTree>
    <p:extLst>
      <p:ext uri="{BB962C8B-B14F-4D97-AF65-F5344CB8AC3E}">
        <p14:creationId xmlns:p14="http://schemas.microsoft.com/office/powerpoint/2010/main" val="1223087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designs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 Crate Box</a:t>
            </a:r>
          </a:p>
          <a:p>
            <a:r>
              <a:rPr lang="en-US" dirty="0" smtClean="0"/>
              <a:t>Gun </a:t>
            </a:r>
            <a:r>
              <a:rPr lang="en-US" dirty="0" err="1" smtClean="0"/>
              <a:t>Godz</a:t>
            </a:r>
            <a:endParaRPr lang="en-US" dirty="0" smtClean="0"/>
          </a:p>
          <a:p>
            <a:r>
              <a:rPr lang="en-US" dirty="0" smtClean="0"/>
              <a:t>Serious Sam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576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directiekamer">
  <a:themeElements>
    <a:clrScheme name="Ion-directiekamer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-directiekamer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directiekamer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116</TotalTime>
  <Words>42</Words>
  <Application>Microsoft Office PowerPoint</Application>
  <PresentationFormat>Breedbeeld</PresentationFormat>
  <Paragraphs>30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Ion-directiekamer</vt:lpstr>
      <vt:lpstr>Vlambeer Webshop</vt:lpstr>
      <vt:lpstr>Inhoudsopgave</vt:lpstr>
      <vt:lpstr>Wireframes</vt:lpstr>
      <vt:lpstr>Header</vt:lpstr>
      <vt:lpstr>Image slider</vt:lpstr>
      <vt:lpstr>Home</vt:lpstr>
      <vt:lpstr>Store</vt:lpstr>
      <vt:lpstr>Game designs</vt:lpstr>
    </vt:vector>
  </TitlesOfParts>
  <Company>Vinny27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Vlambeer Webshop</dc:title>
  <dc:creator>Soeliman, Quincy (student)</dc:creator>
  <cp:lastModifiedBy>Soeliman, Quincy (student)</cp:lastModifiedBy>
  <cp:revision>24</cp:revision>
  <dcterms:created xsi:type="dcterms:W3CDTF">2014-11-28T08:00:42Z</dcterms:created>
  <dcterms:modified xsi:type="dcterms:W3CDTF">2014-11-28T09:56:58Z</dcterms:modified>
</cp:coreProperties>
</file>