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0" r:id="rId2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71AB0363-1A04-47D0-B3E7-2BAAC25199EE}">
          <p14:sldIdLst>
            <p14:sldId id="270"/>
          </p14:sldIdLst>
        </p14:section>
        <p14:section name="未命名的章節" id="{45FCAF22-E0D5-41FA-BF7D-381B17D00ED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E3B9"/>
    <a:srgbClr val="C7D9A3"/>
    <a:srgbClr val="E3ECD0"/>
    <a:srgbClr val="FF9900"/>
    <a:srgbClr val="99FF33"/>
    <a:srgbClr val="EA7500"/>
    <a:srgbClr val="69FFD8"/>
    <a:srgbClr val="00CC99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3" d="100"/>
          <a:sy n="93" d="100"/>
        </p:scale>
        <p:origin x="-1314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1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9F82D-D901-4967-86B1-D6C7B433EBA3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F8D5E-718B-4EA1-87DD-7E4B08801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791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C90B6-5835-4323-ACF1-D0AC230C612F}" type="datetimeFigureOut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38975-3B53-470A-BBB0-5842215604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3202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779912" y="3645024"/>
            <a:ext cx="5112568" cy="115212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4008" y="4988768"/>
            <a:ext cx="4248472" cy="600472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61F7-D4E8-4973-A70F-83586998BB3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0023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4E937-90BB-4C73-A323-CDA143152A2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7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45C8-FBBA-4B12-A8A6-4DABEC4BA8D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34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3D398-8FB5-45A7-A04B-09AED5A95DE6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6115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AEFD1-2C32-4EB0-8DE7-AF2BD35C8F23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4171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C8218-9808-4F54-B07E-B0DAF36FC448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505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28E8-EC2E-4DBA-87FB-98623873752F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088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71109-8BC9-4787-BA07-FDDF43B0938B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39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71331-303B-40CB-8ED4-6AFA49D790E8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631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3324B-BD4C-44CA-93DB-7983AF0B3A8D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18144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1C4AA-546E-4246-B5C1-844DBBCD2D8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139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9AD95-D7B6-46A1-B716-FC2868A19BD2}" type="datetime1">
              <a:rPr lang="zh-TW" altLang="en-US" smtClean="0"/>
              <a:t>2019/6/4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6B56B-6D64-4E3E-9EEF-EBE729DB2B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26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007102"/>
              </p:ext>
            </p:extLst>
          </p:nvPr>
        </p:nvGraphicFramePr>
        <p:xfrm>
          <a:off x="323528" y="764704"/>
          <a:ext cx="8568952" cy="5289587"/>
        </p:xfrm>
        <a:graphic>
          <a:graphicData uri="http://schemas.openxmlformats.org/drawingml/2006/table">
            <a:tbl>
              <a:tblPr/>
              <a:tblGrid>
                <a:gridCol w="935408"/>
                <a:gridCol w="1728888"/>
                <a:gridCol w="1656184"/>
                <a:gridCol w="3096344"/>
                <a:gridCol w="1152128"/>
              </a:tblGrid>
              <a:tr h="467563">
                <a:tc rowSpan="9"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小型設備</a:t>
                      </a:r>
                      <a: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</a:t>
                      </a:r>
                      <a:br>
                        <a:rPr lang="en-US" altLang="zh-TW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機器設備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原有品項</a:t>
                      </a:r>
                      <a:r>
                        <a:rPr lang="en-US" altLang="zh-TW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(8</a:t>
                      </a:r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</a:t>
                      </a:r>
                      <a:r>
                        <a:rPr lang="en-US" altLang="zh-TW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修改後品項</a:t>
                      </a:r>
                      <a:r>
                        <a:rPr lang="en-US" altLang="zh-TW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(5</a:t>
                      </a:r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</a:t>
                      </a:r>
                      <a:r>
                        <a:rPr lang="en-US" altLang="zh-TW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報修方式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維修上限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F497D"/>
                    </a:solidFill>
                  </a:tcPr>
                </a:tc>
              </a:tr>
              <a:tr h="57019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DVD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自行購買後以</a:t>
                      </a:r>
                      <a:r>
                        <a:rPr lang="en-US" altLang="zh-TW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E-CASH</a:t>
                      </a:r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報支</a:t>
                      </a:r>
                      <a:b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會計</a:t>
                      </a:r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科目：</a:t>
                      </a:r>
                      <a:r>
                        <a:rPr lang="en-US" altLang="zh-TW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724001</a:t>
                      </a:r>
                    </a:p>
                    <a:p>
                      <a:pPr algn="l" rtl="0" fontAlgn="ctr"/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採購上限</a:t>
                      </a:r>
                      <a:r>
                        <a:rPr lang="en-US" altLang="zh-TW" sz="1600" b="1" i="0" u="none" strike="noStrike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:$</a:t>
                      </a:r>
                      <a:r>
                        <a:rPr lang="en-US" altLang="zh-TW" sz="1600" b="1" i="0" u="none" strike="noStrike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1,300</a:t>
                      </a:r>
                      <a:endParaRPr lang="en-US" altLang="zh-TW" sz="1600" b="1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8324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一般或無線話機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報修電腦設備類或</a:t>
                      </a:r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打</a:t>
                      </a:r>
                      <a:r>
                        <a:rPr lang="en-US" altLang="zh-TW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25555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832491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大型租賃影印機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自行撥打廠商電話</a:t>
                      </a:r>
                      <a:r>
                        <a:rPr lang="en-US" altLang="zh-TW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0800-055056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X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75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冰箱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冰箱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自行先尋找附近水電行詢價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</a:t>
                      </a:r>
                      <a:r>
                        <a:rPr lang="en-US" altLang="zh-TW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2,700</a:t>
                      </a:r>
                      <a:endParaRPr lang="en-US" altLang="zh-TW" sz="16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75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保險櫃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保險櫃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自行先尋金庫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廠商</a:t>
                      </a:r>
                      <a:endParaRPr lang="en-US" altLang="zh-TW" sz="1600" b="1" i="0" u="none" strike="noStrike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rtl="0" fontAlgn="ctr"/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</a:t>
                      </a:r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寶電話</a:t>
                      </a:r>
                      <a:r>
                        <a:rPr lang="en-US" altLang="zh-TW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02-25282000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$6,300</a:t>
                      </a:r>
                      <a:endParaRPr lang="en-US" altLang="zh-TW" sz="16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75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微波爐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微波爐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自行先尋找附近店家詢價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</a:t>
                      </a:r>
                      <a:r>
                        <a:rPr lang="en-US" altLang="zh-TW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1,000</a:t>
                      </a:r>
                      <a:endParaRPr lang="en-US" altLang="zh-TW" sz="16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75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碎紙機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碎紙機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自行先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尋廠商詢價</a:t>
                      </a:r>
                      <a:endParaRPr lang="en-US" altLang="zh-TW" sz="1600" b="1" i="0" u="none" strike="noStrike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rtl="0" fontAlgn="ctr"/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靖</a:t>
                      </a:r>
                      <a:r>
                        <a:rPr lang="en-US" altLang="zh-TW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02-87919798</a:t>
                      </a:r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小姐</a:t>
                      </a:r>
                      <a:endParaRPr lang="zh-TW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$2,600</a:t>
                      </a:r>
                      <a:endParaRPr lang="en-US" altLang="zh-TW" sz="16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  <a:tr h="46756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驗鈔機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600" b="1" i="0" u="none" strike="noStrike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驗鈔機</a:t>
                      </a: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自行先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尋廠商詢價</a:t>
                      </a:r>
                      <a:endParaRPr lang="en-US" altLang="zh-TW" sz="1600" b="1" i="0" u="none" strike="noStrike" dirty="0" smtClean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rtl="0" fontAlgn="ctr"/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高</a:t>
                      </a:r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靖</a:t>
                      </a:r>
                      <a:r>
                        <a:rPr lang="en-US" altLang="zh-TW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02-87919798</a:t>
                      </a:r>
                      <a:r>
                        <a:rPr lang="zh-TW" altLang="en-US" sz="1600" b="1" i="0" u="none" strike="noStrike" dirty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張</a:t>
                      </a:r>
                      <a:r>
                        <a:rPr lang="zh-TW" altLang="en-US" sz="1600" b="1" i="0" u="none" strike="noStrike" dirty="0" smtClean="0">
                          <a:solidFill>
                            <a:srgbClr val="0000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小姐</a:t>
                      </a:r>
                      <a:endParaRPr lang="zh-TW" altLang="en-US" sz="1600" b="1" i="0" u="none" strike="noStrike" dirty="0">
                        <a:solidFill>
                          <a:srgbClr val="0000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600" b="1" i="0" u="none" strike="noStrike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$</a:t>
                      </a:r>
                      <a:r>
                        <a:rPr lang="en-US" altLang="zh-TW" sz="1600" b="1" i="0" u="none" strike="noStrike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2,800</a:t>
                      </a:r>
                      <a:endParaRPr lang="en-US" altLang="zh-TW" sz="16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839" marR="6839" marT="6839" marB="0" anchor="ctr">
                    <a:lnL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6262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792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133</Words>
  <Application>Microsoft Office PowerPoint</Application>
  <PresentationFormat>如螢幕大小 (4:3)</PresentationFormat>
  <Paragraphs>41</Paragraphs>
  <Slides>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2" baseType="lpstr">
      <vt:lpstr>Office 佈景主題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Joyce#517812</cp:lastModifiedBy>
  <cp:revision>45</cp:revision>
  <dcterms:created xsi:type="dcterms:W3CDTF">2015-09-02T09:20:29Z</dcterms:created>
  <dcterms:modified xsi:type="dcterms:W3CDTF">2019-06-04T05:23:18Z</dcterms:modified>
</cp:coreProperties>
</file>