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4D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6" d="100"/>
          <a:sy n="96" d="100"/>
        </p:scale>
        <p:origin x="660" y="-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5AE2-B0E0-4629-BF42-54CE22E1FED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8C95-280E-477A-9C71-4CCD20D4A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8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5AE2-B0E0-4629-BF42-54CE22E1FED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8C95-280E-477A-9C71-4CCD20D4A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1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5AE2-B0E0-4629-BF42-54CE22E1FED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8C95-280E-477A-9C71-4CCD20D4A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2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5AE2-B0E0-4629-BF42-54CE22E1FED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8C95-280E-477A-9C71-4CCD20D4A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4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5AE2-B0E0-4629-BF42-54CE22E1FED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8C95-280E-477A-9C71-4CCD20D4A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5AE2-B0E0-4629-BF42-54CE22E1FED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8C95-280E-477A-9C71-4CCD20D4A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5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5AE2-B0E0-4629-BF42-54CE22E1FED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8C95-280E-477A-9C71-4CCD20D4A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2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5AE2-B0E0-4629-BF42-54CE22E1FED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8C95-280E-477A-9C71-4CCD20D4A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43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5AE2-B0E0-4629-BF42-54CE22E1FED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8C95-280E-477A-9C71-4CCD20D4A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3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5AE2-B0E0-4629-BF42-54CE22E1FED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8C95-280E-477A-9C71-4CCD20D4A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0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5AE2-B0E0-4629-BF42-54CE22E1FED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8C95-280E-477A-9C71-4CCD20D4A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9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95AE2-B0E0-4629-BF42-54CE22E1FED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08C95-280E-477A-9C71-4CCD20D4A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1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circuit board with a black background&#10;&#10;Description automatically generated">
            <a:extLst>
              <a:ext uri="{FF2B5EF4-FFF2-40B4-BE49-F238E27FC236}">
                <a16:creationId xmlns:a16="http://schemas.microsoft.com/office/drawing/2014/main" id="{0A4A2DAD-CD9E-0E12-90FB-7856DE851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1817" y="-357808"/>
            <a:ext cx="2812774" cy="2812774"/>
          </a:xfrm>
          <a:prstGeom prst="rect">
            <a:avLst/>
          </a:prstGeom>
        </p:spPr>
      </p:pic>
      <p:pic>
        <p:nvPicPr>
          <p:cNvPr id="8" name="Picture 7" descr="A blue circuit board with a black background&#10;&#10;Description automatically generated">
            <a:extLst>
              <a:ext uri="{FF2B5EF4-FFF2-40B4-BE49-F238E27FC236}">
                <a16:creationId xmlns:a16="http://schemas.microsoft.com/office/drawing/2014/main" id="{770D4846-DA62-C43F-A4CB-6F7A8BF65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692348" y="-357808"/>
            <a:ext cx="2812774" cy="2812774"/>
          </a:xfrm>
          <a:prstGeom prst="rect">
            <a:avLst/>
          </a:prstGeom>
        </p:spPr>
      </p:pic>
      <p:pic>
        <p:nvPicPr>
          <p:cNvPr id="10" name="Picture 9" descr="A blue circuit board with black and grey components&#10;&#10;Description automatically generated">
            <a:extLst>
              <a:ext uri="{FF2B5EF4-FFF2-40B4-BE49-F238E27FC236}">
                <a16:creationId xmlns:a16="http://schemas.microsoft.com/office/drawing/2014/main" id="{002E1896-DAA4-437E-B2D6-AA6713E4C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81682" y="4050195"/>
            <a:ext cx="3174092" cy="2248315"/>
          </a:xfrm>
          <a:prstGeom prst="rect">
            <a:avLst/>
          </a:prstGeom>
        </p:spPr>
      </p:pic>
      <p:pic>
        <p:nvPicPr>
          <p:cNvPr id="12" name="Picture 11" descr="A close up of a device&#10;&#10;Description automatically generated">
            <a:extLst>
              <a:ext uri="{FF2B5EF4-FFF2-40B4-BE49-F238E27FC236}">
                <a16:creationId xmlns:a16="http://schemas.microsoft.com/office/drawing/2014/main" id="{DC98D751-0171-CA4F-D476-CBBC1E8BD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332" y="375963"/>
            <a:ext cx="2519213" cy="1763449"/>
          </a:xfrm>
          <a:prstGeom prst="rect">
            <a:avLst/>
          </a:prstGeom>
        </p:spPr>
      </p:pic>
      <p:pic>
        <p:nvPicPr>
          <p:cNvPr id="13" name="Picture 12" descr="A close up of a device&#10;&#10;Description automatically generated">
            <a:extLst>
              <a:ext uri="{FF2B5EF4-FFF2-40B4-BE49-F238E27FC236}">
                <a16:creationId xmlns:a16="http://schemas.microsoft.com/office/drawing/2014/main" id="{1681756B-23EB-68D3-16A7-E747B0F9B4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545" y="375963"/>
            <a:ext cx="2519213" cy="1763449"/>
          </a:xfrm>
          <a:prstGeom prst="rect">
            <a:avLst/>
          </a:prstGeom>
        </p:spPr>
      </p:pic>
      <p:pic>
        <p:nvPicPr>
          <p:cNvPr id="15" name="Picture 14" descr="A red circuit board with white text&#10;&#10;Description automatically generated">
            <a:extLst>
              <a:ext uri="{FF2B5EF4-FFF2-40B4-BE49-F238E27FC236}">
                <a16:creationId xmlns:a16="http://schemas.microsoft.com/office/drawing/2014/main" id="{3B0058F0-C35A-E919-AAEE-9D3AD1A35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970" y="3566193"/>
            <a:ext cx="2812774" cy="294299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1683D2-3C1A-BCD8-8639-1345FDC48B28}"/>
              </a:ext>
            </a:extLst>
          </p:cNvPr>
          <p:cNvCxnSpPr>
            <a:cxnSpLocks/>
          </p:cNvCxnSpPr>
          <p:nvPr/>
        </p:nvCxnSpPr>
        <p:spPr>
          <a:xfrm>
            <a:off x="2922104" y="2007704"/>
            <a:ext cx="1548556" cy="1335062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06C435-8DE9-B213-F259-D5900454B944}"/>
              </a:ext>
            </a:extLst>
          </p:cNvPr>
          <p:cNvCxnSpPr>
            <a:cxnSpLocks/>
          </p:cNvCxnSpPr>
          <p:nvPr/>
        </p:nvCxnSpPr>
        <p:spPr>
          <a:xfrm flipH="1">
            <a:off x="2650957" y="2007704"/>
            <a:ext cx="393730" cy="332764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10CB99A-EC21-D39F-4ACD-5D7A0C8D08C8}"/>
              </a:ext>
            </a:extLst>
          </p:cNvPr>
          <p:cNvCxnSpPr>
            <a:cxnSpLocks/>
          </p:cNvCxnSpPr>
          <p:nvPr/>
        </p:nvCxnSpPr>
        <p:spPr>
          <a:xfrm>
            <a:off x="3175260" y="2007704"/>
            <a:ext cx="780514" cy="31666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935B5B-D7E4-068B-9D42-D8557A57DCF7}"/>
              </a:ext>
            </a:extLst>
          </p:cNvPr>
          <p:cNvCxnSpPr>
            <a:cxnSpLocks/>
          </p:cNvCxnSpPr>
          <p:nvPr/>
        </p:nvCxnSpPr>
        <p:spPr>
          <a:xfrm>
            <a:off x="3317721" y="2007703"/>
            <a:ext cx="751347" cy="1597020"/>
          </a:xfrm>
          <a:prstGeom prst="line">
            <a:avLst/>
          </a:prstGeom>
          <a:ln w="38100">
            <a:solidFill>
              <a:srgbClr val="9A4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E2D818-219F-925F-B892-FE0A0BE1921E}"/>
              </a:ext>
            </a:extLst>
          </p:cNvPr>
          <p:cNvCxnSpPr>
            <a:cxnSpLocks/>
          </p:cNvCxnSpPr>
          <p:nvPr/>
        </p:nvCxnSpPr>
        <p:spPr>
          <a:xfrm flipH="1">
            <a:off x="4470660" y="2007702"/>
            <a:ext cx="972670" cy="133506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CCB0ED-5F26-6A7C-9AC8-569E47386BFB}"/>
              </a:ext>
            </a:extLst>
          </p:cNvPr>
          <p:cNvCxnSpPr>
            <a:cxnSpLocks/>
          </p:cNvCxnSpPr>
          <p:nvPr/>
        </p:nvCxnSpPr>
        <p:spPr>
          <a:xfrm flipH="1">
            <a:off x="4601233" y="2017641"/>
            <a:ext cx="962731" cy="266368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C010DC-7D3B-AA16-F254-4C60574B68DD}"/>
              </a:ext>
            </a:extLst>
          </p:cNvPr>
          <p:cNvCxnSpPr>
            <a:cxnSpLocks/>
          </p:cNvCxnSpPr>
          <p:nvPr/>
        </p:nvCxnSpPr>
        <p:spPr>
          <a:xfrm flipH="1">
            <a:off x="4303643" y="2007700"/>
            <a:ext cx="1422660" cy="2673630"/>
          </a:xfrm>
          <a:prstGeom prst="line">
            <a:avLst/>
          </a:prstGeom>
          <a:ln w="38100">
            <a:solidFill>
              <a:srgbClr val="9A4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F16CEC-01DF-44EB-2E92-25B24A297CA0}"/>
              </a:ext>
            </a:extLst>
          </p:cNvPr>
          <p:cNvCxnSpPr>
            <a:cxnSpLocks/>
          </p:cNvCxnSpPr>
          <p:nvPr/>
        </p:nvCxnSpPr>
        <p:spPr>
          <a:xfrm flipH="1">
            <a:off x="4081409" y="2007699"/>
            <a:ext cx="1754225" cy="15970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54A6545-D994-909A-B254-AB05073098E1}"/>
              </a:ext>
            </a:extLst>
          </p:cNvPr>
          <p:cNvCxnSpPr>
            <a:cxnSpLocks/>
          </p:cNvCxnSpPr>
          <p:nvPr/>
        </p:nvCxnSpPr>
        <p:spPr>
          <a:xfrm>
            <a:off x="950844" y="2047453"/>
            <a:ext cx="2398447" cy="312689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17557B-6303-593C-A45E-7060F10E0169}"/>
              </a:ext>
            </a:extLst>
          </p:cNvPr>
          <p:cNvCxnSpPr>
            <a:cxnSpLocks/>
          </p:cNvCxnSpPr>
          <p:nvPr/>
        </p:nvCxnSpPr>
        <p:spPr>
          <a:xfrm>
            <a:off x="1083365" y="2047453"/>
            <a:ext cx="2998044" cy="155727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57D63DE-CB2A-EF9A-4B12-520626C78625}"/>
              </a:ext>
            </a:extLst>
          </p:cNvPr>
          <p:cNvCxnSpPr>
            <a:cxnSpLocks/>
          </p:cNvCxnSpPr>
          <p:nvPr/>
        </p:nvCxnSpPr>
        <p:spPr>
          <a:xfrm>
            <a:off x="1244569" y="2001062"/>
            <a:ext cx="3226091" cy="134842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5D6880-E6B2-5295-08A1-A04F01C0BE53}"/>
              </a:ext>
            </a:extLst>
          </p:cNvPr>
          <p:cNvCxnSpPr>
            <a:cxnSpLocks/>
          </p:cNvCxnSpPr>
          <p:nvPr/>
        </p:nvCxnSpPr>
        <p:spPr>
          <a:xfrm flipH="1">
            <a:off x="3380928" y="2040828"/>
            <a:ext cx="4424082" cy="305073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CFAD887-E3A9-B443-C158-1C387216A640}"/>
              </a:ext>
            </a:extLst>
          </p:cNvPr>
          <p:cNvCxnSpPr>
            <a:cxnSpLocks/>
          </p:cNvCxnSpPr>
          <p:nvPr/>
        </p:nvCxnSpPr>
        <p:spPr>
          <a:xfrm flipH="1">
            <a:off x="4081409" y="2040828"/>
            <a:ext cx="3856122" cy="156389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96C3E20-45F1-F816-9B6F-EE1D62BF9490}"/>
              </a:ext>
            </a:extLst>
          </p:cNvPr>
          <p:cNvCxnSpPr>
            <a:cxnSpLocks/>
          </p:cNvCxnSpPr>
          <p:nvPr/>
        </p:nvCxnSpPr>
        <p:spPr>
          <a:xfrm flipH="1">
            <a:off x="6102559" y="2007698"/>
            <a:ext cx="1937547" cy="39274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C0E4DDF-E6F5-7F1D-92D0-9DE90E4AC7DB}"/>
              </a:ext>
            </a:extLst>
          </p:cNvPr>
          <p:cNvCxnSpPr>
            <a:cxnSpLocks/>
          </p:cNvCxnSpPr>
          <p:nvPr/>
        </p:nvCxnSpPr>
        <p:spPr>
          <a:xfrm>
            <a:off x="4084461" y="3587306"/>
            <a:ext cx="0" cy="67586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4E52EEC-4A60-2C85-587D-03F65D21F139}"/>
              </a:ext>
            </a:extLst>
          </p:cNvPr>
          <p:cNvCxnSpPr>
            <a:cxnSpLocks/>
          </p:cNvCxnSpPr>
          <p:nvPr/>
        </p:nvCxnSpPr>
        <p:spPr>
          <a:xfrm>
            <a:off x="4470660" y="3342766"/>
            <a:ext cx="0" cy="6758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5026615-FACF-6A90-98D0-59BC57D6EBC1}"/>
              </a:ext>
            </a:extLst>
          </p:cNvPr>
          <p:cNvCxnSpPr>
            <a:cxnSpLocks/>
          </p:cNvCxnSpPr>
          <p:nvPr/>
        </p:nvCxnSpPr>
        <p:spPr>
          <a:xfrm flipH="1" flipV="1">
            <a:off x="2660374" y="5335345"/>
            <a:ext cx="688917" cy="29020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4101CE-F5A2-5155-4628-E7E1F4F9F0CC}"/>
              </a:ext>
            </a:extLst>
          </p:cNvPr>
          <p:cNvCxnSpPr>
            <a:cxnSpLocks/>
          </p:cNvCxnSpPr>
          <p:nvPr/>
        </p:nvCxnSpPr>
        <p:spPr>
          <a:xfrm flipV="1">
            <a:off x="3374269" y="5174352"/>
            <a:ext cx="581505" cy="3219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69F59CD-9079-7865-897F-64E20475DB50}"/>
              </a:ext>
            </a:extLst>
          </p:cNvPr>
          <p:cNvCxnSpPr>
            <a:cxnSpLocks/>
          </p:cNvCxnSpPr>
          <p:nvPr/>
        </p:nvCxnSpPr>
        <p:spPr>
          <a:xfrm flipH="1">
            <a:off x="3374269" y="4681330"/>
            <a:ext cx="1224040" cy="72555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BD8B734-C8A5-9230-4F61-A2963E753AD5}"/>
              </a:ext>
            </a:extLst>
          </p:cNvPr>
          <p:cNvCxnSpPr>
            <a:cxnSpLocks/>
          </p:cNvCxnSpPr>
          <p:nvPr/>
        </p:nvCxnSpPr>
        <p:spPr>
          <a:xfrm flipV="1">
            <a:off x="3380928" y="4677034"/>
            <a:ext cx="922715" cy="620972"/>
          </a:xfrm>
          <a:prstGeom prst="line">
            <a:avLst/>
          </a:prstGeom>
          <a:ln w="38100">
            <a:solidFill>
              <a:srgbClr val="9A4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31B158C-2EAD-3939-D29F-218BFB0CCF03}"/>
              </a:ext>
            </a:extLst>
          </p:cNvPr>
          <p:cNvCxnSpPr>
            <a:cxnSpLocks/>
          </p:cNvCxnSpPr>
          <p:nvPr/>
        </p:nvCxnSpPr>
        <p:spPr>
          <a:xfrm flipH="1">
            <a:off x="4475139" y="2388772"/>
            <a:ext cx="1665616" cy="94727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AAD4370-CA06-78E8-D75C-77B889808D43}"/>
              </a:ext>
            </a:extLst>
          </p:cNvPr>
          <p:cNvCxnSpPr>
            <a:cxnSpLocks/>
          </p:cNvCxnSpPr>
          <p:nvPr/>
        </p:nvCxnSpPr>
        <p:spPr>
          <a:xfrm flipH="1">
            <a:off x="1360074" y="4263167"/>
            <a:ext cx="2721335" cy="130007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3BC69AD-B557-8C89-65D9-14AB5E410FAE}"/>
              </a:ext>
            </a:extLst>
          </p:cNvPr>
          <p:cNvCxnSpPr>
            <a:cxnSpLocks/>
          </p:cNvCxnSpPr>
          <p:nvPr/>
        </p:nvCxnSpPr>
        <p:spPr>
          <a:xfrm flipH="1">
            <a:off x="1360074" y="4018627"/>
            <a:ext cx="3110586" cy="14618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529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Josuan Hulom</dc:creator>
  <cp:lastModifiedBy>Josuan Hulom</cp:lastModifiedBy>
  <cp:revision>2</cp:revision>
  <dcterms:created xsi:type="dcterms:W3CDTF">2024-01-21T09:59:05Z</dcterms:created>
  <dcterms:modified xsi:type="dcterms:W3CDTF">2024-01-21T10:22:36Z</dcterms:modified>
</cp:coreProperties>
</file>