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227E2-C5BE-49A0-9107-13132B33D38C}" v="5" dt="2024-09-10T10:06:52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5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chpisit Sarik-PTTLNG" userId="4eec40b1-6d58-4fd2-961e-8e4ea633460b" providerId="ADAL" clId="{3AE227E2-C5BE-49A0-9107-13132B33D38C}"/>
    <pc:docChg chg="custSel addSld modSld sldOrd">
      <pc:chgData name="Wechpisit Sarik-PTTLNG" userId="4eec40b1-6d58-4fd2-961e-8e4ea633460b" providerId="ADAL" clId="{3AE227E2-C5BE-49A0-9107-13132B33D38C}" dt="2024-09-10T11:36:06.509" v="27" actId="1076"/>
      <pc:docMkLst>
        <pc:docMk/>
      </pc:docMkLst>
      <pc:sldChg chg="addSp modSp mod ord">
        <pc:chgData name="Wechpisit Sarik-PTTLNG" userId="4eec40b1-6d58-4fd2-961e-8e4ea633460b" providerId="ADAL" clId="{3AE227E2-C5BE-49A0-9107-13132B33D38C}" dt="2024-09-10T11:36:06.509" v="27" actId="1076"/>
        <pc:sldMkLst>
          <pc:docMk/>
          <pc:sldMk cId="2404684772" sldId="258"/>
        </pc:sldMkLst>
        <pc:picChg chg="add mod ord">
          <ac:chgData name="Wechpisit Sarik-PTTLNG" userId="4eec40b1-6d58-4fd2-961e-8e4ea633460b" providerId="ADAL" clId="{3AE227E2-C5BE-49A0-9107-13132B33D38C}" dt="2024-09-10T11:34:07.828" v="26" actId="1076"/>
          <ac:picMkLst>
            <pc:docMk/>
            <pc:sldMk cId="2404684772" sldId="258"/>
            <ac:picMk id="3" creationId="{33417A65-4C3C-371A-8B50-E8037013F4E2}"/>
          </ac:picMkLst>
        </pc:picChg>
        <pc:picChg chg="add mod">
          <ac:chgData name="Wechpisit Sarik-PTTLNG" userId="4eec40b1-6d58-4fd2-961e-8e4ea633460b" providerId="ADAL" clId="{3AE227E2-C5BE-49A0-9107-13132B33D38C}" dt="2024-09-09T06:49:39.178" v="3" actId="14826"/>
          <ac:picMkLst>
            <pc:docMk/>
            <pc:sldMk cId="2404684772" sldId="258"/>
            <ac:picMk id="5" creationId="{E2880ADA-C8A1-77B5-7C46-156B220C6804}"/>
          </ac:picMkLst>
        </pc:picChg>
        <pc:picChg chg="add mod">
          <ac:chgData name="Wechpisit Sarik-PTTLNG" userId="4eec40b1-6d58-4fd2-961e-8e4ea633460b" providerId="ADAL" clId="{3AE227E2-C5BE-49A0-9107-13132B33D38C}" dt="2024-09-10T11:36:06.509" v="27" actId="1076"/>
          <ac:picMkLst>
            <pc:docMk/>
            <pc:sldMk cId="2404684772" sldId="258"/>
            <ac:picMk id="6" creationId="{00ACA24C-CD1C-98E3-61D2-BF13986C374D}"/>
          </ac:picMkLst>
        </pc:picChg>
      </pc:sldChg>
      <pc:sldChg chg="addSp mod">
        <pc:chgData name="Wechpisit Sarik-PTTLNG" userId="4eec40b1-6d58-4fd2-961e-8e4ea633460b" providerId="ADAL" clId="{3AE227E2-C5BE-49A0-9107-13132B33D38C}" dt="2024-09-09T07:08:25.616" v="4" actId="22"/>
        <pc:sldMkLst>
          <pc:docMk/>
          <pc:sldMk cId="2611495391" sldId="259"/>
        </pc:sldMkLst>
        <pc:picChg chg="add">
          <ac:chgData name="Wechpisit Sarik-PTTLNG" userId="4eec40b1-6d58-4fd2-961e-8e4ea633460b" providerId="ADAL" clId="{3AE227E2-C5BE-49A0-9107-13132B33D38C}" dt="2024-09-09T07:08:25.616" v="4" actId="22"/>
          <ac:picMkLst>
            <pc:docMk/>
            <pc:sldMk cId="2611495391" sldId="259"/>
            <ac:picMk id="3" creationId="{E992E589-D527-820D-68CA-F26D12073070}"/>
          </ac:picMkLst>
        </pc:picChg>
      </pc:sldChg>
      <pc:sldChg chg="addSp mod">
        <pc:chgData name="Wechpisit Sarik-PTTLNG" userId="4eec40b1-6d58-4fd2-961e-8e4ea633460b" providerId="ADAL" clId="{3AE227E2-C5BE-49A0-9107-13132B33D38C}" dt="2024-09-09T07:51:45.180" v="5" actId="22"/>
        <pc:sldMkLst>
          <pc:docMk/>
          <pc:sldMk cId="2904376081" sldId="260"/>
        </pc:sldMkLst>
        <pc:picChg chg="add">
          <ac:chgData name="Wechpisit Sarik-PTTLNG" userId="4eec40b1-6d58-4fd2-961e-8e4ea633460b" providerId="ADAL" clId="{3AE227E2-C5BE-49A0-9107-13132B33D38C}" dt="2024-09-09T07:51:45.180" v="5" actId="22"/>
          <ac:picMkLst>
            <pc:docMk/>
            <pc:sldMk cId="2904376081" sldId="260"/>
            <ac:picMk id="3" creationId="{D3022B44-B76A-C6DD-C785-B8E4FB3F8A46}"/>
          </ac:picMkLst>
        </pc:picChg>
      </pc:sldChg>
      <pc:sldChg chg="addSp mod">
        <pc:chgData name="Wechpisit Sarik-PTTLNG" userId="4eec40b1-6d58-4fd2-961e-8e4ea633460b" providerId="ADAL" clId="{3AE227E2-C5BE-49A0-9107-13132B33D38C}" dt="2024-09-09T07:52:02.120" v="6" actId="22"/>
        <pc:sldMkLst>
          <pc:docMk/>
          <pc:sldMk cId="1665540153" sldId="261"/>
        </pc:sldMkLst>
        <pc:picChg chg="add">
          <ac:chgData name="Wechpisit Sarik-PTTLNG" userId="4eec40b1-6d58-4fd2-961e-8e4ea633460b" providerId="ADAL" clId="{3AE227E2-C5BE-49A0-9107-13132B33D38C}" dt="2024-09-09T07:52:02.120" v="6" actId="22"/>
          <ac:picMkLst>
            <pc:docMk/>
            <pc:sldMk cId="1665540153" sldId="261"/>
            <ac:picMk id="3" creationId="{93AF4A72-13CD-436D-E32E-A6CEBA7BA6F7}"/>
          </ac:picMkLst>
        </pc:picChg>
      </pc:sldChg>
      <pc:sldChg chg="addSp mod">
        <pc:chgData name="Wechpisit Sarik-PTTLNG" userId="4eec40b1-6d58-4fd2-961e-8e4ea633460b" providerId="ADAL" clId="{3AE227E2-C5BE-49A0-9107-13132B33D38C}" dt="2024-09-09T07:52:16.082" v="11" actId="22"/>
        <pc:sldMkLst>
          <pc:docMk/>
          <pc:sldMk cId="969667757" sldId="262"/>
        </pc:sldMkLst>
        <pc:picChg chg="add">
          <ac:chgData name="Wechpisit Sarik-PTTLNG" userId="4eec40b1-6d58-4fd2-961e-8e4ea633460b" providerId="ADAL" clId="{3AE227E2-C5BE-49A0-9107-13132B33D38C}" dt="2024-09-09T07:52:16.082" v="11" actId="22"/>
          <ac:picMkLst>
            <pc:docMk/>
            <pc:sldMk cId="969667757" sldId="262"/>
            <ac:picMk id="3" creationId="{763C3384-6D8E-E3E9-85AB-FB3FB4C44B39}"/>
          </ac:picMkLst>
        </pc:picChg>
      </pc:sldChg>
      <pc:sldChg chg="addSp add mod">
        <pc:chgData name="Wechpisit Sarik-PTTLNG" userId="4eec40b1-6d58-4fd2-961e-8e4ea633460b" providerId="ADAL" clId="{3AE227E2-C5BE-49A0-9107-13132B33D38C}" dt="2024-09-10T05:59:31.242" v="12" actId="22"/>
        <pc:sldMkLst>
          <pc:docMk/>
          <pc:sldMk cId="2649543245" sldId="263"/>
        </pc:sldMkLst>
        <pc:picChg chg="add">
          <ac:chgData name="Wechpisit Sarik-PTTLNG" userId="4eec40b1-6d58-4fd2-961e-8e4ea633460b" providerId="ADAL" clId="{3AE227E2-C5BE-49A0-9107-13132B33D38C}" dt="2024-09-10T05:59:31.242" v="12" actId="22"/>
          <ac:picMkLst>
            <pc:docMk/>
            <pc:sldMk cId="2649543245" sldId="263"/>
            <ac:picMk id="3" creationId="{64DDF5E4-B7C4-67E6-BC08-E454F9306FE8}"/>
          </ac:picMkLst>
        </pc:picChg>
      </pc:sldChg>
      <pc:sldChg chg="addSp delSp modSp add mod">
        <pc:chgData name="Wechpisit Sarik-PTTLNG" userId="4eec40b1-6d58-4fd2-961e-8e4ea633460b" providerId="ADAL" clId="{3AE227E2-C5BE-49A0-9107-13132B33D38C}" dt="2024-09-10T10:06:52.541" v="15"/>
        <pc:sldMkLst>
          <pc:docMk/>
          <pc:sldMk cId="1336225891" sldId="264"/>
        </pc:sldMkLst>
        <pc:graphicFrameChg chg="add mod">
          <ac:chgData name="Wechpisit Sarik-PTTLNG" userId="4eec40b1-6d58-4fd2-961e-8e4ea633460b" providerId="ADAL" clId="{3AE227E2-C5BE-49A0-9107-13132B33D38C}" dt="2024-09-10T10:06:52.541" v="15"/>
          <ac:graphicFrameMkLst>
            <pc:docMk/>
            <pc:sldMk cId="1336225891" sldId="264"/>
            <ac:graphicFrameMk id="4" creationId="{DE1D666B-2809-DF73-1242-07149DF8F339}"/>
          </ac:graphicFrameMkLst>
        </pc:graphicFrameChg>
        <pc:picChg chg="add del">
          <ac:chgData name="Wechpisit Sarik-PTTLNG" userId="4eec40b1-6d58-4fd2-961e-8e4ea633460b" providerId="ADAL" clId="{3AE227E2-C5BE-49A0-9107-13132B33D38C}" dt="2024-09-10T10:06:51.248" v="14" actId="478"/>
          <ac:picMkLst>
            <pc:docMk/>
            <pc:sldMk cId="1336225891" sldId="264"/>
            <ac:picMk id="3" creationId="{6BBF6FE5-58C0-A1E9-9543-EF47B31B316A}"/>
          </ac:picMkLst>
        </pc:picChg>
      </pc:sldChg>
      <pc:sldChg chg="add">
        <pc:chgData name="Wechpisit Sarik-PTTLNG" userId="4eec40b1-6d58-4fd2-961e-8e4ea633460b" providerId="ADAL" clId="{3AE227E2-C5BE-49A0-9107-13132B33D38C}" dt="2024-09-09T07:52:05.002" v="9"/>
        <pc:sldMkLst>
          <pc:docMk/>
          <pc:sldMk cId="2929810254" sldId="265"/>
        </pc:sldMkLst>
      </pc:sldChg>
      <pc:sldChg chg="add">
        <pc:chgData name="Wechpisit Sarik-PTTLNG" userId="4eec40b1-6d58-4fd2-961e-8e4ea633460b" providerId="ADAL" clId="{3AE227E2-C5BE-49A0-9107-13132B33D38C}" dt="2024-09-09T07:52:05.183" v="10"/>
        <pc:sldMkLst>
          <pc:docMk/>
          <pc:sldMk cId="114918586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1215-64C1-8D5E-D408-B635C23C3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5B2C9-92B8-C380-C5E4-F79248F8D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EE6-5F85-6586-1F52-8BC8B4CE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9E6D-5B98-2E90-B428-9B10135A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5BC9-823A-17AF-C75B-99852A9A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303F-8F5B-9324-3874-D3D5E88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9066-E279-F85D-41F6-33ACA9D2D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95BC-4529-800C-4640-0BCF859B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B796-8E64-ECBA-A7F3-A38863CB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A116-51F2-209E-E6CB-E6376A6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4DDAE-3E14-C8E7-0800-8B2C0A231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CDD16-F7DB-8B39-6A1D-CD5EE4B4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A77E-3F9B-2942-9208-DA2BA4A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A2AC-305A-A0C2-FC60-E71FB0F7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53FD-87B0-A20D-360B-1EC8B9FC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C4A-17CD-CFD3-8971-C01CB1B0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67E0-9E18-D29D-56EE-F26F4509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C32E-D909-5799-0150-55380CA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63EC-EE32-400B-FD05-F305B90F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55A-98D8-DCEA-A93B-625983BA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1359-9082-56EB-6AFE-0AC1B00F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2C0A-44B0-F03D-B44B-F4741E36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C6AB-0BFA-D2BA-88C1-41B172CB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0A38-54B0-2EA9-3776-A738CED1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8DAD-F725-CE4A-E71F-92FC6A99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3A29-56BE-DD6C-363C-FB09A48E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212B-7838-A4A1-3362-18787029B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4017-FE99-9249-C467-61818D8E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739C-7E3E-5B34-15FC-49F2DAFD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70BAB-8B24-E4C7-1B69-78F7A7E3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31B2-7911-61DA-BBBA-28CC40E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6D0-54FB-7D06-3850-ABED4104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E2A0-5AA0-476B-7F48-6939F4CC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CCE15-7089-2A9F-2064-BCFE27C0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DEDA-7001-CD1F-9848-DD670662A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C4734-5CDB-2822-5EB7-CFB0D113C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FEAE5-8F03-02C4-593F-05CF83C4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F5377-BC00-CA11-F1A8-660EFC7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21070-F5CD-C693-6EC3-69C055FD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1898-888C-8A97-BB5B-C97ABDC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7EB05-DD8B-C649-1A88-49BC35DA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EE1BB-E876-11DB-9917-1FF2C5A7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0E9DC-614A-79AB-4C25-CCE71FF5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0F381-E1C8-DF54-A59E-F50C2C3B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9D0FB-A257-F2DF-6A42-15542D0D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44BAC-326E-EF2B-4F0E-218DB9B7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6514-C9BC-AA8D-A758-8596A1CB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2DC6-88F4-C42D-DF0E-F13F5E95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F0FD-8A7B-6CC7-6FED-D78FE3AE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21DE-E24B-C46B-8310-F04CF3A1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76C7-6D7C-2673-8239-CAAC1DAD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B65B5-FF47-C806-ECF2-49BEBE9A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A3A5-8AC9-9F17-F9B6-F245EE12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9086A-FD7D-2DE0-0EEF-E9034BD00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39F8-F477-87C3-54AC-88A18086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7CAC2-D3F9-DA82-069A-03559DB5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57A4-3DDA-04B5-E8F1-4300F184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78FE-8722-BC22-F445-41AAA3E5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76D39-30BE-375A-A860-B30AD2C1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64C9-1EEA-7595-3D6C-225057B9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471E-2B59-7AD7-3EB3-12BF6372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24D10-DA45-405B-8D67-FAAB76BCA9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2F35-95FB-580F-BD0C-71B7812D8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A039-D3E0-A772-35E7-3DC1DF554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EF865-BF7F-4B8A-A138-C466E3D2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AF956-A31C-3612-1476-25D468F09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8"/>
          <a:stretch/>
        </p:blipFill>
        <p:spPr>
          <a:xfrm>
            <a:off x="220470" y="1030370"/>
            <a:ext cx="12153080" cy="44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81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1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CA6BD-C58C-CE4C-522E-A1BB6AF0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7" y="0"/>
            <a:ext cx="10585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80ADA-C8A1-77B5-7C46-156B220C6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53" y="18323"/>
            <a:ext cx="10525293" cy="682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CA24C-CD1C-98E3-61D2-BF13986C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0" y="457200"/>
            <a:ext cx="6641088" cy="517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417A65-4C3C-371A-8B50-E8037013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60" y="3256489"/>
            <a:ext cx="6888480" cy="23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8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2E589-D527-820D-68CA-F26D1207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856"/>
            <a:ext cx="12192000" cy="28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22B44-B76A-C6DD-C785-B8E4FB3F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51" y="0"/>
            <a:ext cx="8677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F4A72-13CD-436D-E32E-A6CEBA7B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32" y="0"/>
            <a:ext cx="8240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4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C3384-6D8E-E3E9-85AB-FB3FB4C4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91" y="0"/>
            <a:ext cx="81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DF5E4-B7C4-67E6-BC08-E454F93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31"/>
            <a:ext cx="12192000" cy="37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1D666B-2809-DF73-1242-07149DF8F33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45485"/>
          <a:ext cx="10515600" cy="3311617"/>
        </p:xfrm>
        <a:graphic>
          <a:graphicData uri="http://schemas.openxmlformats.org/drawingml/2006/table">
            <a:tbl>
              <a:tblPr/>
              <a:tblGrid>
                <a:gridCol w="693923">
                  <a:extLst>
                    <a:ext uri="{9D8B030D-6E8A-4147-A177-3AD203B41FA5}">
                      <a16:colId xmlns:a16="http://schemas.microsoft.com/office/drawing/2014/main" val="506551563"/>
                    </a:ext>
                  </a:extLst>
                </a:gridCol>
                <a:gridCol w="1003519">
                  <a:extLst>
                    <a:ext uri="{9D8B030D-6E8A-4147-A177-3AD203B41FA5}">
                      <a16:colId xmlns:a16="http://schemas.microsoft.com/office/drawing/2014/main" val="238834487"/>
                    </a:ext>
                  </a:extLst>
                </a:gridCol>
                <a:gridCol w="5519355">
                  <a:extLst>
                    <a:ext uri="{9D8B030D-6E8A-4147-A177-3AD203B41FA5}">
                      <a16:colId xmlns:a16="http://schemas.microsoft.com/office/drawing/2014/main" val="3759069775"/>
                    </a:ext>
                  </a:extLst>
                </a:gridCol>
                <a:gridCol w="1099601">
                  <a:extLst>
                    <a:ext uri="{9D8B030D-6E8A-4147-A177-3AD203B41FA5}">
                      <a16:colId xmlns:a16="http://schemas.microsoft.com/office/drawing/2014/main" val="1334933816"/>
                    </a:ext>
                  </a:extLst>
                </a:gridCol>
                <a:gridCol w="1099601">
                  <a:extLst>
                    <a:ext uri="{9D8B030D-6E8A-4147-A177-3AD203B41FA5}">
                      <a16:colId xmlns:a16="http://schemas.microsoft.com/office/drawing/2014/main" val="4266579822"/>
                    </a:ext>
                  </a:extLst>
                </a:gridCol>
                <a:gridCol w="1099601">
                  <a:extLst>
                    <a:ext uri="{9D8B030D-6E8A-4147-A177-3AD203B41FA5}">
                      <a16:colId xmlns:a16="http://schemas.microsoft.com/office/drawing/2014/main" val="3370013110"/>
                    </a:ext>
                  </a:extLst>
                </a:gridCol>
              </a:tblGrid>
              <a:tr h="464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Lock box 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Job 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 Lock by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In charge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Effective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33974"/>
                  </a:ext>
                </a:extLst>
              </a:tr>
              <a:tr h="256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Isolate Valve Tie-in to GSP#7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Weerawat.N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29/11/23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01628"/>
                  </a:ext>
                </a:extLst>
              </a:tr>
              <a:tr h="256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Isolate for stopping leak of portable water supply to EWS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Thanadon.T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MT.Mech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21/03/24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507915"/>
                  </a:ext>
                </a:extLst>
              </a:tr>
              <a:tr h="256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Isolate manual valve chlorine dosing bay 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Komtanut.c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MT.Mech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03/05/24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25977"/>
                  </a:ext>
                </a:extLst>
              </a:tr>
              <a:tr h="3202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Isolating for investigation Junction box In-tank pump 3B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Veeraphat.K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MT.Mech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18/06/24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7294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Isolate CWG for Glass house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Suphachot.P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27/07/24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27078"/>
                  </a:ext>
                </a:extLst>
              </a:tr>
              <a:tr h="256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Isolate for replace new wash water pump 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Nawin.S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02/09/24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32743"/>
                  </a:ext>
                </a:extLst>
              </a:tr>
              <a:tr h="256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overhaul HP Pump 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Weerawat.N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MT.Mech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29/08/24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94396"/>
                  </a:ext>
                </a:extLst>
              </a:tr>
              <a:tr h="256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Sanding off rust and painting structure ORV Unit 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boonchoo.J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MT.Mech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30/08/24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79928"/>
                  </a:ext>
                </a:extLst>
              </a:tr>
              <a:tr h="185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Yearly PM ULA berth#3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boonchoo.J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MT.Mech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30/08/24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588288"/>
                  </a:ext>
                </a:extLst>
              </a:tr>
              <a:tr h="185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Isolate DFBS-B for Support Wash water pump A work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Thanadon.T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02/09/24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38660"/>
                  </a:ext>
                </a:extLst>
              </a:tr>
              <a:tr h="185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Rust removal and painting structure ORV-C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Nawin.S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MT.Mech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09/09/24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0468"/>
                  </a:ext>
                </a:extLst>
              </a:tr>
              <a:tr h="185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Isolate Metering Run B for Inst. calibration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Boonchoo.J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MT.Ins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08/09/24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7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2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Wechpisit Sarik-PTTLNG</dc:creator>
  <cp:lastModifiedBy>Wechpisit Sarik-PTTLNG</cp:lastModifiedBy>
  <cp:revision>1</cp:revision>
  <dcterms:created xsi:type="dcterms:W3CDTF">2024-09-09T05:46:51Z</dcterms:created>
  <dcterms:modified xsi:type="dcterms:W3CDTF">2024-09-10T11:36:15Z</dcterms:modified>
</cp:coreProperties>
</file>